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1"/>
  </p:notesMasterIdLst>
  <p:handoutMasterIdLst>
    <p:handoutMasterId r:id="rId212"/>
  </p:handoutMasterIdLst>
  <p:sldIdLst>
    <p:sldId id="328" r:id="rId2"/>
    <p:sldId id="1581" r:id="rId3"/>
    <p:sldId id="1582" r:id="rId4"/>
    <p:sldId id="1585" r:id="rId5"/>
    <p:sldId id="1867" r:id="rId6"/>
    <p:sldId id="1869" r:id="rId7"/>
    <p:sldId id="1759" r:id="rId8"/>
    <p:sldId id="1774" r:id="rId9"/>
    <p:sldId id="1799" r:id="rId10"/>
    <p:sldId id="1800" r:id="rId11"/>
    <p:sldId id="1801" r:id="rId12"/>
    <p:sldId id="1773" r:id="rId13"/>
    <p:sldId id="1792" r:id="rId14"/>
    <p:sldId id="1793" r:id="rId15"/>
    <p:sldId id="1794" r:id="rId16"/>
    <p:sldId id="1772" r:id="rId17"/>
    <p:sldId id="1806" r:id="rId18"/>
    <p:sldId id="1807" r:id="rId19"/>
    <p:sldId id="1808" r:id="rId20"/>
    <p:sldId id="1771" r:id="rId21"/>
    <p:sldId id="1622" r:id="rId22"/>
    <p:sldId id="1632" r:id="rId23"/>
    <p:sldId id="1587" r:id="rId24"/>
    <p:sldId id="1783" r:id="rId25"/>
    <p:sldId id="1809" r:id="rId26"/>
    <p:sldId id="1819" r:id="rId27"/>
    <p:sldId id="1820" r:id="rId28"/>
    <p:sldId id="1633" r:id="rId29"/>
    <p:sldId id="1821" r:id="rId30"/>
    <p:sldId id="1833" r:id="rId31"/>
    <p:sldId id="1735" r:id="rId32"/>
    <p:sldId id="1884" r:id="rId33"/>
    <p:sldId id="1743" r:id="rId34"/>
    <p:sldId id="1761" r:id="rId35"/>
    <p:sldId id="1762" r:id="rId36"/>
    <p:sldId id="1760" r:id="rId37"/>
    <p:sldId id="1885" r:id="rId38"/>
    <p:sldId id="1895" r:id="rId39"/>
    <p:sldId id="1763" r:id="rId40"/>
    <p:sldId id="1744" r:id="rId41"/>
    <p:sldId id="1886" r:id="rId42"/>
    <p:sldId id="1745" r:id="rId43"/>
    <p:sldId id="1764" r:id="rId44"/>
    <p:sldId id="1887" r:id="rId45"/>
    <p:sldId id="1746" r:id="rId46"/>
    <p:sldId id="1873" r:id="rId47"/>
    <p:sldId id="1874" r:id="rId48"/>
    <p:sldId id="1894" r:id="rId49"/>
    <p:sldId id="1875" r:id="rId50"/>
    <p:sldId id="1876" r:id="rId51"/>
    <p:sldId id="1893" r:id="rId52"/>
    <p:sldId id="1877" r:id="rId53"/>
    <p:sldId id="1878" r:id="rId54"/>
    <p:sldId id="1634" r:id="rId55"/>
    <p:sldId id="1769" r:id="rId56"/>
    <p:sldId id="1826" r:id="rId57"/>
    <p:sldId id="1623" r:id="rId58"/>
    <p:sldId id="1767" r:id="rId59"/>
    <p:sldId id="1768" r:id="rId60"/>
    <p:sldId id="1811" r:id="rId61"/>
    <p:sldId id="1812" r:id="rId62"/>
    <p:sldId id="1813" r:id="rId63"/>
    <p:sldId id="1831" r:id="rId64"/>
    <p:sldId id="1871" r:id="rId65"/>
    <p:sldId id="1856" r:id="rId66"/>
    <p:sldId id="1870" r:id="rId67"/>
    <p:sldId id="1854" r:id="rId68"/>
    <p:sldId id="1888" r:id="rId69"/>
    <p:sldId id="1699" r:id="rId70"/>
    <p:sldId id="1703" r:id="rId71"/>
    <p:sldId id="1765" r:id="rId72"/>
    <p:sldId id="1889" r:id="rId73"/>
    <p:sldId id="1864" r:id="rId74"/>
    <p:sldId id="1700" r:id="rId75"/>
    <p:sldId id="1890" r:id="rId76"/>
    <p:sldId id="1865" r:id="rId77"/>
    <p:sldId id="1701" r:id="rId78"/>
    <p:sldId id="1891" r:id="rId79"/>
    <p:sldId id="1702" r:id="rId80"/>
    <p:sldId id="1892" r:id="rId81"/>
    <p:sldId id="1866" r:id="rId82"/>
    <p:sldId id="1872" r:id="rId83"/>
    <p:sldId id="1879" r:id="rId84"/>
    <p:sldId id="1880" r:id="rId85"/>
    <p:sldId id="1881" r:id="rId86"/>
    <p:sldId id="1882" r:id="rId87"/>
    <p:sldId id="1883" r:id="rId88"/>
    <p:sldId id="1624" r:id="rId89"/>
    <p:sldId id="1835" r:id="rId90"/>
    <p:sldId id="1834" r:id="rId91"/>
    <p:sldId id="1825" r:id="rId92"/>
    <p:sldId id="1625" r:id="rId93"/>
    <p:sldId id="1637" r:id="rId94"/>
    <p:sldId id="1814" r:id="rId95"/>
    <p:sldId id="1815" r:id="rId96"/>
    <p:sldId id="1822" r:id="rId97"/>
    <p:sldId id="1824" r:id="rId98"/>
    <p:sldId id="1626" r:id="rId99"/>
    <p:sldId id="1897" r:id="rId100"/>
    <p:sldId id="1857" r:id="rId101"/>
    <p:sldId id="1638" r:id="rId102"/>
    <p:sldId id="1639" r:id="rId103"/>
    <p:sldId id="1640" r:id="rId104"/>
    <p:sldId id="1641" r:id="rId105"/>
    <p:sldId id="1642" r:id="rId106"/>
    <p:sldId id="1643" r:id="rId107"/>
    <p:sldId id="1644" r:id="rId108"/>
    <p:sldId id="1645" r:id="rId109"/>
    <p:sldId id="1654" r:id="rId110"/>
    <p:sldId id="1646" r:id="rId111"/>
    <p:sldId id="1648" r:id="rId112"/>
    <p:sldId id="1649" r:id="rId113"/>
    <p:sldId id="1651" r:id="rId114"/>
    <p:sldId id="1650" r:id="rId115"/>
    <p:sldId id="1652" r:id="rId116"/>
    <p:sldId id="1655" r:id="rId117"/>
    <p:sldId id="1653" r:id="rId118"/>
    <p:sldId id="1657" r:id="rId119"/>
    <p:sldId id="1661" r:id="rId120"/>
    <p:sldId id="1658" r:id="rId121"/>
    <p:sldId id="1659" r:id="rId122"/>
    <p:sldId id="1660" r:id="rId123"/>
    <p:sldId id="1662" r:id="rId124"/>
    <p:sldId id="1663" r:id="rId125"/>
    <p:sldId id="1664" r:id="rId126"/>
    <p:sldId id="1665" r:id="rId127"/>
    <p:sldId id="1666" r:id="rId128"/>
    <p:sldId id="1667" r:id="rId129"/>
    <p:sldId id="1668" r:id="rId130"/>
    <p:sldId id="1669" r:id="rId131"/>
    <p:sldId id="1670" r:id="rId132"/>
    <p:sldId id="1673" r:id="rId133"/>
    <p:sldId id="1671" r:id="rId134"/>
    <p:sldId id="1672" r:id="rId135"/>
    <p:sldId id="1680" r:id="rId136"/>
    <p:sldId id="1675" r:id="rId137"/>
    <p:sldId id="1681" r:id="rId138"/>
    <p:sldId id="1676" r:id="rId139"/>
    <p:sldId id="1682" r:id="rId140"/>
    <p:sldId id="1677" r:id="rId141"/>
    <p:sldId id="1678" r:id="rId142"/>
    <p:sldId id="1683" r:id="rId143"/>
    <p:sldId id="1684" r:id="rId144"/>
    <p:sldId id="1685" r:id="rId145"/>
    <p:sldId id="1679" r:id="rId146"/>
    <p:sldId id="1686" r:id="rId147"/>
    <p:sldId id="1688" r:id="rId148"/>
    <p:sldId id="1689" r:id="rId149"/>
    <p:sldId id="1687" r:id="rId150"/>
    <p:sldId id="1691" r:id="rId151"/>
    <p:sldId id="1690" r:id="rId152"/>
    <p:sldId id="1692" r:id="rId153"/>
    <p:sldId id="1693" r:id="rId154"/>
    <p:sldId id="1694" r:id="rId155"/>
    <p:sldId id="1695" r:id="rId156"/>
    <p:sldId id="1766" r:id="rId157"/>
    <p:sldId id="1827" r:id="rId158"/>
    <p:sldId id="1836" r:id="rId159"/>
    <p:sldId id="1828" r:id="rId160"/>
    <p:sldId id="1829" r:id="rId161"/>
    <p:sldId id="1896" r:id="rId162"/>
    <p:sldId id="1710" r:id="rId163"/>
    <p:sldId id="1711" r:id="rId164"/>
    <p:sldId id="1712" r:id="rId165"/>
    <p:sldId id="1715" r:id="rId166"/>
    <p:sldId id="1716" r:id="rId167"/>
    <p:sldId id="1636" r:id="rId168"/>
    <p:sldId id="1609" r:id="rId169"/>
    <p:sldId id="1717" r:id="rId170"/>
    <p:sldId id="1756" r:id="rId171"/>
    <p:sldId id="1758" r:id="rId172"/>
    <p:sldId id="1757" r:id="rId173"/>
    <p:sldId id="1719" r:id="rId174"/>
    <p:sldId id="1721" r:id="rId175"/>
    <p:sldId id="1722" r:id="rId176"/>
    <p:sldId id="1723" r:id="rId177"/>
    <p:sldId id="1583" r:id="rId178"/>
    <p:sldId id="1730" r:id="rId179"/>
    <p:sldId id="1731" r:id="rId180"/>
    <p:sldId id="1724" r:id="rId181"/>
    <p:sldId id="1747" r:id="rId182"/>
    <p:sldId id="1750" r:id="rId183"/>
    <p:sldId id="1850" r:id="rId184"/>
    <p:sldId id="1848" r:id="rId185"/>
    <p:sldId id="1849" r:id="rId186"/>
    <p:sldId id="1851" r:id="rId187"/>
    <p:sldId id="1852" r:id="rId188"/>
    <p:sldId id="1853" r:id="rId189"/>
    <p:sldId id="1726" r:id="rId190"/>
    <p:sldId id="1732" r:id="rId191"/>
    <p:sldId id="1837" r:id="rId192"/>
    <p:sldId id="1838" r:id="rId193"/>
    <p:sldId id="1839" r:id="rId194"/>
    <p:sldId id="1859" r:id="rId195"/>
    <p:sldId id="1858" r:id="rId196"/>
    <p:sldId id="1860" r:id="rId197"/>
    <p:sldId id="1861" r:id="rId198"/>
    <p:sldId id="1840" r:id="rId199"/>
    <p:sldId id="1841" r:id="rId200"/>
    <p:sldId id="1842" r:id="rId201"/>
    <p:sldId id="1862" r:id="rId202"/>
    <p:sldId id="1843" r:id="rId203"/>
    <p:sldId id="1844" r:id="rId204"/>
    <p:sldId id="1863" r:id="rId205"/>
    <p:sldId id="1845" r:id="rId206"/>
    <p:sldId id="1846" r:id="rId207"/>
    <p:sldId id="1847" r:id="rId208"/>
    <p:sldId id="1728" r:id="rId209"/>
    <p:sldId id="1580" r:id="rId21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FF"/>
    <a:srgbClr val="66FFFF"/>
    <a:srgbClr val="FF9933"/>
    <a:srgbClr val="008000"/>
    <a:srgbClr val="000099"/>
    <a:srgbClr val="FF6600"/>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2C3A1-2504-4E25-912F-3235D8D02643}" v="12559" dt="2022-06-27T06:16:41.182"/>
    <p1510:client id="{D66644DB-E872-1340-9C56-136F389C17AA}" v="26" dt="2022-06-27T05:27:03.924"/>
    <p1510:client id="{F1586F46-58FD-4CC1-8FB1-2A51588FFBB6}" v="270" dt="2022-06-27T05:06:28.317"/>
    <p1510:client id="{F87A7AAE-C165-4FF4-965C-CBFEA2AAE1DB}" v="1629" dt="2022-06-26T06:29:28.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microsoft.com/office/2016/11/relationships/changesInfo" Target="changesInfos/changesInfo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microsoft.com/office/2015/10/relationships/revisionInfo" Target="revisionInfo.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ại Chí Thiện" userId="15bab0e5f0902558" providerId="Windows Live" clId="Web-{ACC1524D-A485-45EA-AA9B-8EEA7B4F7B10}"/>
    <pc:docChg chg="modSld">
      <pc:chgData name="Lại Chí Thiện" userId="15bab0e5f0902558" providerId="Windows Live" clId="Web-{ACC1524D-A485-45EA-AA9B-8EEA7B4F7B10}" dt="2022-06-13T02:09:40.299" v="42" actId="20577"/>
      <pc:docMkLst>
        <pc:docMk/>
      </pc:docMkLst>
      <pc:sldChg chg="modSp">
        <pc:chgData name="Lại Chí Thiện" userId="15bab0e5f0902558" providerId="Windows Live" clId="Web-{ACC1524D-A485-45EA-AA9B-8EEA7B4F7B10}" dt="2022-06-13T02:09:40.299" v="42" actId="20577"/>
        <pc:sldMkLst>
          <pc:docMk/>
          <pc:sldMk cId="1453018499" sldId="1585"/>
        </pc:sldMkLst>
        <pc:spChg chg="mod">
          <ac:chgData name="Lại Chí Thiện" userId="15bab0e5f0902558" providerId="Windows Live" clId="Web-{ACC1524D-A485-45EA-AA9B-8EEA7B4F7B10}" dt="2022-06-13T02:09:40.299" v="42" actId="20577"/>
          <ac:spMkLst>
            <pc:docMk/>
            <pc:sldMk cId="1453018499" sldId="1585"/>
            <ac:spMk id="3" creationId="{D4988DB3-D557-4481-B9A4-7AA7F49EDC2B}"/>
          </ac:spMkLst>
        </pc:spChg>
      </pc:sldChg>
    </pc:docChg>
  </pc:docChgLst>
  <pc:docChgLst>
    <pc:chgData name="Chí Thiện Lại" userId="15bab0e5f0902558" providerId="LiveId" clId="{D66644DB-E872-1340-9C56-136F389C17AA}"/>
    <pc:docChg chg="custSel modSld">
      <pc:chgData name="Chí Thiện Lại" userId="15bab0e5f0902558" providerId="LiveId" clId="{D66644DB-E872-1340-9C56-136F389C17AA}" dt="2022-06-27T05:27:03.925" v="25" actId="478"/>
      <pc:docMkLst>
        <pc:docMk/>
      </pc:docMkLst>
      <pc:sldChg chg="modSp">
        <pc:chgData name="Chí Thiện Lại" userId="15bab0e5f0902558" providerId="LiveId" clId="{D66644DB-E872-1340-9C56-136F389C17AA}" dt="2022-06-27T04:38:53.929" v="9" actId="20577"/>
        <pc:sldMkLst>
          <pc:docMk/>
          <pc:sldMk cId="2229792778" sldId="1637"/>
        </pc:sldMkLst>
        <pc:spChg chg="mod">
          <ac:chgData name="Chí Thiện Lại" userId="15bab0e5f0902558" providerId="LiveId" clId="{D66644DB-E872-1340-9C56-136F389C17AA}" dt="2022-06-27T04:38:53.929" v="9" actId="20577"/>
          <ac:spMkLst>
            <pc:docMk/>
            <pc:sldMk cId="2229792778" sldId="1637"/>
            <ac:spMk id="4" creationId="{A701FDCE-E020-6FA1-D496-AD7C25CC5E82}"/>
          </ac:spMkLst>
        </pc:spChg>
      </pc:sldChg>
      <pc:sldChg chg="modSp mod">
        <pc:chgData name="Chí Thiện Lại" userId="15bab0e5f0902558" providerId="LiveId" clId="{D66644DB-E872-1340-9C56-136F389C17AA}" dt="2022-06-27T04:38:47.045" v="7" actId="207"/>
        <pc:sldMkLst>
          <pc:docMk/>
          <pc:sldMk cId="240596691" sldId="1814"/>
        </pc:sldMkLst>
        <pc:spChg chg="mod">
          <ac:chgData name="Chí Thiện Lại" userId="15bab0e5f0902558" providerId="LiveId" clId="{D66644DB-E872-1340-9C56-136F389C17AA}" dt="2022-06-27T04:38:47.045" v="7" actId="207"/>
          <ac:spMkLst>
            <pc:docMk/>
            <pc:sldMk cId="240596691" sldId="1814"/>
            <ac:spMk id="4" creationId="{42C83ACA-FD8C-6BF5-BF2F-559EA64A14EB}"/>
          </ac:spMkLst>
        </pc:spChg>
      </pc:sldChg>
      <pc:sldChg chg="modSp">
        <pc:chgData name="Chí Thiện Lại" userId="15bab0e5f0902558" providerId="LiveId" clId="{D66644DB-E872-1340-9C56-136F389C17AA}" dt="2022-06-27T05:23:54.406" v="19" actId="16959"/>
        <pc:sldMkLst>
          <pc:docMk/>
          <pc:sldMk cId="956609050" sldId="1857"/>
        </pc:sldMkLst>
        <pc:spChg chg="mod">
          <ac:chgData name="Chí Thiện Lại" userId="15bab0e5f0902558" providerId="LiveId" clId="{D66644DB-E872-1340-9C56-136F389C17AA}" dt="2022-06-27T05:23:54.406" v="19" actId="16959"/>
          <ac:spMkLst>
            <pc:docMk/>
            <pc:sldMk cId="956609050" sldId="1857"/>
            <ac:spMk id="3" creationId="{243561AF-F73A-B2F9-D843-DFADADA87BA7}"/>
          </ac:spMkLst>
        </pc:spChg>
      </pc:sldChg>
      <pc:sldChg chg="modSp">
        <pc:chgData name="Chí Thiện Lại" userId="15bab0e5f0902558" providerId="LiveId" clId="{D66644DB-E872-1340-9C56-136F389C17AA}" dt="2022-06-27T05:25:56.070" v="23" actId="20577"/>
        <pc:sldMkLst>
          <pc:docMk/>
          <pc:sldMk cId="1613803189" sldId="1891"/>
        </pc:sldMkLst>
        <pc:spChg chg="mod">
          <ac:chgData name="Chí Thiện Lại" userId="15bab0e5f0902558" providerId="LiveId" clId="{D66644DB-E872-1340-9C56-136F389C17AA}" dt="2022-06-27T05:25:56.070" v="23" actId="20577"/>
          <ac:spMkLst>
            <pc:docMk/>
            <pc:sldMk cId="1613803189" sldId="1891"/>
            <ac:spMk id="96" creationId="{79F2C501-06D1-E975-2A7B-DDBC2B74166A}"/>
          </ac:spMkLst>
        </pc:spChg>
      </pc:sldChg>
      <pc:sldChg chg="delSp modSp mod">
        <pc:chgData name="Chí Thiện Lại" userId="15bab0e5f0902558" providerId="LiveId" clId="{D66644DB-E872-1340-9C56-136F389C17AA}" dt="2022-06-27T05:27:03.925" v="25" actId="478"/>
        <pc:sldMkLst>
          <pc:docMk/>
          <pc:sldMk cId="3856664198" sldId="1895"/>
        </pc:sldMkLst>
        <pc:spChg chg="del">
          <ac:chgData name="Chí Thiện Lại" userId="15bab0e5f0902558" providerId="LiveId" clId="{D66644DB-E872-1340-9C56-136F389C17AA}" dt="2022-06-27T05:27:00.545" v="24" actId="478"/>
          <ac:spMkLst>
            <pc:docMk/>
            <pc:sldMk cId="3856664198" sldId="1895"/>
            <ac:spMk id="31" creationId="{7794CC57-74B8-597C-44AB-978B77E5C3C6}"/>
          </ac:spMkLst>
        </pc:spChg>
        <pc:spChg chg="del">
          <ac:chgData name="Chí Thiện Lại" userId="15bab0e5f0902558" providerId="LiveId" clId="{D66644DB-E872-1340-9C56-136F389C17AA}" dt="2022-06-27T05:27:00.545" v="24" actId="478"/>
          <ac:spMkLst>
            <pc:docMk/>
            <pc:sldMk cId="3856664198" sldId="1895"/>
            <ac:spMk id="32" creationId="{78CCCC99-97E3-DA3E-B4EC-C6BFEE5E148C}"/>
          </ac:spMkLst>
        </pc:spChg>
        <pc:spChg chg="del">
          <ac:chgData name="Chí Thiện Lại" userId="15bab0e5f0902558" providerId="LiveId" clId="{D66644DB-E872-1340-9C56-136F389C17AA}" dt="2022-06-27T05:27:03.925" v="25" actId="478"/>
          <ac:spMkLst>
            <pc:docMk/>
            <pc:sldMk cId="3856664198" sldId="1895"/>
            <ac:spMk id="41" creationId="{075986ED-37E3-F182-7DB0-FDA498CA5647}"/>
          </ac:spMkLst>
        </pc:spChg>
        <pc:spChg chg="del">
          <ac:chgData name="Chí Thiện Lại" userId="15bab0e5f0902558" providerId="LiveId" clId="{D66644DB-E872-1340-9C56-136F389C17AA}" dt="2022-06-27T05:27:03.925" v="25" actId="478"/>
          <ac:spMkLst>
            <pc:docMk/>
            <pc:sldMk cId="3856664198" sldId="1895"/>
            <ac:spMk id="42" creationId="{A65524AA-C8DD-F7BA-D2D1-A5C01F77D6AE}"/>
          </ac:spMkLst>
        </pc:spChg>
        <pc:spChg chg="del">
          <ac:chgData name="Chí Thiện Lại" userId="15bab0e5f0902558" providerId="LiveId" clId="{D66644DB-E872-1340-9C56-136F389C17AA}" dt="2022-06-27T05:27:00.545" v="24" actId="478"/>
          <ac:spMkLst>
            <pc:docMk/>
            <pc:sldMk cId="3856664198" sldId="1895"/>
            <ac:spMk id="61" creationId="{95948B6D-9311-D10A-C083-F5070F2F0984}"/>
          </ac:spMkLst>
        </pc:spChg>
        <pc:cxnChg chg="del mod">
          <ac:chgData name="Chí Thiện Lại" userId="15bab0e5f0902558" providerId="LiveId" clId="{D66644DB-E872-1340-9C56-136F389C17AA}" dt="2022-06-27T05:27:00.545" v="24" actId="478"/>
          <ac:cxnSpMkLst>
            <pc:docMk/>
            <pc:sldMk cId="3856664198" sldId="1895"/>
            <ac:cxnSpMk id="45" creationId="{8E85AC01-829E-FEF9-5576-90EDFA7ECA83}"/>
          </ac:cxnSpMkLst>
        </pc:cxnChg>
      </pc:sldChg>
    </pc:docChg>
  </pc:docChgLst>
  <pc:docChgLst>
    <pc:chgData name="Ngoc Hai" userId="cdd24f4605d301c6" providerId="LiveId" clId="{F1586F46-58FD-4CC1-8FB1-2A51588FFBB6}"/>
    <pc:docChg chg="undo custSel addSld delSld modSld">
      <pc:chgData name="Ngoc Hai" userId="cdd24f4605d301c6" providerId="LiveId" clId="{F1586F46-58FD-4CC1-8FB1-2A51588FFBB6}" dt="2022-06-27T05:06:28.317" v="3658" actId="20577"/>
      <pc:docMkLst>
        <pc:docMk/>
      </pc:docMkLst>
      <pc:sldChg chg="modNotesTx">
        <pc:chgData name="Ngoc Hai" userId="cdd24f4605d301c6" providerId="LiveId" clId="{F1586F46-58FD-4CC1-8FB1-2A51588FFBB6}" dt="2022-06-27T04:43:38.264" v="3656" actId="14"/>
        <pc:sldMkLst>
          <pc:docMk/>
          <pc:sldMk cId="1681232124" sldId="1624"/>
        </pc:sldMkLst>
      </pc:sldChg>
      <pc:sldChg chg="del">
        <pc:chgData name="Ngoc Hai" userId="cdd24f4605d301c6" providerId="LiveId" clId="{F1586F46-58FD-4CC1-8FB1-2A51588FFBB6}" dt="2022-06-24T14:01:56.063" v="1666" actId="47"/>
        <pc:sldMkLst>
          <pc:docMk/>
          <pc:sldMk cId="283492817" sldId="1635"/>
        </pc:sldMkLst>
      </pc:sldChg>
      <pc:sldChg chg="modSp mod">
        <pc:chgData name="Ngoc Hai" userId="cdd24f4605d301c6" providerId="LiveId" clId="{F1586F46-58FD-4CC1-8FB1-2A51588FFBB6}" dt="2022-06-25T07:15:22.920" v="2182" actId="20577"/>
        <pc:sldMkLst>
          <pc:docMk/>
          <pc:sldMk cId="48011566" sldId="1813"/>
        </pc:sldMkLst>
        <pc:spChg chg="mod">
          <ac:chgData name="Ngoc Hai" userId="cdd24f4605d301c6" providerId="LiveId" clId="{F1586F46-58FD-4CC1-8FB1-2A51588FFBB6}" dt="2022-06-25T07:15:22.920" v="2182" actId="20577"/>
          <ac:spMkLst>
            <pc:docMk/>
            <pc:sldMk cId="48011566" sldId="1813"/>
            <ac:spMk id="6" creationId="{2AD5B1DD-E648-919E-1BF0-116CA86C51F5}"/>
          </ac:spMkLst>
        </pc:spChg>
      </pc:sldChg>
      <pc:sldChg chg="addSp modSp add mod">
        <pc:chgData name="Ngoc Hai" userId="cdd24f4605d301c6" providerId="LiveId" clId="{F1586F46-58FD-4CC1-8FB1-2A51588FFBB6}" dt="2022-06-24T13:58:30.229" v="1322" actId="20577"/>
        <pc:sldMkLst>
          <pc:docMk/>
          <pc:sldMk cId="955531596" sldId="1831"/>
        </pc:sldMkLst>
        <pc:spChg chg="mod">
          <ac:chgData name="Ngoc Hai" userId="cdd24f4605d301c6" providerId="LiveId" clId="{F1586F46-58FD-4CC1-8FB1-2A51588FFBB6}" dt="2022-06-24T13:58:30.229" v="1322" actId="20577"/>
          <ac:spMkLst>
            <pc:docMk/>
            <pc:sldMk cId="955531596" sldId="1831"/>
            <ac:spMk id="6" creationId="{2AD5B1DD-E648-919E-1BF0-116CA86C51F5}"/>
          </ac:spMkLst>
        </pc:spChg>
        <pc:graphicFrameChg chg="add mod">
          <ac:chgData name="Ngoc Hai" userId="cdd24f4605d301c6" providerId="LiveId" clId="{F1586F46-58FD-4CC1-8FB1-2A51588FFBB6}" dt="2022-06-24T13:42:37.411" v="222" actId="1076"/>
          <ac:graphicFrameMkLst>
            <pc:docMk/>
            <pc:sldMk cId="955531596" sldId="1831"/>
            <ac:graphicFrameMk id="4" creationId="{AF864767-98BB-D414-80B7-725883767DC9}"/>
          </ac:graphicFrameMkLst>
        </pc:graphicFrameChg>
      </pc:sldChg>
      <pc:sldChg chg="delSp modSp add del mod modNotesTx">
        <pc:chgData name="Ngoc Hai" userId="cdd24f4605d301c6" providerId="LiveId" clId="{F1586F46-58FD-4CC1-8FB1-2A51588FFBB6}" dt="2022-06-25T07:40:02.830" v="2715" actId="47"/>
        <pc:sldMkLst>
          <pc:docMk/>
          <pc:sldMk cId="4272110444" sldId="1832"/>
        </pc:sldMkLst>
        <pc:spChg chg="mod">
          <ac:chgData name="Ngoc Hai" userId="cdd24f4605d301c6" providerId="LiveId" clId="{F1586F46-58FD-4CC1-8FB1-2A51588FFBB6}" dt="2022-06-25T07:24:58.981" v="2288" actId="20577"/>
          <ac:spMkLst>
            <pc:docMk/>
            <pc:sldMk cId="4272110444" sldId="1832"/>
            <ac:spMk id="6" creationId="{2AD5B1DD-E648-919E-1BF0-116CA86C51F5}"/>
          </ac:spMkLst>
        </pc:spChg>
        <pc:graphicFrameChg chg="del modGraphic">
          <ac:chgData name="Ngoc Hai" userId="cdd24f4605d301c6" providerId="LiveId" clId="{F1586F46-58FD-4CC1-8FB1-2A51588FFBB6}" dt="2022-06-24T13:49:03.301" v="538" actId="478"/>
          <ac:graphicFrameMkLst>
            <pc:docMk/>
            <pc:sldMk cId="4272110444" sldId="1832"/>
            <ac:graphicFrameMk id="4" creationId="{AF864767-98BB-D414-80B7-725883767DC9}"/>
          </ac:graphicFrameMkLst>
        </pc:graphicFrameChg>
      </pc:sldChg>
      <pc:sldChg chg="modSp add">
        <pc:chgData name="Ngoc Hai" userId="cdd24f4605d301c6" providerId="LiveId" clId="{F1586F46-58FD-4CC1-8FB1-2A51588FFBB6}" dt="2022-06-27T05:06:14.844" v="3657" actId="20577"/>
        <pc:sldMkLst>
          <pc:docMk/>
          <pc:sldMk cId="842896100" sldId="1833"/>
        </pc:sldMkLst>
        <pc:spChg chg="mod">
          <ac:chgData name="Ngoc Hai" userId="cdd24f4605d301c6" providerId="LiveId" clId="{F1586F46-58FD-4CC1-8FB1-2A51588FFBB6}" dt="2022-06-27T05:06:14.844" v="3657" actId="20577"/>
          <ac:spMkLst>
            <pc:docMk/>
            <pc:sldMk cId="842896100" sldId="1833"/>
            <ac:spMk id="3" creationId="{243561AF-F73A-B2F9-D843-DFADADA87BA7}"/>
          </ac:spMkLst>
        </pc:spChg>
      </pc:sldChg>
      <pc:sldChg chg="modNotesTx">
        <pc:chgData name="Ngoc Hai" userId="cdd24f4605d301c6" providerId="LiveId" clId="{F1586F46-58FD-4CC1-8FB1-2A51588FFBB6}" dt="2022-06-25T07:57:31.489" v="3375" actId="20577"/>
        <pc:sldMkLst>
          <pc:docMk/>
          <pc:sldMk cId="859508181" sldId="1835"/>
        </pc:sldMkLst>
      </pc:sldChg>
      <pc:sldChg chg="modSp">
        <pc:chgData name="Ngoc Hai" userId="cdd24f4605d301c6" providerId="LiveId" clId="{F1586F46-58FD-4CC1-8FB1-2A51588FFBB6}" dt="2022-06-27T05:06:28.317" v="3658" actId="20577"/>
        <pc:sldMkLst>
          <pc:docMk/>
          <pc:sldMk cId="3190261352" sldId="1854"/>
        </pc:sldMkLst>
        <pc:spChg chg="mod">
          <ac:chgData name="Ngoc Hai" userId="cdd24f4605d301c6" providerId="LiveId" clId="{F1586F46-58FD-4CC1-8FB1-2A51588FFBB6}" dt="2022-06-27T05:06:28.317" v="3658" actId="20577"/>
          <ac:spMkLst>
            <pc:docMk/>
            <pc:sldMk cId="3190261352" sldId="1854"/>
            <ac:spMk id="3" creationId="{243561AF-F73A-B2F9-D843-DFADADA87BA7}"/>
          </ac:spMkLst>
        </pc:spChg>
      </pc:sldChg>
      <pc:sldChg chg="modSp mod">
        <pc:chgData name="Ngoc Hai" userId="cdd24f4605d301c6" providerId="LiveId" clId="{F1586F46-58FD-4CC1-8FB1-2A51588FFBB6}" dt="2022-06-25T07:22:48.003" v="2184" actId="21"/>
        <pc:sldMkLst>
          <pc:docMk/>
          <pc:sldMk cId="1173693992" sldId="1855"/>
        </pc:sldMkLst>
        <pc:spChg chg="mod">
          <ac:chgData name="Ngoc Hai" userId="cdd24f4605d301c6" providerId="LiveId" clId="{F1586F46-58FD-4CC1-8FB1-2A51588FFBB6}" dt="2022-06-25T07:22:48.003" v="2184" actId="21"/>
          <ac:spMkLst>
            <pc:docMk/>
            <pc:sldMk cId="1173693992" sldId="1855"/>
            <ac:spMk id="3" creationId="{243561AF-F73A-B2F9-D843-DFADADA87BA7}"/>
          </ac:spMkLst>
        </pc:spChg>
      </pc:sldChg>
      <pc:sldChg chg="modSp mod">
        <pc:chgData name="Ngoc Hai" userId="cdd24f4605d301c6" providerId="LiveId" clId="{F1586F46-58FD-4CC1-8FB1-2A51588FFBB6}" dt="2022-06-27T04:42:37.884" v="3651" actId="20577"/>
        <pc:sldMkLst>
          <pc:docMk/>
          <pc:sldMk cId="1271999335" sldId="1856"/>
        </pc:sldMkLst>
        <pc:spChg chg="mod">
          <ac:chgData name="Ngoc Hai" userId="cdd24f4605d301c6" providerId="LiveId" clId="{F1586F46-58FD-4CC1-8FB1-2A51588FFBB6}" dt="2022-06-27T04:42:37.884" v="3651" actId="20577"/>
          <ac:spMkLst>
            <pc:docMk/>
            <pc:sldMk cId="1271999335" sldId="1856"/>
            <ac:spMk id="3" creationId="{243561AF-F73A-B2F9-D843-DFADADA87BA7}"/>
          </ac:spMkLst>
        </pc:spChg>
      </pc:sldChg>
      <pc:sldChg chg="modSp mod">
        <pc:chgData name="Ngoc Hai" userId="cdd24f4605d301c6" providerId="LiveId" clId="{F1586F46-58FD-4CC1-8FB1-2A51588FFBB6}" dt="2022-06-25T07:59:43.049" v="3379" actId="20577"/>
        <pc:sldMkLst>
          <pc:docMk/>
          <pc:sldMk cId="1046993665" sldId="1870"/>
        </pc:sldMkLst>
        <pc:spChg chg="mod">
          <ac:chgData name="Ngoc Hai" userId="cdd24f4605d301c6" providerId="LiveId" clId="{F1586F46-58FD-4CC1-8FB1-2A51588FFBB6}" dt="2022-06-25T07:59:43.049" v="3379" actId="20577"/>
          <ac:spMkLst>
            <pc:docMk/>
            <pc:sldMk cId="1046993665" sldId="1870"/>
            <ac:spMk id="3" creationId="{243561AF-F73A-B2F9-D843-DFADADA87BA7}"/>
          </ac:spMkLst>
        </pc:spChg>
      </pc:sldChg>
      <pc:sldChg chg="modSp add mod">
        <pc:chgData name="Ngoc Hai" userId="cdd24f4605d301c6" providerId="LiveId" clId="{F1586F46-58FD-4CC1-8FB1-2A51588FFBB6}" dt="2022-06-27T04:40:50.599" v="3409" actId="20577"/>
        <pc:sldMkLst>
          <pc:docMk/>
          <pc:sldMk cId="3100096130" sldId="1871"/>
        </pc:sldMkLst>
        <pc:spChg chg="mod">
          <ac:chgData name="Ngoc Hai" userId="cdd24f4605d301c6" providerId="LiveId" clId="{F1586F46-58FD-4CC1-8FB1-2A51588FFBB6}" dt="2022-06-27T04:40:50.599" v="3409" actId="20577"/>
          <ac:spMkLst>
            <pc:docMk/>
            <pc:sldMk cId="3100096130" sldId="1871"/>
            <ac:spMk id="6" creationId="{2AD5B1DD-E648-919E-1BF0-116CA86C51F5}"/>
          </ac:spMkLst>
        </pc:spChg>
      </pc:sldChg>
    </pc:docChg>
  </pc:docChgLst>
  <pc:docChgLst>
    <pc:chgData name="Truong Nguyen" userId="8bbd828cfdcd9b55" providerId="LiveId" clId="{F87A7AAE-C165-4FF4-965C-CBFEA2AAE1DB}"/>
    <pc:docChg chg="undo custSel addSld delSld modSld sldOrd">
      <pc:chgData name="Truong Nguyen" userId="8bbd828cfdcd9b55" providerId="LiveId" clId="{F87A7AAE-C165-4FF4-965C-CBFEA2AAE1DB}" dt="2022-06-26T06:29:28.555" v="16660"/>
      <pc:docMkLst>
        <pc:docMk/>
      </pc:docMkLst>
      <pc:sldChg chg="modSp mod">
        <pc:chgData name="Truong Nguyen" userId="8bbd828cfdcd9b55" providerId="LiveId" clId="{F87A7AAE-C165-4FF4-965C-CBFEA2AAE1DB}" dt="2022-06-25T14:06:04.286" v="12827" actId="20577"/>
        <pc:sldMkLst>
          <pc:docMk/>
          <pc:sldMk cId="3414380401" sldId="328"/>
        </pc:sldMkLst>
        <pc:spChg chg="mod">
          <ac:chgData name="Truong Nguyen" userId="8bbd828cfdcd9b55" providerId="LiveId" clId="{F87A7AAE-C165-4FF4-965C-CBFEA2AAE1DB}" dt="2022-06-25T14:04:46.088" v="12779"/>
          <ac:spMkLst>
            <pc:docMk/>
            <pc:sldMk cId="3414380401" sldId="328"/>
            <ac:spMk id="3" creationId="{BBCCE99F-98AE-48D4-96DD-B4149671A560}"/>
          </ac:spMkLst>
        </pc:spChg>
        <pc:spChg chg="mod">
          <ac:chgData name="Truong Nguyen" userId="8bbd828cfdcd9b55" providerId="LiveId" clId="{F87A7AAE-C165-4FF4-965C-CBFEA2AAE1DB}" dt="2022-06-25T14:06:04.286" v="12827" actId="20577"/>
          <ac:spMkLst>
            <pc:docMk/>
            <pc:sldMk cId="3414380401" sldId="328"/>
            <ac:spMk id="5" creationId="{3CEF2D3F-9DF7-4E24-9981-359DB558E96B}"/>
          </ac:spMkLst>
        </pc:spChg>
      </pc:sldChg>
      <pc:sldChg chg="modSp mod">
        <pc:chgData name="Truong Nguyen" userId="8bbd828cfdcd9b55" providerId="LiveId" clId="{F87A7AAE-C165-4FF4-965C-CBFEA2AAE1DB}" dt="2022-06-12T03:40:46.793" v="376" actId="20577"/>
        <pc:sldMkLst>
          <pc:docMk/>
          <pc:sldMk cId="1584680975" sldId="1580"/>
        </pc:sldMkLst>
        <pc:spChg chg="mod">
          <ac:chgData name="Truong Nguyen" userId="8bbd828cfdcd9b55" providerId="LiveId" clId="{F87A7AAE-C165-4FF4-965C-CBFEA2AAE1DB}" dt="2022-06-12T03:40:46.793" v="376" actId="20577"/>
          <ac:spMkLst>
            <pc:docMk/>
            <pc:sldMk cId="1584680975" sldId="1580"/>
            <ac:spMk id="4" creationId="{421A1E3B-52AC-4848-9A3B-814D413CE467}"/>
          </ac:spMkLst>
        </pc:spChg>
      </pc:sldChg>
      <pc:sldChg chg="modSp mod">
        <pc:chgData name="Truong Nguyen" userId="8bbd828cfdcd9b55" providerId="LiveId" clId="{F87A7AAE-C165-4FF4-965C-CBFEA2AAE1DB}" dt="2022-06-12T03:41:03.192" v="377" actId="123"/>
        <pc:sldMkLst>
          <pc:docMk/>
          <pc:sldMk cId="2783459275" sldId="1581"/>
        </pc:sldMkLst>
        <pc:spChg chg="mod">
          <ac:chgData name="Truong Nguyen" userId="8bbd828cfdcd9b55" providerId="LiveId" clId="{F87A7AAE-C165-4FF4-965C-CBFEA2AAE1DB}" dt="2022-06-05T12:21:52.279" v="62" actId="20577"/>
          <ac:spMkLst>
            <pc:docMk/>
            <pc:sldMk cId="2783459275" sldId="1581"/>
            <ac:spMk id="2" creationId="{31D43081-59D6-4958-9475-1304F6C3217E}"/>
          </ac:spMkLst>
        </pc:spChg>
        <pc:spChg chg="mod">
          <ac:chgData name="Truong Nguyen" userId="8bbd828cfdcd9b55" providerId="LiveId" clId="{F87A7AAE-C165-4FF4-965C-CBFEA2AAE1DB}" dt="2022-06-12T03:41:03.192" v="377" actId="123"/>
          <ac:spMkLst>
            <pc:docMk/>
            <pc:sldMk cId="2783459275" sldId="1581"/>
            <ac:spMk id="3" creationId="{D4988DB3-D557-4481-B9A4-7AA7F49EDC2B}"/>
          </ac:spMkLst>
        </pc:spChg>
      </pc:sldChg>
      <pc:sldChg chg="addSp delSp modSp mod modClrScheme chgLayout">
        <pc:chgData name="Truong Nguyen" userId="8bbd828cfdcd9b55" providerId="LiveId" clId="{F87A7AAE-C165-4FF4-965C-CBFEA2AAE1DB}" dt="2022-06-05T12:23:03.405" v="168"/>
        <pc:sldMkLst>
          <pc:docMk/>
          <pc:sldMk cId="293888346" sldId="1582"/>
        </pc:sldMkLst>
        <pc:spChg chg="del mod ord">
          <ac:chgData name="Truong Nguyen" userId="8bbd828cfdcd9b55" providerId="LiveId" clId="{F87A7AAE-C165-4FF4-965C-CBFEA2AAE1DB}" dt="2022-06-05T12:22:48.465" v="165" actId="700"/>
          <ac:spMkLst>
            <pc:docMk/>
            <pc:sldMk cId="293888346" sldId="1582"/>
            <ac:spMk id="2" creationId="{C76CDCBC-EAF3-4BAC-A056-65133A0AA2D2}"/>
          </ac:spMkLst>
        </pc:spChg>
        <pc:spChg chg="del mod ord">
          <ac:chgData name="Truong Nguyen" userId="8bbd828cfdcd9b55" providerId="LiveId" clId="{F87A7AAE-C165-4FF4-965C-CBFEA2AAE1DB}" dt="2022-06-05T12:22:48.465" v="165" actId="700"/>
          <ac:spMkLst>
            <pc:docMk/>
            <pc:sldMk cId="293888346" sldId="1582"/>
            <ac:spMk id="3" creationId="{49C78C9A-DBCA-49FB-A587-AF14B4EABC43}"/>
          </ac:spMkLst>
        </pc:spChg>
        <pc:spChg chg="add mod ord">
          <ac:chgData name="Truong Nguyen" userId="8bbd828cfdcd9b55" providerId="LiveId" clId="{F87A7AAE-C165-4FF4-965C-CBFEA2AAE1DB}" dt="2022-06-05T12:22:55.326" v="167" actId="20577"/>
          <ac:spMkLst>
            <pc:docMk/>
            <pc:sldMk cId="293888346" sldId="1582"/>
            <ac:spMk id="4" creationId="{FFA10781-8DF7-D0D7-CB73-0211A2D86064}"/>
          </ac:spMkLst>
        </pc:spChg>
        <pc:spChg chg="add mod ord">
          <ac:chgData name="Truong Nguyen" userId="8bbd828cfdcd9b55" providerId="LiveId" clId="{F87A7AAE-C165-4FF4-965C-CBFEA2AAE1DB}" dt="2022-06-05T12:23:03.405" v="168"/>
          <ac:spMkLst>
            <pc:docMk/>
            <pc:sldMk cId="293888346" sldId="1582"/>
            <ac:spMk id="5" creationId="{ED17542F-9131-2BA1-FF8C-FF4CC3054687}"/>
          </ac:spMkLst>
        </pc:spChg>
      </pc:sldChg>
      <pc:sldChg chg="modSp add mod ord">
        <pc:chgData name="Truong Nguyen" userId="8bbd828cfdcd9b55" providerId="LiveId" clId="{F87A7AAE-C165-4FF4-965C-CBFEA2AAE1DB}" dt="2022-06-19T13:01:58.681" v="7873"/>
        <pc:sldMkLst>
          <pc:docMk/>
          <pc:sldMk cId="3589925155" sldId="1583"/>
        </pc:sldMkLst>
        <pc:spChg chg="mod">
          <ac:chgData name="Truong Nguyen" userId="8bbd828cfdcd9b55" providerId="LiveId" clId="{F87A7AAE-C165-4FF4-965C-CBFEA2AAE1DB}" dt="2022-06-05T12:23:10.945" v="171"/>
          <ac:spMkLst>
            <pc:docMk/>
            <pc:sldMk cId="3589925155" sldId="1583"/>
            <ac:spMk id="4" creationId="{FFA10781-8DF7-D0D7-CB73-0211A2D86064}"/>
          </ac:spMkLst>
        </pc:spChg>
      </pc:sldChg>
      <pc:sldChg chg="modSp add mod">
        <pc:chgData name="Truong Nguyen" userId="8bbd828cfdcd9b55" providerId="LiveId" clId="{F87A7AAE-C165-4FF4-965C-CBFEA2AAE1DB}" dt="2022-06-05T12:23:16.996" v="172"/>
        <pc:sldMkLst>
          <pc:docMk/>
          <pc:sldMk cId="3953349752" sldId="1584"/>
        </pc:sldMkLst>
        <pc:spChg chg="mod">
          <ac:chgData name="Truong Nguyen" userId="8bbd828cfdcd9b55" providerId="LiveId" clId="{F87A7AAE-C165-4FF4-965C-CBFEA2AAE1DB}" dt="2022-06-05T12:23:16.996" v="172"/>
          <ac:spMkLst>
            <pc:docMk/>
            <pc:sldMk cId="3953349752" sldId="1584"/>
            <ac:spMk id="4" creationId="{FFA10781-8DF7-D0D7-CB73-0211A2D86064}"/>
          </ac:spMkLst>
        </pc:spChg>
      </pc:sldChg>
      <pc:sldChg chg="addSp modSp mod">
        <pc:chgData name="Truong Nguyen" userId="8bbd828cfdcd9b55" providerId="LiveId" clId="{F87A7AAE-C165-4FF4-965C-CBFEA2AAE1DB}" dt="2022-06-25T06:20:47.130" v="12623"/>
        <pc:sldMkLst>
          <pc:docMk/>
          <pc:sldMk cId="1453018499" sldId="1585"/>
        </pc:sldMkLst>
        <pc:spChg chg="mod">
          <ac:chgData name="Truong Nguyen" userId="8bbd828cfdcd9b55" providerId="LiveId" clId="{F87A7AAE-C165-4FF4-965C-CBFEA2AAE1DB}" dt="2022-06-20T05:32:12.211" v="10458" actId="6549"/>
          <ac:spMkLst>
            <pc:docMk/>
            <pc:sldMk cId="1453018499" sldId="1585"/>
            <ac:spMk id="3" creationId="{D4988DB3-D557-4481-B9A4-7AA7F49EDC2B}"/>
          </ac:spMkLst>
        </pc:spChg>
        <pc:picChg chg="add mod">
          <ac:chgData name="Truong Nguyen" userId="8bbd828cfdcd9b55" providerId="LiveId" clId="{F87A7AAE-C165-4FF4-965C-CBFEA2AAE1DB}" dt="2022-06-25T06:20:47.130" v="12623"/>
          <ac:picMkLst>
            <pc:docMk/>
            <pc:sldMk cId="1453018499" sldId="1585"/>
            <ac:picMk id="4" creationId="{E1306C48-CEEB-0D8B-B7DB-EBF5754B8AD7}"/>
          </ac:picMkLst>
        </pc:picChg>
      </pc:sldChg>
      <pc:sldChg chg="addSp delSp modSp mod">
        <pc:chgData name="Truong Nguyen" userId="8bbd828cfdcd9b55" providerId="LiveId" clId="{F87A7AAE-C165-4FF4-965C-CBFEA2AAE1DB}" dt="2022-06-12T03:31:37.204" v="174" actId="22"/>
        <pc:sldMkLst>
          <pc:docMk/>
          <pc:sldMk cId="529777430" sldId="1589"/>
        </pc:sldMkLst>
        <pc:spChg chg="del mod">
          <ac:chgData name="Truong Nguyen" userId="8bbd828cfdcd9b55" providerId="LiveId" clId="{F87A7AAE-C165-4FF4-965C-CBFEA2AAE1DB}" dt="2022-06-12T03:31:37.204" v="174" actId="22"/>
          <ac:spMkLst>
            <pc:docMk/>
            <pc:sldMk cId="529777430" sldId="1589"/>
            <ac:spMk id="3" creationId="{D4988DB3-D557-4481-B9A4-7AA7F49EDC2B}"/>
          </ac:spMkLst>
        </pc:spChg>
        <pc:picChg chg="add mod ord">
          <ac:chgData name="Truong Nguyen" userId="8bbd828cfdcd9b55" providerId="LiveId" clId="{F87A7AAE-C165-4FF4-965C-CBFEA2AAE1DB}" dt="2022-06-12T03:31:37.204" v="174" actId="22"/>
          <ac:picMkLst>
            <pc:docMk/>
            <pc:sldMk cId="529777430" sldId="1589"/>
            <ac:picMk id="5" creationId="{00DBE9B8-5F6F-1DFA-1FF2-5B78F4D61E52}"/>
          </ac:picMkLst>
        </pc:picChg>
      </pc:sldChg>
      <pc:sldChg chg="addSp delSp modSp mod">
        <pc:chgData name="Truong Nguyen" userId="8bbd828cfdcd9b55" providerId="LiveId" clId="{F87A7AAE-C165-4FF4-965C-CBFEA2AAE1DB}" dt="2022-06-12T03:32:02.028" v="175" actId="22"/>
        <pc:sldMkLst>
          <pc:docMk/>
          <pc:sldMk cId="906274418" sldId="1590"/>
        </pc:sldMkLst>
        <pc:spChg chg="del">
          <ac:chgData name="Truong Nguyen" userId="8bbd828cfdcd9b55" providerId="LiveId" clId="{F87A7AAE-C165-4FF4-965C-CBFEA2AAE1DB}" dt="2022-06-12T03:32:02.028" v="175" actId="22"/>
          <ac:spMkLst>
            <pc:docMk/>
            <pc:sldMk cId="906274418" sldId="1590"/>
            <ac:spMk id="3" creationId="{D4988DB3-D557-4481-B9A4-7AA7F49EDC2B}"/>
          </ac:spMkLst>
        </pc:spChg>
        <pc:picChg chg="add mod ord">
          <ac:chgData name="Truong Nguyen" userId="8bbd828cfdcd9b55" providerId="LiveId" clId="{F87A7AAE-C165-4FF4-965C-CBFEA2AAE1DB}" dt="2022-06-12T03:32:02.028" v="175" actId="22"/>
          <ac:picMkLst>
            <pc:docMk/>
            <pc:sldMk cId="906274418" sldId="1590"/>
            <ac:picMk id="5" creationId="{D6F3D63F-23BB-DA7E-1FA3-8E3BC19C340D}"/>
          </ac:picMkLst>
        </pc:picChg>
      </pc:sldChg>
      <pc:sldChg chg="addSp delSp modSp mod">
        <pc:chgData name="Truong Nguyen" userId="8bbd828cfdcd9b55" providerId="LiveId" clId="{F87A7AAE-C165-4FF4-965C-CBFEA2AAE1DB}" dt="2022-06-12T03:39:12.091" v="236" actId="22"/>
        <pc:sldMkLst>
          <pc:docMk/>
          <pc:sldMk cId="2529473639" sldId="1591"/>
        </pc:sldMkLst>
        <pc:picChg chg="add del mod">
          <ac:chgData name="Truong Nguyen" userId="8bbd828cfdcd9b55" providerId="LiveId" clId="{F87A7AAE-C165-4FF4-965C-CBFEA2AAE1DB}" dt="2022-06-12T03:33:32.581" v="184" actId="21"/>
          <ac:picMkLst>
            <pc:docMk/>
            <pc:sldMk cId="2529473639" sldId="1591"/>
            <ac:picMk id="5" creationId="{340B85F1-EDB7-2798-244E-A9F0F23F33A2}"/>
          </ac:picMkLst>
        </pc:picChg>
        <pc:picChg chg="add">
          <ac:chgData name="Truong Nguyen" userId="8bbd828cfdcd9b55" providerId="LiveId" clId="{F87A7AAE-C165-4FF4-965C-CBFEA2AAE1DB}" dt="2022-06-12T03:39:12.091" v="236" actId="22"/>
          <ac:picMkLst>
            <pc:docMk/>
            <pc:sldMk cId="2529473639" sldId="1591"/>
            <ac:picMk id="7" creationId="{95782DBD-03E0-7653-D947-95C19F957446}"/>
          </ac:picMkLst>
        </pc:picChg>
      </pc:sldChg>
      <pc:sldChg chg="delSp add del mod">
        <pc:chgData name="Truong Nguyen" userId="8bbd828cfdcd9b55" providerId="LiveId" clId="{F87A7AAE-C165-4FF4-965C-CBFEA2AAE1DB}" dt="2022-06-12T03:39:15.783" v="237" actId="47"/>
        <pc:sldMkLst>
          <pc:docMk/>
          <pc:sldMk cId="4195732666" sldId="1592"/>
        </pc:sldMkLst>
        <pc:picChg chg="del">
          <ac:chgData name="Truong Nguyen" userId="8bbd828cfdcd9b55" providerId="LiveId" clId="{F87A7AAE-C165-4FF4-965C-CBFEA2AAE1DB}" dt="2022-06-12T03:32:34.319" v="182" actId="478"/>
          <ac:picMkLst>
            <pc:docMk/>
            <pc:sldMk cId="4195732666" sldId="1592"/>
            <ac:picMk id="5" creationId="{340B85F1-EDB7-2798-244E-A9F0F23F33A2}"/>
          </ac:picMkLst>
        </pc:picChg>
      </pc:sldChg>
      <pc:sldChg chg="addSp delSp add mod ord">
        <pc:chgData name="Truong Nguyen" userId="8bbd828cfdcd9b55" providerId="LiveId" clId="{F87A7AAE-C165-4FF4-965C-CBFEA2AAE1DB}" dt="2022-06-12T03:38:58.233" v="235"/>
        <pc:sldMkLst>
          <pc:docMk/>
          <pc:sldMk cId="3693419514" sldId="1593"/>
        </pc:sldMkLst>
        <pc:picChg chg="del">
          <ac:chgData name="Truong Nguyen" userId="8bbd828cfdcd9b55" providerId="LiveId" clId="{F87A7AAE-C165-4FF4-965C-CBFEA2AAE1DB}" dt="2022-06-12T03:32:37.141" v="183" actId="478"/>
          <ac:picMkLst>
            <pc:docMk/>
            <pc:sldMk cId="3693419514" sldId="1593"/>
            <ac:picMk id="5" creationId="{340B85F1-EDB7-2798-244E-A9F0F23F33A2}"/>
          </ac:picMkLst>
        </pc:picChg>
        <pc:picChg chg="add">
          <ac:chgData name="Truong Nguyen" userId="8bbd828cfdcd9b55" providerId="LiveId" clId="{F87A7AAE-C165-4FF4-965C-CBFEA2AAE1DB}" dt="2022-06-12T03:38:55.068" v="233" actId="22"/>
          <ac:picMkLst>
            <pc:docMk/>
            <pc:sldMk cId="3693419514" sldId="1593"/>
            <ac:picMk id="6" creationId="{85D619E7-0FC2-7D20-DCDA-5A6132095F09}"/>
          </ac:picMkLst>
        </pc:picChg>
      </pc:sldChg>
      <pc:sldChg chg="addSp delSp modSp new mod">
        <pc:chgData name="Truong Nguyen" userId="8bbd828cfdcd9b55" providerId="LiveId" clId="{F87A7AAE-C165-4FF4-965C-CBFEA2AAE1DB}" dt="2022-06-12T03:33:43.489" v="189"/>
        <pc:sldMkLst>
          <pc:docMk/>
          <pc:sldMk cId="2806735598" sldId="1594"/>
        </pc:sldMkLst>
        <pc:spChg chg="mod">
          <ac:chgData name="Truong Nguyen" userId="8bbd828cfdcd9b55" providerId="LiveId" clId="{F87A7AAE-C165-4FF4-965C-CBFEA2AAE1DB}" dt="2022-06-12T03:33:43.489" v="189"/>
          <ac:spMkLst>
            <pc:docMk/>
            <pc:sldMk cId="2806735598" sldId="1594"/>
            <ac:spMk id="2" creationId="{E93A1BA0-BEF5-12EA-FEE0-932C41D44F15}"/>
          </ac:spMkLst>
        </pc:spChg>
        <pc:spChg chg="del">
          <ac:chgData name="Truong Nguyen" userId="8bbd828cfdcd9b55" providerId="LiveId" clId="{F87A7AAE-C165-4FF4-965C-CBFEA2AAE1DB}" dt="2022-06-12T03:33:38.469" v="188"/>
          <ac:spMkLst>
            <pc:docMk/>
            <pc:sldMk cId="2806735598" sldId="1594"/>
            <ac:spMk id="3" creationId="{7FB1DEDC-CABF-E226-A9B5-0CD4EF7804AC}"/>
          </ac:spMkLst>
        </pc:spChg>
        <pc:picChg chg="add mod">
          <ac:chgData name="Truong Nguyen" userId="8bbd828cfdcd9b55" providerId="LiveId" clId="{F87A7AAE-C165-4FF4-965C-CBFEA2AAE1DB}" dt="2022-06-12T03:33:38.469" v="188"/>
          <ac:picMkLst>
            <pc:docMk/>
            <pc:sldMk cId="2806735598" sldId="1594"/>
            <ac:picMk id="4" creationId="{0F521020-703F-6028-38C5-1C785943157A}"/>
          </ac:picMkLst>
        </pc:picChg>
      </pc:sldChg>
      <pc:sldChg chg="addSp delSp modSp new mod">
        <pc:chgData name="Truong Nguyen" userId="8bbd828cfdcd9b55" providerId="LiveId" clId="{F87A7AAE-C165-4FF4-965C-CBFEA2AAE1DB}" dt="2022-06-12T03:35:21.329" v="199"/>
        <pc:sldMkLst>
          <pc:docMk/>
          <pc:sldMk cId="3362022709" sldId="1595"/>
        </pc:sldMkLst>
        <pc:spChg chg="mod">
          <ac:chgData name="Truong Nguyen" userId="8bbd828cfdcd9b55" providerId="LiveId" clId="{F87A7AAE-C165-4FF4-965C-CBFEA2AAE1DB}" dt="2022-06-12T03:35:21.329" v="199"/>
          <ac:spMkLst>
            <pc:docMk/>
            <pc:sldMk cId="3362022709" sldId="1595"/>
            <ac:spMk id="2" creationId="{89AF0F72-DBE3-6E50-3F9B-C1DBA915CA48}"/>
          </ac:spMkLst>
        </pc:spChg>
        <pc:spChg chg="del">
          <ac:chgData name="Truong Nguyen" userId="8bbd828cfdcd9b55" providerId="LiveId" clId="{F87A7AAE-C165-4FF4-965C-CBFEA2AAE1DB}" dt="2022-06-12T03:34:08.581" v="190" actId="22"/>
          <ac:spMkLst>
            <pc:docMk/>
            <pc:sldMk cId="3362022709" sldId="1595"/>
            <ac:spMk id="3" creationId="{8FF1CEDA-5236-E798-0CAE-E4B12FCA1582}"/>
          </ac:spMkLst>
        </pc:spChg>
        <pc:picChg chg="add mod ord">
          <ac:chgData name="Truong Nguyen" userId="8bbd828cfdcd9b55" providerId="LiveId" clId="{F87A7AAE-C165-4FF4-965C-CBFEA2AAE1DB}" dt="2022-06-12T03:34:08.581" v="190" actId="22"/>
          <ac:picMkLst>
            <pc:docMk/>
            <pc:sldMk cId="3362022709" sldId="1595"/>
            <ac:picMk id="5" creationId="{D2414B50-28DB-5CBF-11A6-0C48CE629F3F}"/>
          </ac:picMkLst>
        </pc:picChg>
      </pc:sldChg>
      <pc:sldChg chg="addSp modSp new mod">
        <pc:chgData name="Truong Nguyen" userId="8bbd828cfdcd9b55" providerId="LiveId" clId="{F87A7AAE-C165-4FF4-965C-CBFEA2AAE1DB}" dt="2022-06-12T03:35:26.489" v="200"/>
        <pc:sldMkLst>
          <pc:docMk/>
          <pc:sldMk cId="617460741" sldId="1596"/>
        </pc:sldMkLst>
        <pc:spChg chg="mod">
          <ac:chgData name="Truong Nguyen" userId="8bbd828cfdcd9b55" providerId="LiveId" clId="{F87A7AAE-C165-4FF4-965C-CBFEA2AAE1DB}" dt="2022-06-12T03:35:26.489" v="200"/>
          <ac:spMkLst>
            <pc:docMk/>
            <pc:sldMk cId="617460741" sldId="1596"/>
            <ac:spMk id="2" creationId="{3B45DF72-48AC-FC47-3F28-91F990B836D4}"/>
          </ac:spMkLst>
        </pc:spChg>
        <pc:picChg chg="add mod">
          <ac:chgData name="Truong Nguyen" userId="8bbd828cfdcd9b55" providerId="LiveId" clId="{F87A7AAE-C165-4FF4-965C-CBFEA2AAE1DB}" dt="2022-06-12T03:34:24.122" v="194" actId="1076"/>
          <ac:picMkLst>
            <pc:docMk/>
            <pc:sldMk cId="617460741" sldId="1596"/>
            <ac:picMk id="5" creationId="{CDCA662C-3987-EB37-A837-2346C3875AEC}"/>
          </ac:picMkLst>
        </pc:picChg>
      </pc:sldChg>
      <pc:sldChg chg="addSp modSp new mod">
        <pc:chgData name="Truong Nguyen" userId="8bbd828cfdcd9b55" providerId="LiveId" clId="{F87A7AAE-C165-4FF4-965C-CBFEA2AAE1DB}" dt="2022-06-12T03:35:30.751" v="202" actId="1076"/>
        <pc:sldMkLst>
          <pc:docMk/>
          <pc:sldMk cId="4145655029" sldId="1597"/>
        </pc:sldMkLst>
        <pc:spChg chg="mod">
          <ac:chgData name="Truong Nguyen" userId="8bbd828cfdcd9b55" providerId="LiveId" clId="{F87A7AAE-C165-4FF4-965C-CBFEA2AAE1DB}" dt="2022-06-12T03:35:28.803" v="201"/>
          <ac:spMkLst>
            <pc:docMk/>
            <pc:sldMk cId="4145655029" sldId="1597"/>
            <ac:spMk id="2" creationId="{1D50A72F-59AB-BA50-7CA1-F83039AAAF28}"/>
          </ac:spMkLst>
        </pc:spChg>
        <pc:picChg chg="add mod">
          <ac:chgData name="Truong Nguyen" userId="8bbd828cfdcd9b55" providerId="LiveId" clId="{F87A7AAE-C165-4FF4-965C-CBFEA2AAE1DB}" dt="2022-06-12T03:35:30.751" v="202" actId="1076"/>
          <ac:picMkLst>
            <pc:docMk/>
            <pc:sldMk cId="4145655029" sldId="1597"/>
            <ac:picMk id="5" creationId="{91A43C45-D0D2-6DC0-650F-2399123250F3}"/>
          </ac:picMkLst>
        </pc:picChg>
      </pc:sldChg>
      <pc:sldChg chg="addSp modSp new mod">
        <pc:chgData name="Truong Nguyen" userId="8bbd828cfdcd9b55" providerId="LiveId" clId="{F87A7AAE-C165-4FF4-965C-CBFEA2AAE1DB}" dt="2022-06-12T03:35:34.557" v="205"/>
        <pc:sldMkLst>
          <pc:docMk/>
          <pc:sldMk cId="2690640402" sldId="1598"/>
        </pc:sldMkLst>
        <pc:spChg chg="mod">
          <ac:chgData name="Truong Nguyen" userId="8bbd828cfdcd9b55" providerId="LiveId" clId="{F87A7AAE-C165-4FF4-965C-CBFEA2AAE1DB}" dt="2022-06-12T03:35:34.557" v="205"/>
          <ac:spMkLst>
            <pc:docMk/>
            <pc:sldMk cId="2690640402" sldId="1598"/>
            <ac:spMk id="2" creationId="{874E1482-4917-97D2-AFC9-7BA9324AE194}"/>
          </ac:spMkLst>
        </pc:spChg>
        <pc:picChg chg="add mod">
          <ac:chgData name="Truong Nguyen" userId="8bbd828cfdcd9b55" providerId="LiveId" clId="{F87A7AAE-C165-4FF4-965C-CBFEA2AAE1DB}" dt="2022-06-12T03:35:33.799" v="204" actId="1076"/>
          <ac:picMkLst>
            <pc:docMk/>
            <pc:sldMk cId="2690640402" sldId="1598"/>
            <ac:picMk id="5" creationId="{83F3D199-7DFA-4BA5-43AF-622E697BC89D}"/>
          </ac:picMkLst>
        </pc:picChg>
      </pc:sldChg>
      <pc:sldChg chg="addSp modSp new mod">
        <pc:chgData name="Truong Nguyen" userId="8bbd828cfdcd9b55" providerId="LiveId" clId="{F87A7AAE-C165-4FF4-965C-CBFEA2AAE1DB}" dt="2022-06-12T03:36:18.811" v="217" actId="1076"/>
        <pc:sldMkLst>
          <pc:docMk/>
          <pc:sldMk cId="2622094811" sldId="1599"/>
        </pc:sldMkLst>
        <pc:spChg chg="mod">
          <ac:chgData name="Truong Nguyen" userId="8bbd828cfdcd9b55" providerId="LiveId" clId="{F87A7AAE-C165-4FF4-965C-CBFEA2AAE1DB}" dt="2022-06-12T03:35:55.950" v="208" actId="20577"/>
          <ac:spMkLst>
            <pc:docMk/>
            <pc:sldMk cId="2622094811" sldId="1599"/>
            <ac:spMk id="2" creationId="{7578A71C-FE7E-20FC-6F8E-6579B88EF573}"/>
          </ac:spMkLst>
        </pc:spChg>
        <pc:picChg chg="add mod">
          <ac:chgData name="Truong Nguyen" userId="8bbd828cfdcd9b55" providerId="LiveId" clId="{F87A7AAE-C165-4FF4-965C-CBFEA2AAE1DB}" dt="2022-06-12T03:36:18.811" v="217" actId="1076"/>
          <ac:picMkLst>
            <pc:docMk/>
            <pc:sldMk cId="2622094811" sldId="1599"/>
            <ac:picMk id="5" creationId="{CDCB0CDF-9FE4-9DA6-D992-B199DFD1A146}"/>
          </ac:picMkLst>
        </pc:picChg>
      </pc:sldChg>
      <pc:sldChg chg="addSp add mod">
        <pc:chgData name="Truong Nguyen" userId="8bbd828cfdcd9b55" providerId="LiveId" clId="{F87A7AAE-C165-4FF4-965C-CBFEA2AAE1DB}" dt="2022-06-12T03:36:28.180" v="218" actId="22"/>
        <pc:sldMkLst>
          <pc:docMk/>
          <pc:sldMk cId="4017873827" sldId="1600"/>
        </pc:sldMkLst>
        <pc:picChg chg="add">
          <ac:chgData name="Truong Nguyen" userId="8bbd828cfdcd9b55" providerId="LiveId" clId="{F87A7AAE-C165-4FF4-965C-CBFEA2AAE1DB}" dt="2022-06-12T03:36:28.180" v="218" actId="22"/>
          <ac:picMkLst>
            <pc:docMk/>
            <pc:sldMk cId="4017873827" sldId="1600"/>
            <ac:picMk id="5" creationId="{152BB673-9361-8F22-D37B-1A98C3D16877}"/>
          </ac:picMkLst>
        </pc:picChg>
      </pc:sldChg>
      <pc:sldChg chg="addSp add mod">
        <pc:chgData name="Truong Nguyen" userId="8bbd828cfdcd9b55" providerId="LiveId" clId="{F87A7AAE-C165-4FF4-965C-CBFEA2AAE1DB}" dt="2022-06-12T03:36:41.348" v="219" actId="22"/>
        <pc:sldMkLst>
          <pc:docMk/>
          <pc:sldMk cId="3289454470" sldId="1601"/>
        </pc:sldMkLst>
        <pc:picChg chg="add">
          <ac:chgData name="Truong Nguyen" userId="8bbd828cfdcd9b55" providerId="LiveId" clId="{F87A7AAE-C165-4FF4-965C-CBFEA2AAE1DB}" dt="2022-06-12T03:36:41.348" v="219" actId="22"/>
          <ac:picMkLst>
            <pc:docMk/>
            <pc:sldMk cId="3289454470" sldId="1601"/>
            <ac:picMk id="5" creationId="{B75C4A3F-A3F2-C578-C6FC-8D8FC58D2F4C}"/>
          </ac:picMkLst>
        </pc:picChg>
      </pc:sldChg>
      <pc:sldChg chg="addSp add mod">
        <pc:chgData name="Truong Nguyen" userId="8bbd828cfdcd9b55" providerId="LiveId" clId="{F87A7AAE-C165-4FF4-965C-CBFEA2AAE1DB}" dt="2022-06-12T03:36:50.088" v="220" actId="22"/>
        <pc:sldMkLst>
          <pc:docMk/>
          <pc:sldMk cId="3119957125" sldId="1602"/>
        </pc:sldMkLst>
        <pc:picChg chg="add">
          <ac:chgData name="Truong Nguyen" userId="8bbd828cfdcd9b55" providerId="LiveId" clId="{F87A7AAE-C165-4FF4-965C-CBFEA2AAE1DB}" dt="2022-06-12T03:36:50.088" v="220" actId="22"/>
          <ac:picMkLst>
            <pc:docMk/>
            <pc:sldMk cId="3119957125" sldId="1602"/>
            <ac:picMk id="5" creationId="{EAE7DE90-32E3-056B-60D3-2A308DAF27ED}"/>
          </ac:picMkLst>
        </pc:picChg>
      </pc:sldChg>
      <pc:sldChg chg="addSp add mod">
        <pc:chgData name="Truong Nguyen" userId="8bbd828cfdcd9b55" providerId="LiveId" clId="{F87A7AAE-C165-4FF4-965C-CBFEA2AAE1DB}" dt="2022-06-12T03:37:00.855" v="221" actId="22"/>
        <pc:sldMkLst>
          <pc:docMk/>
          <pc:sldMk cId="1181031714" sldId="1603"/>
        </pc:sldMkLst>
        <pc:picChg chg="add">
          <ac:chgData name="Truong Nguyen" userId="8bbd828cfdcd9b55" providerId="LiveId" clId="{F87A7AAE-C165-4FF4-965C-CBFEA2AAE1DB}" dt="2022-06-12T03:37:00.855" v="221" actId="22"/>
          <ac:picMkLst>
            <pc:docMk/>
            <pc:sldMk cId="1181031714" sldId="1603"/>
            <ac:picMk id="5" creationId="{0A695801-DEB5-CB8B-BC74-A715ED686BF2}"/>
          </ac:picMkLst>
        </pc:picChg>
      </pc:sldChg>
      <pc:sldChg chg="addSp add mod">
        <pc:chgData name="Truong Nguyen" userId="8bbd828cfdcd9b55" providerId="LiveId" clId="{F87A7AAE-C165-4FF4-965C-CBFEA2AAE1DB}" dt="2022-06-12T03:37:08.628" v="222" actId="22"/>
        <pc:sldMkLst>
          <pc:docMk/>
          <pc:sldMk cId="3588544575" sldId="1604"/>
        </pc:sldMkLst>
        <pc:picChg chg="add">
          <ac:chgData name="Truong Nguyen" userId="8bbd828cfdcd9b55" providerId="LiveId" clId="{F87A7AAE-C165-4FF4-965C-CBFEA2AAE1DB}" dt="2022-06-12T03:37:08.628" v="222" actId="22"/>
          <ac:picMkLst>
            <pc:docMk/>
            <pc:sldMk cId="3588544575" sldId="1604"/>
            <ac:picMk id="5" creationId="{8F3104BD-A6EF-869E-63E0-4B8B13FF9369}"/>
          </ac:picMkLst>
        </pc:picChg>
      </pc:sldChg>
      <pc:sldChg chg="addSp add mod">
        <pc:chgData name="Truong Nguyen" userId="8bbd828cfdcd9b55" providerId="LiveId" clId="{F87A7AAE-C165-4FF4-965C-CBFEA2AAE1DB}" dt="2022-06-12T03:37:20.255" v="223" actId="22"/>
        <pc:sldMkLst>
          <pc:docMk/>
          <pc:sldMk cId="3777211793" sldId="1605"/>
        </pc:sldMkLst>
        <pc:picChg chg="add">
          <ac:chgData name="Truong Nguyen" userId="8bbd828cfdcd9b55" providerId="LiveId" clId="{F87A7AAE-C165-4FF4-965C-CBFEA2AAE1DB}" dt="2022-06-12T03:37:20.255" v="223" actId="22"/>
          <ac:picMkLst>
            <pc:docMk/>
            <pc:sldMk cId="3777211793" sldId="1605"/>
            <ac:picMk id="5" creationId="{622AC587-BEBB-9483-10B8-4EE8277643EE}"/>
          </ac:picMkLst>
        </pc:picChg>
      </pc:sldChg>
      <pc:sldChg chg="addSp add mod">
        <pc:chgData name="Truong Nguyen" userId="8bbd828cfdcd9b55" providerId="LiveId" clId="{F87A7AAE-C165-4FF4-965C-CBFEA2AAE1DB}" dt="2022-06-12T03:37:28.249" v="224" actId="22"/>
        <pc:sldMkLst>
          <pc:docMk/>
          <pc:sldMk cId="1785951790" sldId="1606"/>
        </pc:sldMkLst>
        <pc:picChg chg="add">
          <ac:chgData name="Truong Nguyen" userId="8bbd828cfdcd9b55" providerId="LiveId" clId="{F87A7AAE-C165-4FF4-965C-CBFEA2AAE1DB}" dt="2022-06-12T03:37:28.249" v="224" actId="22"/>
          <ac:picMkLst>
            <pc:docMk/>
            <pc:sldMk cId="1785951790" sldId="1606"/>
            <ac:picMk id="5" creationId="{C5D9CBB4-3F51-8DE5-7648-95B2B5CDD374}"/>
          </ac:picMkLst>
        </pc:picChg>
      </pc:sldChg>
      <pc:sldChg chg="del ord">
        <pc:chgData name="Truong Nguyen" userId="8bbd828cfdcd9b55" providerId="LiveId" clId="{F87A7AAE-C165-4FF4-965C-CBFEA2AAE1DB}" dt="2022-06-19T13:43:24.113" v="8819" actId="47"/>
        <pc:sldMkLst>
          <pc:docMk/>
          <pc:sldMk cId="2796388433" sldId="1607"/>
        </pc:sldMkLst>
      </pc:sldChg>
      <pc:sldChg chg="addSp delSp modSp add mod">
        <pc:chgData name="Truong Nguyen" userId="8bbd828cfdcd9b55" providerId="LiveId" clId="{F87A7AAE-C165-4FF4-965C-CBFEA2AAE1DB}" dt="2022-06-12T03:37:55.169" v="231" actId="1076"/>
        <pc:sldMkLst>
          <pc:docMk/>
          <pc:sldMk cId="2969180254" sldId="1608"/>
        </pc:sldMkLst>
        <pc:picChg chg="del">
          <ac:chgData name="Truong Nguyen" userId="8bbd828cfdcd9b55" providerId="LiveId" clId="{F87A7AAE-C165-4FF4-965C-CBFEA2AAE1DB}" dt="2022-06-12T03:37:38.814" v="227" actId="478"/>
          <ac:picMkLst>
            <pc:docMk/>
            <pc:sldMk cId="2969180254" sldId="1608"/>
            <ac:picMk id="5" creationId="{C5D9CBB4-3F51-8DE5-7648-95B2B5CDD374}"/>
          </ac:picMkLst>
        </pc:picChg>
        <pc:picChg chg="add mod">
          <ac:chgData name="Truong Nguyen" userId="8bbd828cfdcd9b55" providerId="LiveId" clId="{F87A7AAE-C165-4FF4-965C-CBFEA2AAE1DB}" dt="2022-06-12T03:37:55.169" v="231" actId="1076"/>
          <ac:picMkLst>
            <pc:docMk/>
            <pc:sldMk cId="2969180254" sldId="1608"/>
            <ac:picMk id="6" creationId="{A2B74182-F972-E600-35A6-59A707013353}"/>
          </ac:picMkLst>
        </pc:picChg>
      </pc:sldChg>
      <pc:sldChg chg="modSp mod modNotesTx">
        <pc:chgData name="Truong Nguyen" userId="8bbd828cfdcd9b55" providerId="LiveId" clId="{F87A7AAE-C165-4FF4-965C-CBFEA2AAE1DB}" dt="2022-06-26T03:31:21.047" v="14943" actId="20577"/>
        <pc:sldMkLst>
          <pc:docMk/>
          <pc:sldMk cId="3074630573" sldId="1609"/>
        </pc:sldMkLst>
        <pc:spChg chg="mod">
          <ac:chgData name="Truong Nguyen" userId="8bbd828cfdcd9b55" providerId="LiveId" clId="{F87A7AAE-C165-4FF4-965C-CBFEA2AAE1DB}" dt="2022-06-19T12:15:15.853" v="5547" actId="20577"/>
          <ac:spMkLst>
            <pc:docMk/>
            <pc:sldMk cId="3074630573" sldId="1609"/>
            <ac:spMk id="2" creationId="{31D43081-59D6-4958-9475-1304F6C3217E}"/>
          </ac:spMkLst>
        </pc:spChg>
        <pc:spChg chg="mod">
          <ac:chgData name="Truong Nguyen" userId="8bbd828cfdcd9b55" providerId="LiveId" clId="{F87A7AAE-C165-4FF4-965C-CBFEA2AAE1DB}" dt="2022-06-19T12:58:25.812" v="7868" actId="123"/>
          <ac:spMkLst>
            <pc:docMk/>
            <pc:sldMk cId="3074630573" sldId="1609"/>
            <ac:spMk id="3" creationId="{D4988DB3-D557-4481-B9A4-7AA7F49EDC2B}"/>
          </ac:spMkLst>
        </pc:spChg>
      </pc:sldChg>
      <pc:sldChg chg="delSp modSp add del mod">
        <pc:chgData name="Truong Nguyen" userId="8bbd828cfdcd9b55" providerId="LiveId" clId="{F87A7AAE-C165-4FF4-965C-CBFEA2AAE1DB}" dt="2022-06-12T03:37:57.682" v="232" actId="47"/>
        <pc:sldMkLst>
          <pc:docMk/>
          <pc:sldMk cId="4169693384" sldId="1609"/>
        </pc:sldMkLst>
        <pc:picChg chg="del mod">
          <ac:chgData name="Truong Nguyen" userId="8bbd828cfdcd9b55" providerId="LiveId" clId="{F87A7AAE-C165-4FF4-965C-CBFEA2AAE1DB}" dt="2022-06-12T03:37:41.325" v="229" actId="478"/>
          <ac:picMkLst>
            <pc:docMk/>
            <pc:sldMk cId="4169693384" sldId="1609"/>
            <ac:picMk id="5" creationId="{C5D9CBB4-3F51-8DE5-7648-95B2B5CDD374}"/>
          </ac:picMkLst>
        </pc:picChg>
      </pc:sldChg>
      <pc:sldChg chg="del">
        <pc:chgData name="Truong Nguyen" userId="8bbd828cfdcd9b55" providerId="LiveId" clId="{F87A7AAE-C165-4FF4-965C-CBFEA2AAE1DB}" dt="2022-06-19T13:43:58.518" v="8820" actId="47"/>
        <pc:sldMkLst>
          <pc:docMk/>
          <pc:sldMk cId="3218160124" sldId="1610"/>
        </pc:sldMkLst>
      </pc:sldChg>
      <pc:sldChg chg="addSp delSp modSp del mod ord modNotesTx">
        <pc:chgData name="Truong Nguyen" userId="8bbd828cfdcd9b55" providerId="LiveId" clId="{F87A7AAE-C165-4FF4-965C-CBFEA2AAE1DB}" dt="2022-06-19T13:43:58.518" v="8820" actId="47"/>
        <pc:sldMkLst>
          <pc:docMk/>
          <pc:sldMk cId="3317833397" sldId="1611"/>
        </pc:sldMkLst>
        <pc:spChg chg="add del mod">
          <ac:chgData name="Truong Nguyen" userId="8bbd828cfdcd9b55" providerId="LiveId" clId="{F87A7AAE-C165-4FF4-965C-CBFEA2AAE1DB}" dt="2022-06-12T08:41:23.229" v="470"/>
          <ac:spMkLst>
            <pc:docMk/>
            <pc:sldMk cId="3317833397" sldId="1611"/>
            <ac:spMk id="3" creationId="{C9267969-3ABD-9609-63DA-B4CD431D9654}"/>
          </ac:spMkLst>
        </pc:spChg>
        <pc:picChg chg="add mod">
          <ac:chgData name="Truong Nguyen" userId="8bbd828cfdcd9b55" providerId="LiveId" clId="{F87A7AAE-C165-4FF4-965C-CBFEA2AAE1DB}" dt="2022-06-12T08:41:25.060" v="472" actId="962"/>
          <ac:picMkLst>
            <pc:docMk/>
            <pc:sldMk cId="3317833397" sldId="1611"/>
            <ac:picMk id="5" creationId="{10320AFA-ED4C-6891-8DCD-1E58172909FA}"/>
          </ac:picMkLst>
        </pc:picChg>
        <pc:picChg chg="del mod">
          <ac:chgData name="Truong Nguyen" userId="8bbd828cfdcd9b55" providerId="LiveId" clId="{F87A7AAE-C165-4FF4-965C-CBFEA2AAE1DB}" dt="2022-06-12T08:41:17.243" v="469" actId="478"/>
          <ac:picMkLst>
            <pc:docMk/>
            <pc:sldMk cId="3317833397" sldId="1611"/>
            <ac:picMk id="8" creationId="{8941144F-7D2E-2973-0C05-31093B046AEE}"/>
          </ac:picMkLst>
        </pc:picChg>
        <pc:picChg chg="del mod">
          <ac:chgData name="Truong Nguyen" userId="8bbd828cfdcd9b55" providerId="LiveId" clId="{F87A7AAE-C165-4FF4-965C-CBFEA2AAE1DB}" dt="2022-06-12T08:33:14.841" v="447" actId="478"/>
          <ac:picMkLst>
            <pc:docMk/>
            <pc:sldMk cId="3317833397" sldId="1611"/>
            <ac:picMk id="10" creationId="{551D6F8E-AD8D-E685-1CDC-281304698FB2}"/>
          </ac:picMkLst>
        </pc:picChg>
      </pc:sldChg>
      <pc:sldChg chg="addSp delSp modSp del mod modNotesTx">
        <pc:chgData name="Truong Nguyen" userId="8bbd828cfdcd9b55" providerId="LiveId" clId="{F87A7AAE-C165-4FF4-965C-CBFEA2AAE1DB}" dt="2022-06-19T13:43:58.518" v="8820" actId="47"/>
        <pc:sldMkLst>
          <pc:docMk/>
          <pc:sldMk cId="3927304210" sldId="1612"/>
        </pc:sldMkLst>
        <pc:spChg chg="add del">
          <ac:chgData name="Truong Nguyen" userId="8bbd828cfdcd9b55" providerId="LiveId" clId="{F87A7AAE-C165-4FF4-965C-CBFEA2AAE1DB}" dt="2022-06-12T08:45:36.809" v="479" actId="11529"/>
          <ac:spMkLst>
            <pc:docMk/>
            <pc:sldMk cId="3927304210" sldId="1612"/>
            <ac:spMk id="4" creationId="{22054608-5EA0-EB6E-1251-2562D8978E2D}"/>
          </ac:spMkLst>
        </pc:spChg>
        <pc:spChg chg="add del">
          <ac:chgData name="Truong Nguyen" userId="8bbd828cfdcd9b55" providerId="LiveId" clId="{F87A7AAE-C165-4FF4-965C-CBFEA2AAE1DB}" dt="2022-06-12T08:46:07.561" v="482" actId="478"/>
          <ac:spMkLst>
            <pc:docMk/>
            <pc:sldMk cId="3927304210" sldId="1612"/>
            <ac:spMk id="6" creationId="{8FA31635-C26F-74E3-D18E-720CB41ED7DA}"/>
          </ac:spMkLst>
        </pc:spChg>
        <pc:spChg chg="add mod">
          <ac:chgData name="Truong Nguyen" userId="8bbd828cfdcd9b55" providerId="LiveId" clId="{F87A7AAE-C165-4FF4-965C-CBFEA2AAE1DB}" dt="2022-06-12T08:47:53.235" v="537" actId="207"/>
          <ac:spMkLst>
            <pc:docMk/>
            <pc:sldMk cId="3927304210" sldId="1612"/>
            <ac:spMk id="7" creationId="{8F2D2B54-1DEC-333C-300D-4E86ED936AC7}"/>
          </ac:spMkLst>
        </pc:spChg>
        <pc:spChg chg="add mod">
          <ac:chgData name="Truong Nguyen" userId="8bbd828cfdcd9b55" providerId="LiveId" clId="{F87A7AAE-C165-4FF4-965C-CBFEA2AAE1DB}" dt="2022-06-12T08:50:40.263" v="620" actId="207"/>
          <ac:spMkLst>
            <pc:docMk/>
            <pc:sldMk cId="3927304210" sldId="1612"/>
            <ac:spMk id="8" creationId="{369FA5F9-0925-1283-948E-1FC10F7A7A01}"/>
          </ac:spMkLst>
        </pc:spChg>
        <pc:spChg chg="add mod">
          <ac:chgData name="Truong Nguyen" userId="8bbd828cfdcd9b55" providerId="LiveId" clId="{F87A7AAE-C165-4FF4-965C-CBFEA2AAE1DB}" dt="2022-06-12T08:50:24.188" v="619" actId="207"/>
          <ac:spMkLst>
            <pc:docMk/>
            <pc:sldMk cId="3927304210" sldId="1612"/>
            <ac:spMk id="9" creationId="{387D8BC1-245E-3EC4-9587-116766E277DD}"/>
          </ac:spMkLst>
        </pc:spChg>
        <pc:spChg chg="add mod">
          <ac:chgData name="Truong Nguyen" userId="8bbd828cfdcd9b55" providerId="LiveId" clId="{F87A7AAE-C165-4FF4-965C-CBFEA2AAE1DB}" dt="2022-06-12T08:49:15.051" v="579" actId="207"/>
          <ac:spMkLst>
            <pc:docMk/>
            <pc:sldMk cId="3927304210" sldId="1612"/>
            <ac:spMk id="10" creationId="{95162A7C-897F-B168-45BE-3E3F21AF32F9}"/>
          </ac:spMkLst>
        </pc:spChg>
        <pc:spChg chg="add mod">
          <ac:chgData name="Truong Nguyen" userId="8bbd828cfdcd9b55" providerId="LiveId" clId="{F87A7AAE-C165-4FF4-965C-CBFEA2AAE1DB}" dt="2022-06-12T08:49:15.051" v="579" actId="207"/>
          <ac:spMkLst>
            <pc:docMk/>
            <pc:sldMk cId="3927304210" sldId="1612"/>
            <ac:spMk id="11" creationId="{A5217122-5224-3F3B-7295-F8FBD7FE12C5}"/>
          </ac:spMkLst>
        </pc:spChg>
        <pc:spChg chg="add mod">
          <ac:chgData name="Truong Nguyen" userId="8bbd828cfdcd9b55" providerId="LiveId" clId="{F87A7AAE-C165-4FF4-965C-CBFEA2AAE1DB}" dt="2022-06-12T08:49:15.051" v="579" actId="207"/>
          <ac:spMkLst>
            <pc:docMk/>
            <pc:sldMk cId="3927304210" sldId="1612"/>
            <ac:spMk id="12" creationId="{E7D330B0-DF02-7A7D-90D9-19B81831D4AC}"/>
          </ac:spMkLst>
        </pc:spChg>
        <pc:spChg chg="add mod">
          <ac:chgData name="Truong Nguyen" userId="8bbd828cfdcd9b55" providerId="LiveId" clId="{F87A7AAE-C165-4FF4-965C-CBFEA2AAE1DB}" dt="2022-06-12T08:50:51.467" v="623" actId="20577"/>
          <ac:spMkLst>
            <pc:docMk/>
            <pc:sldMk cId="3927304210" sldId="1612"/>
            <ac:spMk id="14" creationId="{9FCCF30A-E999-3DA1-CF30-FB7FA60F414E}"/>
          </ac:spMkLst>
        </pc:spChg>
        <pc:spChg chg="add mod">
          <ac:chgData name="Truong Nguyen" userId="8bbd828cfdcd9b55" providerId="LiveId" clId="{F87A7AAE-C165-4FF4-965C-CBFEA2AAE1DB}" dt="2022-06-12T08:50:55.948" v="625" actId="20577"/>
          <ac:spMkLst>
            <pc:docMk/>
            <pc:sldMk cId="3927304210" sldId="1612"/>
            <ac:spMk id="15" creationId="{4FAF3212-C80B-DA18-EE21-246424E73067}"/>
          </ac:spMkLst>
        </pc:spChg>
        <pc:spChg chg="add mod">
          <ac:chgData name="Truong Nguyen" userId="8bbd828cfdcd9b55" providerId="LiveId" clId="{F87A7AAE-C165-4FF4-965C-CBFEA2AAE1DB}" dt="2022-06-12T08:50:40.263" v="620" actId="207"/>
          <ac:spMkLst>
            <pc:docMk/>
            <pc:sldMk cId="3927304210" sldId="1612"/>
            <ac:spMk id="16" creationId="{A8B5272B-74ED-DCDE-E2E1-82A3BEFAAD9F}"/>
          </ac:spMkLst>
        </pc:spChg>
        <pc:spChg chg="add mod">
          <ac:chgData name="Truong Nguyen" userId="8bbd828cfdcd9b55" providerId="LiveId" clId="{F87A7AAE-C165-4FF4-965C-CBFEA2AAE1DB}" dt="2022-06-12T08:50:59.647" v="627" actId="20577"/>
          <ac:spMkLst>
            <pc:docMk/>
            <pc:sldMk cId="3927304210" sldId="1612"/>
            <ac:spMk id="17" creationId="{E719EADA-9F83-CF5A-383E-F162D7152D78}"/>
          </ac:spMkLst>
        </pc:spChg>
        <pc:spChg chg="add mod">
          <ac:chgData name="Truong Nguyen" userId="8bbd828cfdcd9b55" providerId="LiveId" clId="{F87A7AAE-C165-4FF4-965C-CBFEA2AAE1DB}" dt="2022-06-12T08:51:03.399" v="629" actId="20577"/>
          <ac:spMkLst>
            <pc:docMk/>
            <pc:sldMk cId="3927304210" sldId="1612"/>
            <ac:spMk id="18" creationId="{9735026D-E2CC-8EB9-589F-E19BC56078E7}"/>
          </ac:spMkLst>
        </pc:spChg>
        <pc:spChg chg="add mod">
          <ac:chgData name="Truong Nguyen" userId="8bbd828cfdcd9b55" providerId="LiveId" clId="{F87A7AAE-C165-4FF4-965C-CBFEA2AAE1DB}" dt="2022-06-12T08:51:10.192" v="634" actId="20577"/>
          <ac:spMkLst>
            <pc:docMk/>
            <pc:sldMk cId="3927304210" sldId="1612"/>
            <ac:spMk id="19" creationId="{DFD34027-8E40-2050-98C8-C73CE409DC17}"/>
          </ac:spMkLst>
        </pc:spChg>
        <pc:spChg chg="add mod">
          <ac:chgData name="Truong Nguyen" userId="8bbd828cfdcd9b55" providerId="LiveId" clId="{F87A7AAE-C165-4FF4-965C-CBFEA2AAE1DB}" dt="2022-06-12T08:51:14.500" v="637" actId="20577"/>
          <ac:spMkLst>
            <pc:docMk/>
            <pc:sldMk cId="3927304210" sldId="1612"/>
            <ac:spMk id="20" creationId="{5D735475-5783-151C-80EE-7B6D62AFCD3C}"/>
          </ac:spMkLst>
        </pc:spChg>
        <pc:spChg chg="add mod">
          <ac:chgData name="Truong Nguyen" userId="8bbd828cfdcd9b55" providerId="LiveId" clId="{F87A7AAE-C165-4FF4-965C-CBFEA2AAE1DB}" dt="2022-06-12T08:51:17.931" v="639" actId="20577"/>
          <ac:spMkLst>
            <pc:docMk/>
            <pc:sldMk cId="3927304210" sldId="1612"/>
            <ac:spMk id="21" creationId="{9A728E63-5F34-1C56-1406-82DC1095F86F}"/>
          </ac:spMkLst>
        </pc:spChg>
        <pc:spChg chg="add mod">
          <ac:chgData name="Truong Nguyen" userId="8bbd828cfdcd9b55" providerId="LiveId" clId="{F87A7AAE-C165-4FF4-965C-CBFEA2AAE1DB}" dt="2022-06-12T08:51:21.699" v="641" actId="20577"/>
          <ac:spMkLst>
            <pc:docMk/>
            <pc:sldMk cId="3927304210" sldId="1612"/>
            <ac:spMk id="22" creationId="{716C0A8B-C740-7F8B-80E2-F14D8E77197A}"/>
          </ac:spMkLst>
        </pc:spChg>
        <pc:picChg chg="del mod">
          <ac:chgData name="Truong Nguyen" userId="8bbd828cfdcd9b55" providerId="LiveId" clId="{F87A7AAE-C165-4FF4-965C-CBFEA2AAE1DB}" dt="2022-06-12T08:54:34.358" v="687" actId="478"/>
          <ac:picMkLst>
            <pc:docMk/>
            <pc:sldMk cId="3927304210" sldId="1612"/>
            <ac:picMk id="5" creationId="{3602F2B6-59A7-7574-C9E3-75C9668927E5}"/>
          </ac:picMkLst>
        </pc:picChg>
        <pc:picChg chg="add del mod">
          <ac:chgData name="Truong Nguyen" userId="8bbd828cfdcd9b55" providerId="LiveId" clId="{F87A7AAE-C165-4FF4-965C-CBFEA2AAE1DB}" dt="2022-06-12T08:54:44.808" v="688" actId="478"/>
          <ac:picMkLst>
            <pc:docMk/>
            <pc:sldMk cId="3927304210" sldId="1612"/>
            <ac:picMk id="13" creationId="{5F9674AA-BC30-9C40-207C-24E45B1739F2}"/>
          </ac:picMkLst>
        </pc:picChg>
        <pc:cxnChg chg="add del mod">
          <ac:chgData name="Truong Nguyen" userId="8bbd828cfdcd9b55" providerId="LiveId" clId="{F87A7AAE-C165-4FF4-965C-CBFEA2AAE1DB}" dt="2022-06-12T08:51:43.408" v="643" actId="11529"/>
          <ac:cxnSpMkLst>
            <pc:docMk/>
            <pc:sldMk cId="3927304210" sldId="1612"/>
            <ac:cxnSpMk id="24" creationId="{EACB71A5-445C-D592-100F-334122DDC1AE}"/>
          </ac:cxnSpMkLst>
        </pc:cxnChg>
        <pc:cxnChg chg="add mod">
          <ac:chgData name="Truong Nguyen" userId="8bbd828cfdcd9b55" providerId="LiveId" clId="{F87A7AAE-C165-4FF4-965C-CBFEA2AAE1DB}" dt="2022-06-12T08:52:26.698" v="647" actId="692"/>
          <ac:cxnSpMkLst>
            <pc:docMk/>
            <pc:sldMk cId="3927304210" sldId="1612"/>
            <ac:cxnSpMk id="26" creationId="{1F7A45C8-86FB-B9F4-0557-A31C43270CDE}"/>
          </ac:cxnSpMkLst>
        </pc:cxnChg>
        <pc:cxnChg chg="add mod">
          <ac:chgData name="Truong Nguyen" userId="8bbd828cfdcd9b55" providerId="LiveId" clId="{F87A7AAE-C165-4FF4-965C-CBFEA2AAE1DB}" dt="2022-06-12T08:52:39.348" v="650" actId="14100"/>
          <ac:cxnSpMkLst>
            <pc:docMk/>
            <pc:sldMk cId="3927304210" sldId="1612"/>
            <ac:cxnSpMk id="27" creationId="{EDB20FF4-8A95-33EA-8A93-425E306F36EF}"/>
          </ac:cxnSpMkLst>
        </pc:cxnChg>
        <pc:cxnChg chg="add mod">
          <ac:chgData name="Truong Nguyen" userId="8bbd828cfdcd9b55" providerId="LiveId" clId="{F87A7AAE-C165-4FF4-965C-CBFEA2AAE1DB}" dt="2022-06-12T08:52:51.289" v="653" actId="14100"/>
          <ac:cxnSpMkLst>
            <pc:docMk/>
            <pc:sldMk cId="3927304210" sldId="1612"/>
            <ac:cxnSpMk id="30" creationId="{C91A65CD-C87E-FF7D-868D-7DED7FE0779A}"/>
          </ac:cxnSpMkLst>
        </pc:cxnChg>
        <pc:cxnChg chg="add mod">
          <ac:chgData name="Truong Nguyen" userId="8bbd828cfdcd9b55" providerId="LiveId" clId="{F87A7AAE-C165-4FF4-965C-CBFEA2AAE1DB}" dt="2022-06-12T08:53:10.868" v="656" actId="13822"/>
          <ac:cxnSpMkLst>
            <pc:docMk/>
            <pc:sldMk cId="3927304210" sldId="1612"/>
            <ac:cxnSpMk id="34" creationId="{C52915A8-0046-8769-FBB6-6E801B87DABF}"/>
          </ac:cxnSpMkLst>
        </pc:cxnChg>
        <pc:cxnChg chg="add mod">
          <ac:chgData name="Truong Nguyen" userId="8bbd828cfdcd9b55" providerId="LiveId" clId="{F87A7AAE-C165-4FF4-965C-CBFEA2AAE1DB}" dt="2022-06-12T08:53:24.078" v="659" actId="14100"/>
          <ac:cxnSpMkLst>
            <pc:docMk/>
            <pc:sldMk cId="3927304210" sldId="1612"/>
            <ac:cxnSpMk id="36" creationId="{AA4C2B18-F312-4E8E-BF82-2C803AD16C77}"/>
          </ac:cxnSpMkLst>
        </pc:cxnChg>
        <pc:cxnChg chg="add mod">
          <ac:chgData name="Truong Nguyen" userId="8bbd828cfdcd9b55" providerId="LiveId" clId="{F87A7AAE-C165-4FF4-965C-CBFEA2AAE1DB}" dt="2022-06-12T08:53:31.428" v="662" actId="14100"/>
          <ac:cxnSpMkLst>
            <pc:docMk/>
            <pc:sldMk cId="3927304210" sldId="1612"/>
            <ac:cxnSpMk id="39" creationId="{CDE8D798-67BE-B9CC-CF86-FDAE3D1BB21C}"/>
          </ac:cxnSpMkLst>
        </pc:cxnChg>
        <pc:cxnChg chg="add mod">
          <ac:chgData name="Truong Nguyen" userId="8bbd828cfdcd9b55" providerId="LiveId" clId="{F87A7AAE-C165-4FF4-965C-CBFEA2AAE1DB}" dt="2022-06-12T08:53:39.258" v="665" actId="14100"/>
          <ac:cxnSpMkLst>
            <pc:docMk/>
            <pc:sldMk cId="3927304210" sldId="1612"/>
            <ac:cxnSpMk id="42" creationId="{5AEDC9F4-FA4F-CC47-50AE-FC4897A100E0}"/>
          </ac:cxnSpMkLst>
        </pc:cxnChg>
        <pc:cxnChg chg="add mod">
          <ac:chgData name="Truong Nguyen" userId="8bbd828cfdcd9b55" providerId="LiveId" clId="{F87A7AAE-C165-4FF4-965C-CBFEA2AAE1DB}" dt="2022-06-12T08:53:48.358" v="668" actId="14100"/>
          <ac:cxnSpMkLst>
            <pc:docMk/>
            <pc:sldMk cId="3927304210" sldId="1612"/>
            <ac:cxnSpMk id="45" creationId="{3D74876B-C62E-ED50-1495-4CA88152107A}"/>
          </ac:cxnSpMkLst>
        </pc:cxnChg>
        <pc:cxnChg chg="add mod">
          <ac:chgData name="Truong Nguyen" userId="8bbd828cfdcd9b55" providerId="LiveId" clId="{F87A7AAE-C165-4FF4-965C-CBFEA2AAE1DB}" dt="2022-06-12T08:53:55.555" v="671" actId="14100"/>
          <ac:cxnSpMkLst>
            <pc:docMk/>
            <pc:sldMk cId="3927304210" sldId="1612"/>
            <ac:cxnSpMk id="48" creationId="{BBF18EF6-C2CC-6A02-6573-03EB7DCB8A23}"/>
          </ac:cxnSpMkLst>
        </pc:cxnChg>
        <pc:cxnChg chg="add mod">
          <ac:chgData name="Truong Nguyen" userId="8bbd828cfdcd9b55" providerId="LiveId" clId="{F87A7AAE-C165-4FF4-965C-CBFEA2AAE1DB}" dt="2022-06-12T08:54:03.528" v="674" actId="14100"/>
          <ac:cxnSpMkLst>
            <pc:docMk/>
            <pc:sldMk cId="3927304210" sldId="1612"/>
            <ac:cxnSpMk id="51" creationId="{F0A79C0E-4A52-14CF-0E89-9CC15228C0D6}"/>
          </ac:cxnSpMkLst>
        </pc:cxnChg>
        <pc:cxnChg chg="add mod">
          <ac:chgData name="Truong Nguyen" userId="8bbd828cfdcd9b55" providerId="LiveId" clId="{F87A7AAE-C165-4FF4-965C-CBFEA2AAE1DB}" dt="2022-06-12T08:54:11.378" v="677" actId="14100"/>
          <ac:cxnSpMkLst>
            <pc:docMk/>
            <pc:sldMk cId="3927304210" sldId="1612"/>
            <ac:cxnSpMk id="54" creationId="{4AD0317F-D2E2-4DE5-875F-70E877F2A457}"/>
          </ac:cxnSpMkLst>
        </pc:cxnChg>
        <pc:cxnChg chg="add mod">
          <ac:chgData name="Truong Nguyen" userId="8bbd828cfdcd9b55" providerId="LiveId" clId="{F87A7AAE-C165-4FF4-965C-CBFEA2AAE1DB}" dt="2022-06-12T08:54:16.508" v="680" actId="14100"/>
          <ac:cxnSpMkLst>
            <pc:docMk/>
            <pc:sldMk cId="3927304210" sldId="1612"/>
            <ac:cxnSpMk id="57" creationId="{BD534594-6D9F-18E1-9F00-3DD892F5924C}"/>
          </ac:cxnSpMkLst>
        </pc:cxnChg>
        <pc:cxnChg chg="add mod">
          <ac:chgData name="Truong Nguyen" userId="8bbd828cfdcd9b55" providerId="LiveId" clId="{F87A7AAE-C165-4FF4-965C-CBFEA2AAE1DB}" dt="2022-06-12T08:54:22.658" v="683" actId="14100"/>
          <ac:cxnSpMkLst>
            <pc:docMk/>
            <pc:sldMk cId="3927304210" sldId="1612"/>
            <ac:cxnSpMk id="60" creationId="{D923AB49-2AED-074D-74BF-9979CB85A9E5}"/>
          </ac:cxnSpMkLst>
        </pc:cxnChg>
        <pc:cxnChg chg="add mod">
          <ac:chgData name="Truong Nguyen" userId="8bbd828cfdcd9b55" providerId="LiveId" clId="{F87A7AAE-C165-4FF4-965C-CBFEA2AAE1DB}" dt="2022-06-12T08:54:30.281" v="686" actId="14100"/>
          <ac:cxnSpMkLst>
            <pc:docMk/>
            <pc:sldMk cId="3927304210" sldId="1612"/>
            <ac:cxnSpMk id="63" creationId="{8C2CDE62-53A7-3020-2F92-FF1F54F98C82}"/>
          </ac:cxnSpMkLst>
        </pc:cxnChg>
      </pc:sldChg>
      <pc:sldChg chg="addSp delSp modSp del mod modNotesTx">
        <pc:chgData name="Truong Nguyen" userId="8bbd828cfdcd9b55" providerId="LiveId" clId="{F87A7AAE-C165-4FF4-965C-CBFEA2AAE1DB}" dt="2022-06-19T13:43:58.518" v="8820" actId="47"/>
        <pc:sldMkLst>
          <pc:docMk/>
          <pc:sldMk cId="4151249903" sldId="1613"/>
        </pc:sldMkLst>
        <pc:spChg chg="mod">
          <ac:chgData name="Truong Nguyen" userId="8bbd828cfdcd9b55" providerId="LiveId" clId="{F87A7AAE-C165-4FF4-965C-CBFEA2AAE1DB}" dt="2022-06-19T13:43:17.698" v="8818" actId="6549"/>
          <ac:spMkLst>
            <pc:docMk/>
            <pc:sldMk cId="4151249903" sldId="1613"/>
            <ac:spMk id="2" creationId="{31D43081-59D6-4958-9475-1304F6C3217E}"/>
          </ac:spMkLst>
        </pc:spChg>
        <pc:spChg chg="add del mod">
          <ac:chgData name="Truong Nguyen" userId="8bbd828cfdcd9b55" providerId="LiveId" clId="{F87A7AAE-C165-4FF4-965C-CBFEA2AAE1DB}" dt="2022-06-12T08:32:10.004" v="441"/>
          <ac:spMkLst>
            <pc:docMk/>
            <pc:sldMk cId="4151249903" sldId="1613"/>
            <ac:spMk id="3" creationId="{B96E50C1-347B-D6F4-D69A-7EDBC03DDE27}"/>
          </ac:spMkLst>
        </pc:spChg>
        <pc:picChg chg="del mod">
          <ac:chgData name="Truong Nguyen" userId="8bbd828cfdcd9b55" providerId="LiveId" clId="{F87A7AAE-C165-4FF4-965C-CBFEA2AAE1DB}" dt="2022-06-12T08:32:00.141" v="440" actId="478"/>
          <ac:picMkLst>
            <pc:docMk/>
            <pc:sldMk cId="4151249903" sldId="1613"/>
            <ac:picMk id="5" creationId="{0951CABF-4CB7-079E-9FAC-18CFDFC450F0}"/>
          </ac:picMkLst>
        </pc:picChg>
        <pc:picChg chg="add mod">
          <ac:chgData name="Truong Nguyen" userId="8bbd828cfdcd9b55" providerId="LiveId" clId="{F87A7AAE-C165-4FF4-965C-CBFEA2AAE1DB}" dt="2022-06-12T08:32:11.997" v="443" actId="962"/>
          <ac:picMkLst>
            <pc:docMk/>
            <pc:sldMk cId="4151249903" sldId="1613"/>
            <ac:picMk id="6" creationId="{CAC2B7A4-D441-BD0C-D048-95D4D7CBB0BF}"/>
          </ac:picMkLst>
        </pc:picChg>
      </pc:sldChg>
      <pc:sldChg chg="addSp delSp modSp del mod modNotesTx">
        <pc:chgData name="Truong Nguyen" userId="8bbd828cfdcd9b55" providerId="LiveId" clId="{F87A7AAE-C165-4FF4-965C-CBFEA2AAE1DB}" dt="2022-06-19T13:43:58.518" v="8820" actId="47"/>
        <pc:sldMkLst>
          <pc:docMk/>
          <pc:sldMk cId="3003421596" sldId="1614"/>
        </pc:sldMkLst>
        <pc:spChg chg="add del mod">
          <ac:chgData name="Truong Nguyen" userId="8bbd828cfdcd9b55" providerId="LiveId" clId="{F87A7AAE-C165-4FF4-965C-CBFEA2AAE1DB}" dt="2022-06-12T08:56:07.720" v="780" actId="478"/>
          <ac:spMkLst>
            <pc:docMk/>
            <pc:sldMk cId="3003421596" sldId="1614"/>
            <ac:spMk id="3" creationId="{EB195642-C584-F51B-A955-02EB4C8B883C}"/>
          </ac:spMkLst>
        </pc:spChg>
        <pc:spChg chg="add mod">
          <ac:chgData name="Truong Nguyen" userId="8bbd828cfdcd9b55" providerId="LiveId" clId="{F87A7AAE-C165-4FF4-965C-CBFEA2AAE1DB}" dt="2022-06-12T08:55:36.337" v="770" actId="1037"/>
          <ac:spMkLst>
            <pc:docMk/>
            <pc:sldMk cId="3003421596" sldId="1614"/>
            <ac:spMk id="4" creationId="{B92B598C-16F2-AFE4-10AA-05393CCA1BE8}"/>
          </ac:spMkLst>
        </pc:spChg>
        <pc:spChg chg="add mod">
          <ac:chgData name="Truong Nguyen" userId="8bbd828cfdcd9b55" providerId="LiveId" clId="{F87A7AAE-C165-4FF4-965C-CBFEA2AAE1DB}" dt="2022-06-12T08:56:37.564" v="788" actId="404"/>
          <ac:spMkLst>
            <pc:docMk/>
            <pc:sldMk cId="3003421596" sldId="1614"/>
            <ac:spMk id="6" creationId="{EFA4CCE4-D705-1FA4-A0F1-6FE7639E8138}"/>
          </ac:spMkLst>
        </pc:spChg>
        <pc:spChg chg="add mod">
          <ac:chgData name="Truong Nguyen" userId="8bbd828cfdcd9b55" providerId="LiveId" clId="{F87A7AAE-C165-4FF4-965C-CBFEA2AAE1DB}" dt="2022-06-12T08:55:36.337" v="770" actId="1037"/>
          <ac:spMkLst>
            <pc:docMk/>
            <pc:sldMk cId="3003421596" sldId="1614"/>
            <ac:spMk id="7" creationId="{E49C7156-0431-A733-AD65-D13AE3944C30}"/>
          </ac:spMkLst>
        </pc:spChg>
        <pc:spChg chg="add mod">
          <ac:chgData name="Truong Nguyen" userId="8bbd828cfdcd9b55" providerId="LiveId" clId="{F87A7AAE-C165-4FF4-965C-CBFEA2AAE1DB}" dt="2022-06-12T08:55:36.337" v="770" actId="1037"/>
          <ac:spMkLst>
            <pc:docMk/>
            <pc:sldMk cId="3003421596" sldId="1614"/>
            <ac:spMk id="8" creationId="{938DD652-8ADF-161A-D84D-6D92EF78C57D}"/>
          </ac:spMkLst>
        </pc:spChg>
        <pc:spChg chg="add mod">
          <ac:chgData name="Truong Nguyen" userId="8bbd828cfdcd9b55" providerId="LiveId" clId="{F87A7AAE-C165-4FF4-965C-CBFEA2AAE1DB}" dt="2022-06-12T08:57:01.820" v="796" actId="20577"/>
          <ac:spMkLst>
            <pc:docMk/>
            <pc:sldMk cId="3003421596" sldId="1614"/>
            <ac:spMk id="9" creationId="{3D4FA18D-A2BE-AFD8-6610-B8521DE7F58E}"/>
          </ac:spMkLst>
        </pc:spChg>
        <pc:spChg chg="add mod">
          <ac:chgData name="Truong Nguyen" userId="8bbd828cfdcd9b55" providerId="LiveId" clId="{F87A7AAE-C165-4FF4-965C-CBFEA2AAE1DB}" dt="2022-06-12T08:55:36.337" v="770" actId="1037"/>
          <ac:spMkLst>
            <pc:docMk/>
            <pc:sldMk cId="3003421596" sldId="1614"/>
            <ac:spMk id="10" creationId="{3CAEC93A-BE00-B29D-7894-836FD1839E98}"/>
          </ac:spMkLst>
        </pc:spChg>
        <pc:spChg chg="add mod">
          <ac:chgData name="Truong Nguyen" userId="8bbd828cfdcd9b55" providerId="LiveId" clId="{F87A7AAE-C165-4FF4-965C-CBFEA2AAE1DB}" dt="2022-06-12T08:57:06.908" v="797" actId="20577"/>
          <ac:spMkLst>
            <pc:docMk/>
            <pc:sldMk cId="3003421596" sldId="1614"/>
            <ac:spMk id="11" creationId="{4903910C-826F-68B6-6F72-0AE8130F54C4}"/>
          </ac:spMkLst>
        </pc:spChg>
        <pc:spChg chg="add mod">
          <ac:chgData name="Truong Nguyen" userId="8bbd828cfdcd9b55" providerId="LiveId" clId="{F87A7AAE-C165-4FF4-965C-CBFEA2AAE1DB}" dt="2022-06-12T08:55:36.337" v="770" actId="1037"/>
          <ac:spMkLst>
            <pc:docMk/>
            <pc:sldMk cId="3003421596" sldId="1614"/>
            <ac:spMk id="12" creationId="{DFC1FB30-8CC6-F5EF-7F36-BE8E255A4072}"/>
          </ac:spMkLst>
        </pc:spChg>
        <pc:spChg chg="add mod">
          <ac:chgData name="Truong Nguyen" userId="8bbd828cfdcd9b55" providerId="LiveId" clId="{F87A7AAE-C165-4FF4-965C-CBFEA2AAE1DB}" dt="2022-06-12T08:55:36.337" v="770" actId="1037"/>
          <ac:spMkLst>
            <pc:docMk/>
            <pc:sldMk cId="3003421596" sldId="1614"/>
            <ac:spMk id="13" creationId="{B478EE41-9C35-B0DE-4B14-DF2B17092291}"/>
          </ac:spMkLst>
        </pc:spChg>
        <pc:spChg chg="add mod">
          <ac:chgData name="Truong Nguyen" userId="8bbd828cfdcd9b55" providerId="LiveId" clId="{F87A7AAE-C165-4FF4-965C-CBFEA2AAE1DB}" dt="2022-06-12T08:55:36.337" v="770" actId="1037"/>
          <ac:spMkLst>
            <pc:docMk/>
            <pc:sldMk cId="3003421596" sldId="1614"/>
            <ac:spMk id="14" creationId="{700233D0-066D-7CE7-4747-1D8921D08F16}"/>
          </ac:spMkLst>
        </pc:spChg>
        <pc:spChg chg="add mod">
          <ac:chgData name="Truong Nguyen" userId="8bbd828cfdcd9b55" providerId="LiveId" clId="{F87A7AAE-C165-4FF4-965C-CBFEA2AAE1DB}" dt="2022-06-12T08:55:36.337" v="770" actId="1037"/>
          <ac:spMkLst>
            <pc:docMk/>
            <pc:sldMk cId="3003421596" sldId="1614"/>
            <ac:spMk id="15" creationId="{E7B909D1-C8EF-E3B5-E70E-CB236970953E}"/>
          </ac:spMkLst>
        </pc:spChg>
        <pc:spChg chg="add mod">
          <ac:chgData name="Truong Nguyen" userId="8bbd828cfdcd9b55" providerId="LiveId" clId="{F87A7AAE-C165-4FF4-965C-CBFEA2AAE1DB}" dt="2022-06-12T08:55:36.337" v="770" actId="1037"/>
          <ac:spMkLst>
            <pc:docMk/>
            <pc:sldMk cId="3003421596" sldId="1614"/>
            <ac:spMk id="16" creationId="{9FA9F7F0-F243-6106-9E5C-6824079EFCD6}"/>
          </ac:spMkLst>
        </pc:spChg>
        <pc:spChg chg="add mod">
          <ac:chgData name="Truong Nguyen" userId="8bbd828cfdcd9b55" providerId="LiveId" clId="{F87A7AAE-C165-4FF4-965C-CBFEA2AAE1DB}" dt="2022-06-12T08:55:36.337" v="770" actId="1037"/>
          <ac:spMkLst>
            <pc:docMk/>
            <pc:sldMk cId="3003421596" sldId="1614"/>
            <ac:spMk id="17" creationId="{1BA8B8D6-1B10-9133-544A-FC4F2FFCA950}"/>
          </ac:spMkLst>
        </pc:spChg>
        <pc:spChg chg="add mod">
          <ac:chgData name="Truong Nguyen" userId="8bbd828cfdcd9b55" providerId="LiveId" clId="{F87A7AAE-C165-4FF4-965C-CBFEA2AAE1DB}" dt="2022-06-12T08:55:36.337" v="770" actId="1037"/>
          <ac:spMkLst>
            <pc:docMk/>
            <pc:sldMk cId="3003421596" sldId="1614"/>
            <ac:spMk id="18" creationId="{4EEB5876-5C25-EBAC-EB8F-9C3673C3CADC}"/>
          </ac:spMkLst>
        </pc:spChg>
        <pc:spChg chg="add mod">
          <ac:chgData name="Truong Nguyen" userId="8bbd828cfdcd9b55" providerId="LiveId" clId="{F87A7AAE-C165-4FF4-965C-CBFEA2AAE1DB}" dt="2022-06-12T08:55:36.337" v="770" actId="1037"/>
          <ac:spMkLst>
            <pc:docMk/>
            <pc:sldMk cId="3003421596" sldId="1614"/>
            <ac:spMk id="19" creationId="{33091884-05A0-16D4-37EF-2010613D5D5F}"/>
          </ac:spMkLst>
        </pc:spChg>
        <pc:picChg chg="del mod">
          <ac:chgData name="Truong Nguyen" userId="8bbd828cfdcd9b55" providerId="LiveId" clId="{F87A7AAE-C165-4FF4-965C-CBFEA2AAE1DB}" dt="2022-06-12T08:55:43.722" v="773" actId="478"/>
          <ac:picMkLst>
            <pc:docMk/>
            <pc:sldMk cId="3003421596" sldId="1614"/>
            <ac:picMk id="5" creationId="{45B178BE-5DD8-06AD-E3D2-42B72218E597}"/>
          </ac:picMkLst>
        </pc:picChg>
        <pc:picChg chg="add del mod">
          <ac:chgData name="Truong Nguyen" userId="8bbd828cfdcd9b55" providerId="LiveId" clId="{F87A7AAE-C165-4FF4-965C-CBFEA2AAE1DB}" dt="2022-06-12T08:58:39.612" v="821" actId="478"/>
          <ac:picMkLst>
            <pc:docMk/>
            <pc:sldMk cId="3003421596" sldId="1614"/>
            <ac:picMk id="34" creationId="{003F07DA-F621-3972-6700-4FBBE6D36C30}"/>
          </ac:picMkLst>
        </pc:picChg>
        <pc:cxnChg chg="add del mod">
          <ac:chgData name="Truong Nguyen" userId="8bbd828cfdcd9b55" providerId="LiveId" clId="{F87A7AAE-C165-4FF4-965C-CBFEA2AAE1DB}" dt="2022-06-12T08:57:59.410" v="809" actId="478"/>
          <ac:cxnSpMkLst>
            <pc:docMk/>
            <pc:sldMk cId="3003421596" sldId="1614"/>
            <ac:cxnSpMk id="20" creationId="{7992775D-EAB0-7824-6987-A6C9CEB83C7E}"/>
          </ac:cxnSpMkLst>
        </pc:cxnChg>
        <pc:cxnChg chg="add del mod">
          <ac:chgData name="Truong Nguyen" userId="8bbd828cfdcd9b55" providerId="LiveId" clId="{F87A7AAE-C165-4FF4-965C-CBFEA2AAE1DB}" dt="2022-06-12T08:58:21.062" v="815" actId="478"/>
          <ac:cxnSpMkLst>
            <pc:docMk/>
            <pc:sldMk cId="3003421596" sldId="1614"/>
            <ac:cxnSpMk id="21" creationId="{3DCBF0A9-10F3-B97A-A456-CF0FB94F0A43}"/>
          </ac:cxnSpMkLst>
        </pc:cxnChg>
        <pc:cxnChg chg="add del mod">
          <ac:chgData name="Truong Nguyen" userId="8bbd828cfdcd9b55" providerId="LiveId" clId="{F87A7AAE-C165-4FF4-965C-CBFEA2AAE1DB}" dt="2022-06-12T08:58:28.278" v="819" actId="478"/>
          <ac:cxnSpMkLst>
            <pc:docMk/>
            <pc:sldMk cId="3003421596" sldId="1614"/>
            <ac:cxnSpMk id="22" creationId="{CBC396CD-FF5E-12EA-4015-E5FEC245F290}"/>
          </ac:cxnSpMkLst>
        </pc:cxnChg>
        <pc:cxnChg chg="add mod">
          <ac:chgData name="Truong Nguyen" userId="8bbd828cfdcd9b55" providerId="LiveId" clId="{F87A7AAE-C165-4FF4-965C-CBFEA2AAE1DB}" dt="2022-06-12T08:55:36.337" v="770" actId="1037"/>
          <ac:cxnSpMkLst>
            <pc:docMk/>
            <pc:sldMk cId="3003421596" sldId="1614"/>
            <ac:cxnSpMk id="23" creationId="{CF3ECCD6-44DF-7B8B-F11C-97AEF4BB8E43}"/>
          </ac:cxnSpMkLst>
        </pc:cxnChg>
        <pc:cxnChg chg="add mod">
          <ac:chgData name="Truong Nguyen" userId="8bbd828cfdcd9b55" providerId="LiveId" clId="{F87A7AAE-C165-4FF4-965C-CBFEA2AAE1DB}" dt="2022-06-12T08:55:36.337" v="770" actId="1037"/>
          <ac:cxnSpMkLst>
            <pc:docMk/>
            <pc:sldMk cId="3003421596" sldId="1614"/>
            <ac:cxnSpMk id="24" creationId="{28CF497C-EEA3-31F2-2652-53D6BBA8D7A7}"/>
          </ac:cxnSpMkLst>
        </pc:cxnChg>
        <pc:cxnChg chg="add mod">
          <ac:chgData name="Truong Nguyen" userId="8bbd828cfdcd9b55" providerId="LiveId" clId="{F87A7AAE-C165-4FF4-965C-CBFEA2AAE1DB}" dt="2022-06-12T08:55:36.337" v="770" actId="1037"/>
          <ac:cxnSpMkLst>
            <pc:docMk/>
            <pc:sldMk cId="3003421596" sldId="1614"/>
            <ac:cxnSpMk id="25" creationId="{7EA367EC-7E92-8CCB-DFF5-F2F2DDA67F87}"/>
          </ac:cxnSpMkLst>
        </pc:cxnChg>
        <pc:cxnChg chg="add mod">
          <ac:chgData name="Truong Nguyen" userId="8bbd828cfdcd9b55" providerId="LiveId" clId="{F87A7AAE-C165-4FF4-965C-CBFEA2AAE1DB}" dt="2022-06-12T08:55:36.337" v="770" actId="1037"/>
          <ac:cxnSpMkLst>
            <pc:docMk/>
            <pc:sldMk cId="3003421596" sldId="1614"/>
            <ac:cxnSpMk id="26" creationId="{8C8E479D-37AF-6852-8779-1FD43C2BECD6}"/>
          </ac:cxnSpMkLst>
        </pc:cxnChg>
        <pc:cxnChg chg="add mod">
          <ac:chgData name="Truong Nguyen" userId="8bbd828cfdcd9b55" providerId="LiveId" clId="{F87A7AAE-C165-4FF4-965C-CBFEA2AAE1DB}" dt="2022-06-12T08:55:36.337" v="770" actId="1037"/>
          <ac:cxnSpMkLst>
            <pc:docMk/>
            <pc:sldMk cId="3003421596" sldId="1614"/>
            <ac:cxnSpMk id="27" creationId="{D21C61F1-FBE3-B607-ADA1-0A625A9A9708}"/>
          </ac:cxnSpMkLst>
        </pc:cxnChg>
        <pc:cxnChg chg="add mod">
          <ac:chgData name="Truong Nguyen" userId="8bbd828cfdcd9b55" providerId="LiveId" clId="{F87A7AAE-C165-4FF4-965C-CBFEA2AAE1DB}" dt="2022-06-12T08:55:36.337" v="770" actId="1037"/>
          <ac:cxnSpMkLst>
            <pc:docMk/>
            <pc:sldMk cId="3003421596" sldId="1614"/>
            <ac:cxnSpMk id="28" creationId="{4918FB96-6859-7A67-2667-DCF1FC3DB048}"/>
          </ac:cxnSpMkLst>
        </pc:cxnChg>
        <pc:cxnChg chg="add mod">
          <ac:chgData name="Truong Nguyen" userId="8bbd828cfdcd9b55" providerId="LiveId" clId="{F87A7AAE-C165-4FF4-965C-CBFEA2AAE1DB}" dt="2022-06-12T08:55:36.337" v="770" actId="1037"/>
          <ac:cxnSpMkLst>
            <pc:docMk/>
            <pc:sldMk cId="3003421596" sldId="1614"/>
            <ac:cxnSpMk id="29" creationId="{8C556FFD-1413-ECCA-26B2-697D36C7C22C}"/>
          </ac:cxnSpMkLst>
        </pc:cxnChg>
        <pc:cxnChg chg="add mod">
          <ac:chgData name="Truong Nguyen" userId="8bbd828cfdcd9b55" providerId="LiveId" clId="{F87A7AAE-C165-4FF4-965C-CBFEA2AAE1DB}" dt="2022-06-12T08:55:36.337" v="770" actId="1037"/>
          <ac:cxnSpMkLst>
            <pc:docMk/>
            <pc:sldMk cId="3003421596" sldId="1614"/>
            <ac:cxnSpMk id="30" creationId="{66928AC4-4D15-8E4B-4BE7-F8E797C8EBAE}"/>
          </ac:cxnSpMkLst>
        </pc:cxnChg>
        <pc:cxnChg chg="add mod">
          <ac:chgData name="Truong Nguyen" userId="8bbd828cfdcd9b55" providerId="LiveId" clId="{F87A7AAE-C165-4FF4-965C-CBFEA2AAE1DB}" dt="2022-06-12T08:55:36.337" v="770" actId="1037"/>
          <ac:cxnSpMkLst>
            <pc:docMk/>
            <pc:sldMk cId="3003421596" sldId="1614"/>
            <ac:cxnSpMk id="31" creationId="{75B9DC18-1A1B-A5EE-D646-42B4B7A8A4D5}"/>
          </ac:cxnSpMkLst>
        </pc:cxnChg>
        <pc:cxnChg chg="add mod">
          <ac:chgData name="Truong Nguyen" userId="8bbd828cfdcd9b55" providerId="LiveId" clId="{F87A7AAE-C165-4FF4-965C-CBFEA2AAE1DB}" dt="2022-06-12T08:55:36.337" v="770" actId="1037"/>
          <ac:cxnSpMkLst>
            <pc:docMk/>
            <pc:sldMk cId="3003421596" sldId="1614"/>
            <ac:cxnSpMk id="32" creationId="{266BAF0B-10CB-5BD9-80F0-82A75C96EB32}"/>
          </ac:cxnSpMkLst>
        </pc:cxnChg>
        <pc:cxnChg chg="add mod">
          <ac:chgData name="Truong Nguyen" userId="8bbd828cfdcd9b55" providerId="LiveId" clId="{F87A7AAE-C165-4FF4-965C-CBFEA2AAE1DB}" dt="2022-06-12T08:55:36.337" v="770" actId="1037"/>
          <ac:cxnSpMkLst>
            <pc:docMk/>
            <pc:sldMk cId="3003421596" sldId="1614"/>
            <ac:cxnSpMk id="33" creationId="{C80B30B6-1A39-0813-F796-502ADE715066}"/>
          </ac:cxnSpMkLst>
        </pc:cxnChg>
        <pc:cxnChg chg="add mod">
          <ac:chgData name="Truong Nguyen" userId="8bbd828cfdcd9b55" providerId="LiveId" clId="{F87A7AAE-C165-4FF4-965C-CBFEA2AAE1DB}" dt="2022-06-12T08:57:19.876" v="800" actId="14100"/>
          <ac:cxnSpMkLst>
            <pc:docMk/>
            <pc:sldMk cId="3003421596" sldId="1614"/>
            <ac:cxnSpMk id="35" creationId="{59DCACE7-F938-6472-F33F-939025DF5E69}"/>
          </ac:cxnSpMkLst>
        </pc:cxnChg>
        <pc:cxnChg chg="add mod">
          <ac:chgData name="Truong Nguyen" userId="8bbd828cfdcd9b55" providerId="LiveId" clId="{F87A7AAE-C165-4FF4-965C-CBFEA2AAE1DB}" dt="2022-06-12T08:57:38.763" v="803" actId="1076"/>
          <ac:cxnSpMkLst>
            <pc:docMk/>
            <pc:sldMk cId="3003421596" sldId="1614"/>
            <ac:cxnSpMk id="38" creationId="{95C406A0-BF29-3CBE-447D-09753DF009DF}"/>
          </ac:cxnSpMkLst>
        </pc:cxnChg>
        <pc:cxnChg chg="add mod">
          <ac:chgData name="Truong Nguyen" userId="8bbd828cfdcd9b55" providerId="LiveId" clId="{F87A7AAE-C165-4FF4-965C-CBFEA2AAE1DB}" dt="2022-06-12T08:57:43.316" v="805" actId="1076"/>
          <ac:cxnSpMkLst>
            <pc:docMk/>
            <pc:sldMk cId="3003421596" sldId="1614"/>
            <ac:cxnSpMk id="39" creationId="{B5EEC81A-AADF-A279-9893-5C42526F9FFA}"/>
          </ac:cxnSpMkLst>
        </pc:cxnChg>
        <pc:cxnChg chg="add mod">
          <ac:chgData name="Truong Nguyen" userId="8bbd828cfdcd9b55" providerId="LiveId" clId="{F87A7AAE-C165-4FF4-965C-CBFEA2AAE1DB}" dt="2022-06-12T08:57:46.821" v="807" actId="1076"/>
          <ac:cxnSpMkLst>
            <pc:docMk/>
            <pc:sldMk cId="3003421596" sldId="1614"/>
            <ac:cxnSpMk id="40" creationId="{D778C4CF-4435-40CC-C529-37D35312249F}"/>
          </ac:cxnSpMkLst>
        </pc:cxnChg>
        <pc:cxnChg chg="add mod">
          <ac:chgData name="Truong Nguyen" userId="8bbd828cfdcd9b55" providerId="LiveId" clId="{F87A7AAE-C165-4FF4-965C-CBFEA2AAE1DB}" dt="2022-06-12T08:58:05.571" v="811" actId="14100"/>
          <ac:cxnSpMkLst>
            <pc:docMk/>
            <pc:sldMk cId="3003421596" sldId="1614"/>
            <ac:cxnSpMk id="41" creationId="{23C0DF00-FEF5-13E0-49A5-55C48FE15CBE}"/>
          </ac:cxnSpMkLst>
        </pc:cxnChg>
        <pc:cxnChg chg="add mod">
          <ac:chgData name="Truong Nguyen" userId="8bbd828cfdcd9b55" providerId="LiveId" clId="{F87A7AAE-C165-4FF4-965C-CBFEA2AAE1DB}" dt="2022-06-12T08:58:24.019" v="816" actId="14100"/>
          <ac:cxnSpMkLst>
            <pc:docMk/>
            <pc:sldMk cId="3003421596" sldId="1614"/>
            <ac:cxnSpMk id="44" creationId="{923BD182-1B07-B367-7C7C-67598C27B4BC}"/>
          </ac:cxnSpMkLst>
        </pc:cxnChg>
        <pc:cxnChg chg="add mod">
          <ac:chgData name="Truong Nguyen" userId="8bbd828cfdcd9b55" providerId="LiveId" clId="{F87A7AAE-C165-4FF4-965C-CBFEA2AAE1DB}" dt="2022-06-12T08:58:32.228" v="820" actId="14100"/>
          <ac:cxnSpMkLst>
            <pc:docMk/>
            <pc:sldMk cId="3003421596" sldId="1614"/>
            <ac:cxnSpMk id="48" creationId="{FF50E4ED-C218-FD72-BCDC-A4B6F55AF07E}"/>
          </ac:cxnSpMkLst>
        </pc:cxnChg>
      </pc:sldChg>
      <pc:sldChg chg="addSp delSp modSp new del mod ord modClrScheme chgLayout">
        <pc:chgData name="Truong Nguyen" userId="8bbd828cfdcd9b55" providerId="LiveId" clId="{F87A7AAE-C165-4FF4-965C-CBFEA2AAE1DB}" dt="2022-06-19T11:46:29.005" v="3233" actId="47"/>
        <pc:sldMkLst>
          <pc:docMk/>
          <pc:sldMk cId="198256079" sldId="1620"/>
        </pc:sldMkLst>
        <pc:spChg chg="del mod ord">
          <ac:chgData name="Truong Nguyen" userId="8bbd828cfdcd9b55" providerId="LiveId" clId="{F87A7AAE-C165-4FF4-965C-CBFEA2AAE1DB}" dt="2022-06-12T08:14:54.222" v="381" actId="700"/>
          <ac:spMkLst>
            <pc:docMk/>
            <pc:sldMk cId="198256079" sldId="1620"/>
            <ac:spMk id="2" creationId="{B111C194-D418-74B0-179C-B4DD450FD047}"/>
          </ac:spMkLst>
        </pc:spChg>
        <pc:spChg chg="del mod ord">
          <ac:chgData name="Truong Nguyen" userId="8bbd828cfdcd9b55" providerId="LiveId" clId="{F87A7AAE-C165-4FF4-965C-CBFEA2AAE1DB}" dt="2022-06-12T08:14:54.222" v="381" actId="700"/>
          <ac:spMkLst>
            <pc:docMk/>
            <pc:sldMk cId="198256079" sldId="1620"/>
            <ac:spMk id="3" creationId="{96C96E9C-569B-5C72-7CDE-AC30405102A9}"/>
          </ac:spMkLst>
        </pc:spChg>
        <pc:spChg chg="add mod ord">
          <ac:chgData name="Truong Nguyen" userId="8bbd828cfdcd9b55" providerId="LiveId" clId="{F87A7AAE-C165-4FF4-965C-CBFEA2AAE1DB}" dt="2022-06-12T08:15:04.620" v="392" actId="20577"/>
          <ac:spMkLst>
            <pc:docMk/>
            <pc:sldMk cId="198256079" sldId="1620"/>
            <ac:spMk id="4" creationId="{1CA55B87-514C-5A58-888D-1ECDF58496C2}"/>
          </ac:spMkLst>
        </pc:spChg>
        <pc:spChg chg="add mod ord">
          <ac:chgData name="Truong Nguyen" userId="8bbd828cfdcd9b55" providerId="LiveId" clId="{F87A7AAE-C165-4FF4-965C-CBFEA2AAE1DB}" dt="2022-06-12T08:15:13.173" v="394" actId="207"/>
          <ac:spMkLst>
            <pc:docMk/>
            <pc:sldMk cId="198256079" sldId="1620"/>
            <ac:spMk id="5" creationId="{48C1DE41-25A0-334C-C871-21942E4AB570}"/>
          </ac:spMkLst>
        </pc:spChg>
      </pc:sldChg>
      <pc:sldChg chg="add del ord">
        <pc:chgData name="Truong Nguyen" userId="8bbd828cfdcd9b55" providerId="LiveId" clId="{F87A7AAE-C165-4FF4-965C-CBFEA2AAE1DB}" dt="2022-06-19T13:39:37.686" v="8807" actId="47"/>
        <pc:sldMkLst>
          <pc:docMk/>
          <pc:sldMk cId="3926473214" sldId="1621"/>
        </pc:sldMkLst>
      </pc:sldChg>
      <pc:sldChg chg="addSp delSp modSp add del mod">
        <pc:chgData name="Truong Nguyen" userId="8bbd828cfdcd9b55" providerId="LiveId" clId="{F87A7AAE-C165-4FF4-965C-CBFEA2AAE1DB}" dt="2022-06-12T08:39:16.349" v="463" actId="47"/>
        <pc:sldMkLst>
          <pc:docMk/>
          <pc:sldMk cId="2736245861" sldId="1629"/>
        </pc:sldMkLst>
        <pc:spChg chg="add del mod">
          <ac:chgData name="Truong Nguyen" userId="8bbd828cfdcd9b55" providerId="LiveId" clId="{F87A7AAE-C165-4FF4-965C-CBFEA2AAE1DB}" dt="2022-06-12T08:39:03.446" v="457" actId="478"/>
          <ac:spMkLst>
            <pc:docMk/>
            <pc:sldMk cId="2736245861" sldId="1629"/>
            <ac:spMk id="3" creationId="{D2A4BDA5-6F57-A4B3-96E9-80D24F622EDB}"/>
          </ac:spMkLst>
        </pc:spChg>
        <pc:picChg chg="del">
          <ac:chgData name="Truong Nguyen" userId="8bbd828cfdcd9b55" providerId="LiveId" clId="{F87A7AAE-C165-4FF4-965C-CBFEA2AAE1DB}" dt="2022-06-12T08:33:17.688" v="448" actId="478"/>
          <ac:picMkLst>
            <pc:docMk/>
            <pc:sldMk cId="2736245861" sldId="1629"/>
            <ac:picMk id="8" creationId="{8941144F-7D2E-2973-0C05-31093B046AEE}"/>
          </ac:picMkLst>
        </pc:picChg>
        <pc:picChg chg="del mod">
          <ac:chgData name="Truong Nguyen" userId="8bbd828cfdcd9b55" providerId="LiveId" clId="{F87A7AAE-C165-4FF4-965C-CBFEA2AAE1DB}" dt="2022-06-12T08:39:12.935" v="460" actId="21"/>
          <ac:picMkLst>
            <pc:docMk/>
            <pc:sldMk cId="2736245861" sldId="1629"/>
            <ac:picMk id="10" creationId="{551D6F8E-AD8D-E685-1CDC-281304698FB2}"/>
          </ac:picMkLst>
        </pc:picChg>
      </pc:sldChg>
      <pc:sldChg chg="addSp delSp modSp add del mod ord">
        <pc:chgData name="Truong Nguyen" userId="8bbd828cfdcd9b55" providerId="LiveId" clId="{F87A7AAE-C165-4FF4-965C-CBFEA2AAE1DB}" dt="2022-06-19T13:43:58.518" v="8820" actId="47"/>
        <pc:sldMkLst>
          <pc:docMk/>
          <pc:sldMk cId="663946079" sldId="1630"/>
        </pc:sldMkLst>
        <pc:spChg chg="add mod">
          <ac:chgData name="Truong Nguyen" userId="8bbd828cfdcd9b55" providerId="LiveId" clId="{F87A7AAE-C165-4FF4-965C-CBFEA2AAE1DB}" dt="2022-06-12T08:39:14.500" v="461" actId="478"/>
          <ac:spMkLst>
            <pc:docMk/>
            <pc:sldMk cId="663946079" sldId="1630"/>
            <ac:spMk id="3" creationId="{CC33F7A6-14E3-A454-44C8-C4FA78BC6F7C}"/>
          </ac:spMkLst>
        </pc:spChg>
        <pc:picChg chg="add mod">
          <ac:chgData name="Truong Nguyen" userId="8bbd828cfdcd9b55" providerId="LiveId" clId="{F87A7AAE-C165-4FF4-965C-CBFEA2AAE1DB}" dt="2022-06-12T08:39:27.060" v="468" actId="1076"/>
          <ac:picMkLst>
            <pc:docMk/>
            <pc:sldMk cId="663946079" sldId="1630"/>
            <ac:picMk id="5" creationId="{F39B2187-DC5D-FBFA-1322-4A20980979CB}"/>
          </ac:picMkLst>
        </pc:picChg>
        <pc:picChg chg="del">
          <ac:chgData name="Truong Nguyen" userId="8bbd828cfdcd9b55" providerId="LiveId" clId="{F87A7AAE-C165-4FF4-965C-CBFEA2AAE1DB}" dt="2022-06-12T08:39:14.500" v="461" actId="478"/>
          <ac:picMkLst>
            <pc:docMk/>
            <pc:sldMk cId="663946079" sldId="1630"/>
            <ac:picMk id="8" creationId="{8941144F-7D2E-2973-0C05-31093B046AEE}"/>
          </ac:picMkLst>
        </pc:picChg>
      </pc:sldChg>
      <pc:sldChg chg="modSp mod">
        <pc:chgData name="Truong Nguyen" userId="8bbd828cfdcd9b55" providerId="LiveId" clId="{F87A7AAE-C165-4FF4-965C-CBFEA2AAE1DB}" dt="2022-06-25T04:54:38.375" v="12576" actId="207"/>
        <pc:sldMkLst>
          <pc:docMk/>
          <pc:sldMk cId="1011444175" sldId="1633"/>
        </pc:sldMkLst>
        <pc:spChg chg="mod">
          <ac:chgData name="Truong Nguyen" userId="8bbd828cfdcd9b55" providerId="LiveId" clId="{F87A7AAE-C165-4FF4-965C-CBFEA2AAE1DB}" dt="2022-06-25T04:54:38.375" v="12576" actId="207"/>
          <ac:spMkLst>
            <pc:docMk/>
            <pc:sldMk cId="1011444175" sldId="1633"/>
            <ac:spMk id="3" creationId="{243561AF-F73A-B2F9-D843-DFADADA87BA7}"/>
          </ac:spMkLst>
        </pc:spChg>
      </pc:sldChg>
      <pc:sldChg chg="addSp delSp modSp new mod ord modClrScheme chgLayout">
        <pc:chgData name="Truong Nguyen" userId="8bbd828cfdcd9b55" providerId="LiveId" clId="{F87A7AAE-C165-4FF4-965C-CBFEA2AAE1DB}" dt="2022-06-24T12:07:05.901" v="11689"/>
        <pc:sldMkLst>
          <pc:docMk/>
          <pc:sldMk cId="3319368023" sldId="1636"/>
        </pc:sldMkLst>
        <pc:spChg chg="del mod ord">
          <ac:chgData name="Truong Nguyen" userId="8bbd828cfdcd9b55" providerId="LiveId" clId="{F87A7AAE-C165-4FF4-965C-CBFEA2AAE1DB}" dt="2022-06-19T10:29:49.522" v="823" actId="700"/>
          <ac:spMkLst>
            <pc:docMk/>
            <pc:sldMk cId="3319368023" sldId="1636"/>
            <ac:spMk id="2" creationId="{22EBE8E4-E8DD-7E46-C96E-F7E82CE2F167}"/>
          </ac:spMkLst>
        </pc:spChg>
        <pc:spChg chg="del mod ord">
          <ac:chgData name="Truong Nguyen" userId="8bbd828cfdcd9b55" providerId="LiveId" clId="{F87A7AAE-C165-4FF4-965C-CBFEA2AAE1DB}" dt="2022-06-19T10:29:49.522" v="823" actId="700"/>
          <ac:spMkLst>
            <pc:docMk/>
            <pc:sldMk cId="3319368023" sldId="1636"/>
            <ac:spMk id="3" creationId="{A702689F-B143-073E-C8C8-B30C8D7122C8}"/>
          </ac:spMkLst>
        </pc:spChg>
        <pc:spChg chg="add mod ord">
          <ac:chgData name="Truong Nguyen" userId="8bbd828cfdcd9b55" providerId="LiveId" clId="{F87A7AAE-C165-4FF4-965C-CBFEA2AAE1DB}" dt="2022-06-19T12:04:03.723" v="5002" actId="20577"/>
          <ac:spMkLst>
            <pc:docMk/>
            <pc:sldMk cId="3319368023" sldId="1636"/>
            <ac:spMk id="4" creationId="{CD75C0ED-0F25-DE0F-DCC2-FA94A7534E0E}"/>
          </ac:spMkLst>
        </pc:spChg>
        <pc:spChg chg="add mod ord">
          <ac:chgData name="Truong Nguyen" userId="8bbd828cfdcd9b55" providerId="LiveId" clId="{F87A7AAE-C165-4FF4-965C-CBFEA2AAE1DB}" dt="2022-06-24T12:07:05.901" v="11689"/>
          <ac:spMkLst>
            <pc:docMk/>
            <pc:sldMk cId="3319368023" sldId="1636"/>
            <ac:spMk id="5" creationId="{C378F180-D7FF-6FE7-7815-A3C18C28B2FF}"/>
          </ac:spMkLst>
        </pc:spChg>
      </pc:sldChg>
      <pc:sldChg chg="modSp add del mod modNotesTx">
        <pc:chgData name="Truong Nguyen" userId="8bbd828cfdcd9b55" providerId="LiveId" clId="{F87A7AAE-C165-4FF4-965C-CBFEA2AAE1DB}" dt="2022-06-19T13:01:06.352" v="7870" actId="47"/>
        <pc:sldMkLst>
          <pc:docMk/>
          <pc:sldMk cId="3802308639" sldId="1704"/>
        </pc:sldMkLst>
        <pc:spChg chg="mod">
          <ac:chgData name="Truong Nguyen" userId="8bbd828cfdcd9b55" providerId="LiveId" clId="{F87A7AAE-C165-4FF4-965C-CBFEA2AAE1DB}" dt="2022-06-19T11:17:17.337" v="1173" actId="20577"/>
          <ac:spMkLst>
            <pc:docMk/>
            <pc:sldMk cId="3802308639" sldId="1704"/>
            <ac:spMk id="2" creationId="{31D43081-59D6-4958-9475-1304F6C3217E}"/>
          </ac:spMkLst>
        </pc:spChg>
        <pc:spChg chg="mod">
          <ac:chgData name="Truong Nguyen" userId="8bbd828cfdcd9b55" providerId="LiveId" clId="{F87A7AAE-C165-4FF4-965C-CBFEA2AAE1DB}" dt="2022-06-19T11:29:15.666" v="2511" actId="21"/>
          <ac:spMkLst>
            <pc:docMk/>
            <pc:sldMk cId="3802308639" sldId="1704"/>
            <ac:spMk id="3" creationId="{D4988DB3-D557-4481-B9A4-7AA7F49EDC2B}"/>
          </ac:spMkLst>
        </pc:spChg>
      </pc:sldChg>
      <pc:sldChg chg="modSp new del mod">
        <pc:chgData name="Truong Nguyen" userId="8bbd828cfdcd9b55" providerId="LiveId" clId="{F87A7AAE-C165-4FF4-965C-CBFEA2AAE1DB}" dt="2022-06-19T11:56:30.187" v="4370" actId="47"/>
        <pc:sldMkLst>
          <pc:docMk/>
          <pc:sldMk cId="4098345672" sldId="1705"/>
        </pc:sldMkLst>
        <pc:spChg chg="mod">
          <ac:chgData name="Truong Nguyen" userId="8bbd828cfdcd9b55" providerId="LiveId" clId="{F87A7AAE-C165-4FF4-965C-CBFEA2AAE1DB}" dt="2022-06-19T11:21:51.391" v="1388" actId="20577"/>
          <ac:spMkLst>
            <pc:docMk/>
            <pc:sldMk cId="4098345672" sldId="1705"/>
            <ac:spMk id="2" creationId="{9AA260C1-3C8D-0222-6B9A-CDDA0E9B4907}"/>
          </ac:spMkLst>
        </pc:spChg>
        <pc:spChg chg="mod">
          <ac:chgData name="Truong Nguyen" userId="8bbd828cfdcd9b55" providerId="LiveId" clId="{F87A7AAE-C165-4FF4-965C-CBFEA2AAE1DB}" dt="2022-06-19T11:23:48.857" v="1894" actId="207"/>
          <ac:spMkLst>
            <pc:docMk/>
            <pc:sldMk cId="4098345672" sldId="1705"/>
            <ac:spMk id="3" creationId="{35592AF8-847D-8FC2-1FA2-E80089FD27AB}"/>
          </ac:spMkLst>
        </pc:spChg>
      </pc:sldChg>
      <pc:sldChg chg="modSp add del mod modNotesTx">
        <pc:chgData name="Truong Nguyen" userId="8bbd828cfdcd9b55" providerId="LiveId" clId="{F87A7AAE-C165-4FF4-965C-CBFEA2AAE1DB}" dt="2022-06-19T13:01:06.352" v="7870" actId="47"/>
        <pc:sldMkLst>
          <pc:docMk/>
          <pc:sldMk cId="3651336005" sldId="1706"/>
        </pc:sldMkLst>
        <pc:spChg chg="mod">
          <ac:chgData name="Truong Nguyen" userId="8bbd828cfdcd9b55" providerId="LiveId" clId="{F87A7AAE-C165-4FF4-965C-CBFEA2AAE1DB}" dt="2022-06-19T11:28:23.949" v="2509" actId="207"/>
          <ac:spMkLst>
            <pc:docMk/>
            <pc:sldMk cId="3651336005" sldId="1706"/>
            <ac:spMk id="3" creationId="{D4988DB3-D557-4481-B9A4-7AA7F49EDC2B}"/>
          </ac:spMkLst>
        </pc:spChg>
      </pc:sldChg>
      <pc:sldChg chg="modSp new del mod">
        <pc:chgData name="Truong Nguyen" userId="8bbd828cfdcd9b55" providerId="LiveId" clId="{F87A7AAE-C165-4FF4-965C-CBFEA2AAE1DB}" dt="2022-06-19T13:01:06.352" v="7870" actId="47"/>
        <pc:sldMkLst>
          <pc:docMk/>
          <pc:sldMk cId="2401607991" sldId="1707"/>
        </pc:sldMkLst>
        <pc:spChg chg="mod">
          <ac:chgData name="Truong Nguyen" userId="8bbd828cfdcd9b55" providerId="LiveId" clId="{F87A7AAE-C165-4FF4-965C-CBFEA2AAE1DB}" dt="2022-06-19T11:29:38.927" v="2560" actId="20577"/>
          <ac:spMkLst>
            <pc:docMk/>
            <pc:sldMk cId="2401607991" sldId="1707"/>
            <ac:spMk id="2" creationId="{A9D5A6FB-EBDD-09F2-E93A-AA46526BA0E4}"/>
          </ac:spMkLst>
        </pc:spChg>
        <pc:spChg chg="mod">
          <ac:chgData name="Truong Nguyen" userId="8bbd828cfdcd9b55" providerId="LiveId" clId="{F87A7AAE-C165-4FF4-965C-CBFEA2AAE1DB}" dt="2022-06-19T11:45:54.268" v="3229" actId="207"/>
          <ac:spMkLst>
            <pc:docMk/>
            <pc:sldMk cId="2401607991" sldId="1707"/>
            <ac:spMk id="3" creationId="{5978948B-6BA0-CD7C-8764-4BAA724EC29F}"/>
          </ac:spMkLst>
        </pc:spChg>
      </pc:sldChg>
      <pc:sldChg chg="modSp add del mod">
        <pc:chgData name="Truong Nguyen" userId="8bbd828cfdcd9b55" providerId="LiveId" clId="{F87A7AAE-C165-4FF4-965C-CBFEA2AAE1DB}" dt="2022-06-19T13:01:06.352" v="7870" actId="47"/>
        <pc:sldMkLst>
          <pc:docMk/>
          <pc:sldMk cId="3376135679" sldId="1708"/>
        </pc:sldMkLst>
        <pc:spChg chg="mod">
          <ac:chgData name="Truong Nguyen" userId="8bbd828cfdcd9b55" providerId="LiveId" clId="{F87A7AAE-C165-4FF4-965C-CBFEA2AAE1DB}" dt="2022-06-19T11:46:02.506" v="3232" actId="207"/>
          <ac:spMkLst>
            <pc:docMk/>
            <pc:sldMk cId="3376135679" sldId="1708"/>
            <ac:spMk id="3" creationId="{5978948B-6BA0-CD7C-8764-4BAA724EC29F}"/>
          </ac:spMkLst>
        </pc:spChg>
      </pc:sldChg>
      <pc:sldChg chg="new del">
        <pc:chgData name="Truong Nguyen" userId="8bbd828cfdcd9b55" providerId="LiveId" clId="{F87A7AAE-C165-4FF4-965C-CBFEA2AAE1DB}" dt="2022-06-19T11:46:37.493" v="3237" actId="680"/>
        <pc:sldMkLst>
          <pc:docMk/>
          <pc:sldMk cId="1405915271" sldId="1709"/>
        </pc:sldMkLst>
      </pc:sldChg>
      <pc:sldChg chg="modSp add del mod modClrScheme chgLayout">
        <pc:chgData name="Truong Nguyen" userId="8bbd828cfdcd9b55" providerId="LiveId" clId="{F87A7AAE-C165-4FF4-965C-CBFEA2AAE1DB}" dt="2022-06-19T13:39:39.819" v="8808" actId="47"/>
        <pc:sldMkLst>
          <pc:docMk/>
          <pc:sldMk cId="3677347249" sldId="1709"/>
        </pc:sldMkLst>
        <pc:spChg chg="mod ord">
          <ac:chgData name="Truong Nguyen" userId="8bbd828cfdcd9b55" providerId="LiveId" clId="{F87A7AAE-C165-4FF4-965C-CBFEA2AAE1DB}" dt="2022-06-19T11:46:47.529" v="3239" actId="700"/>
          <ac:spMkLst>
            <pc:docMk/>
            <pc:sldMk cId="3677347249" sldId="1709"/>
            <ac:spMk id="4" creationId="{1CA55B87-514C-5A58-888D-1ECDF58496C2}"/>
          </ac:spMkLst>
        </pc:spChg>
        <pc:spChg chg="mod ord">
          <ac:chgData name="Truong Nguyen" userId="8bbd828cfdcd9b55" providerId="LiveId" clId="{F87A7AAE-C165-4FF4-965C-CBFEA2AAE1DB}" dt="2022-06-19T11:46:49.708" v="3240" actId="20577"/>
          <ac:spMkLst>
            <pc:docMk/>
            <pc:sldMk cId="3677347249" sldId="1709"/>
            <ac:spMk id="5" creationId="{48C1DE41-25A0-334C-C871-21942E4AB570}"/>
          </ac:spMkLst>
        </pc:spChg>
      </pc:sldChg>
      <pc:sldChg chg="modSp add mod ord modNotesTx">
        <pc:chgData name="Truong Nguyen" userId="8bbd828cfdcd9b55" providerId="LiveId" clId="{F87A7AAE-C165-4FF4-965C-CBFEA2AAE1DB}" dt="2022-06-26T03:02:24.617" v="13094" actId="20577"/>
        <pc:sldMkLst>
          <pc:docMk/>
          <pc:sldMk cId="3613946909" sldId="1710"/>
        </pc:sldMkLst>
        <pc:spChg chg="mod">
          <ac:chgData name="Truong Nguyen" userId="8bbd828cfdcd9b55" providerId="LiveId" clId="{F87A7AAE-C165-4FF4-965C-CBFEA2AAE1DB}" dt="2022-06-19T11:49:19.451" v="3323" actId="20577"/>
          <ac:spMkLst>
            <pc:docMk/>
            <pc:sldMk cId="3613946909" sldId="1710"/>
            <ac:spMk id="2" creationId="{31D43081-59D6-4958-9475-1304F6C3217E}"/>
          </ac:spMkLst>
        </pc:spChg>
        <pc:spChg chg="mod">
          <ac:chgData name="Truong Nguyen" userId="8bbd828cfdcd9b55" providerId="LiveId" clId="{F87A7AAE-C165-4FF4-965C-CBFEA2AAE1DB}" dt="2022-06-19T12:01:19.416" v="4751" actId="123"/>
          <ac:spMkLst>
            <pc:docMk/>
            <pc:sldMk cId="3613946909" sldId="1710"/>
            <ac:spMk id="3" creationId="{D4988DB3-D557-4481-B9A4-7AA7F49EDC2B}"/>
          </ac:spMkLst>
        </pc:spChg>
      </pc:sldChg>
      <pc:sldChg chg="modSp add mod modNotesTx">
        <pc:chgData name="Truong Nguyen" userId="8bbd828cfdcd9b55" providerId="LiveId" clId="{F87A7AAE-C165-4FF4-965C-CBFEA2AAE1DB}" dt="2022-06-26T03:04:45.894" v="13413" actId="20577"/>
        <pc:sldMkLst>
          <pc:docMk/>
          <pc:sldMk cId="2374446540" sldId="1711"/>
        </pc:sldMkLst>
        <pc:spChg chg="mod">
          <ac:chgData name="Truong Nguyen" userId="8bbd828cfdcd9b55" providerId="LiveId" clId="{F87A7AAE-C165-4FF4-965C-CBFEA2AAE1DB}" dt="2022-06-19T12:01:15.558" v="4750" actId="123"/>
          <ac:spMkLst>
            <pc:docMk/>
            <pc:sldMk cId="2374446540" sldId="1711"/>
            <ac:spMk id="3" creationId="{D4988DB3-D557-4481-B9A4-7AA7F49EDC2B}"/>
          </ac:spMkLst>
        </pc:spChg>
      </pc:sldChg>
      <pc:sldChg chg="modSp new mod modNotesTx">
        <pc:chgData name="Truong Nguyen" userId="8bbd828cfdcd9b55" providerId="LiveId" clId="{F87A7AAE-C165-4FF4-965C-CBFEA2AAE1DB}" dt="2022-06-26T03:25:23.420" v="14119" actId="20577"/>
        <pc:sldMkLst>
          <pc:docMk/>
          <pc:sldMk cId="2831132888" sldId="1712"/>
        </pc:sldMkLst>
        <pc:spChg chg="mod">
          <ac:chgData name="Truong Nguyen" userId="8bbd828cfdcd9b55" providerId="LiveId" clId="{F87A7AAE-C165-4FF4-965C-CBFEA2AAE1DB}" dt="2022-06-19T11:58:52.683" v="4372"/>
          <ac:spMkLst>
            <pc:docMk/>
            <pc:sldMk cId="2831132888" sldId="1712"/>
            <ac:spMk id="2" creationId="{FA1DBCC5-0997-AC37-BCFF-EE0FD3757916}"/>
          </ac:spMkLst>
        </pc:spChg>
        <pc:spChg chg="mod">
          <ac:chgData name="Truong Nguyen" userId="8bbd828cfdcd9b55" providerId="LiveId" clId="{F87A7AAE-C165-4FF4-965C-CBFEA2AAE1DB}" dt="2022-06-19T12:03:14.253" v="4970" actId="207"/>
          <ac:spMkLst>
            <pc:docMk/>
            <pc:sldMk cId="2831132888" sldId="1712"/>
            <ac:spMk id="3" creationId="{689414BE-13F4-0AEB-2C0E-C87E1EAD471B}"/>
          </ac:spMkLst>
        </pc:spChg>
      </pc:sldChg>
      <pc:sldChg chg="modSp new del mod">
        <pc:chgData name="Truong Nguyen" userId="8bbd828cfdcd9b55" providerId="LiveId" clId="{F87A7AAE-C165-4FF4-965C-CBFEA2AAE1DB}" dt="2022-06-19T13:01:06.352" v="7870" actId="47"/>
        <pc:sldMkLst>
          <pc:docMk/>
          <pc:sldMk cId="1397089429" sldId="1713"/>
        </pc:sldMkLst>
        <pc:spChg chg="mod">
          <ac:chgData name="Truong Nguyen" userId="8bbd828cfdcd9b55" providerId="LiveId" clId="{F87A7AAE-C165-4FF4-965C-CBFEA2AAE1DB}" dt="2022-06-19T12:00:55.346" v="4746" actId="20577"/>
          <ac:spMkLst>
            <pc:docMk/>
            <pc:sldMk cId="1397089429" sldId="1713"/>
            <ac:spMk id="2" creationId="{FA03308B-52D4-F180-F419-8A50B5624206}"/>
          </ac:spMkLst>
        </pc:spChg>
        <pc:spChg chg="mod">
          <ac:chgData name="Truong Nguyen" userId="8bbd828cfdcd9b55" providerId="LiveId" clId="{F87A7AAE-C165-4FF4-965C-CBFEA2AAE1DB}" dt="2022-06-19T12:01:13.148" v="4749" actId="123"/>
          <ac:spMkLst>
            <pc:docMk/>
            <pc:sldMk cId="1397089429" sldId="1713"/>
            <ac:spMk id="3" creationId="{0329AC4F-0A96-3786-13A9-6EB9E1002C18}"/>
          </ac:spMkLst>
        </pc:spChg>
      </pc:sldChg>
      <pc:sldChg chg="modSp new mod">
        <pc:chgData name="Truong Nguyen" userId="8bbd828cfdcd9b55" providerId="LiveId" clId="{F87A7AAE-C165-4FF4-965C-CBFEA2AAE1DB}" dt="2022-06-24T12:07:11.223" v="11691" actId="20577"/>
        <pc:sldMkLst>
          <pc:docMk/>
          <pc:sldMk cId="2928587484" sldId="1714"/>
        </pc:sldMkLst>
        <pc:spChg chg="mod">
          <ac:chgData name="Truong Nguyen" userId="8bbd828cfdcd9b55" providerId="LiveId" clId="{F87A7AAE-C165-4FF4-965C-CBFEA2AAE1DB}" dt="2022-06-19T12:03:49.649" v="4976"/>
          <ac:spMkLst>
            <pc:docMk/>
            <pc:sldMk cId="2928587484" sldId="1714"/>
            <ac:spMk id="2" creationId="{A5663DFB-33D6-4F5C-062C-264D60D011FF}"/>
          </ac:spMkLst>
        </pc:spChg>
        <pc:spChg chg="mod">
          <ac:chgData name="Truong Nguyen" userId="8bbd828cfdcd9b55" providerId="LiveId" clId="{F87A7AAE-C165-4FF4-965C-CBFEA2AAE1DB}" dt="2022-06-24T12:07:11.223" v="11691" actId="20577"/>
          <ac:spMkLst>
            <pc:docMk/>
            <pc:sldMk cId="2928587484" sldId="1714"/>
            <ac:spMk id="3" creationId="{30E4794D-DEF8-79CC-48B2-6D04BE1642B3}"/>
          </ac:spMkLst>
        </pc:spChg>
      </pc:sldChg>
      <pc:sldChg chg="modSp add mod modNotesTx">
        <pc:chgData name="Truong Nguyen" userId="8bbd828cfdcd9b55" providerId="LiveId" clId="{F87A7AAE-C165-4FF4-965C-CBFEA2AAE1DB}" dt="2022-06-26T03:26:35.696" v="14306" actId="20577"/>
        <pc:sldMkLst>
          <pc:docMk/>
          <pc:sldMk cId="4021650585" sldId="1715"/>
        </pc:sldMkLst>
        <pc:spChg chg="mod">
          <ac:chgData name="Truong Nguyen" userId="8bbd828cfdcd9b55" providerId="LiveId" clId="{F87A7AAE-C165-4FF4-965C-CBFEA2AAE1DB}" dt="2022-06-19T12:06:17.063" v="5279" actId="207"/>
          <ac:spMkLst>
            <pc:docMk/>
            <pc:sldMk cId="4021650585" sldId="1715"/>
            <ac:spMk id="3" creationId="{689414BE-13F4-0AEB-2C0E-C87E1EAD471B}"/>
          </ac:spMkLst>
        </pc:spChg>
      </pc:sldChg>
      <pc:sldChg chg="modSp new mod">
        <pc:chgData name="Truong Nguyen" userId="8bbd828cfdcd9b55" providerId="LiveId" clId="{F87A7AAE-C165-4FF4-965C-CBFEA2AAE1DB}" dt="2022-06-19T12:58:30.419" v="7869" actId="123"/>
        <pc:sldMkLst>
          <pc:docMk/>
          <pc:sldMk cId="1513182527" sldId="1716"/>
        </pc:sldMkLst>
        <pc:spChg chg="mod">
          <ac:chgData name="Truong Nguyen" userId="8bbd828cfdcd9b55" providerId="LiveId" clId="{F87A7AAE-C165-4FF4-965C-CBFEA2AAE1DB}" dt="2022-06-19T12:08:42.397" v="5281"/>
          <ac:spMkLst>
            <pc:docMk/>
            <pc:sldMk cId="1513182527" sldId="1716"/>
            <ac:spMk id="2" creationId="{8C14322D-52D7-FB1A-F912-2E2C571925D3}"/>
          </ac:spMkLst>
        </pc:spChg>
        <pc:spChg chg="mod">
          <ac:chgData name="Truong Nguyen" userId="8bbd828cfdcd9b55" providerId="LiveId" clId="{F87A7AAE-C165-4FF4-965C-CBFEA2AAE1DB}" dt="2022-06-19T12:58:30.419" v="7869" actId="123"/>
          <ac:spMkLst>
            <pc:docMk/>
            <pc:sldMk cId="1513182527" sldId="1716"/>
            <ac:spMk id="3" creationId="{67D27E62-8D66-999A-0B22-6948AD1C14BC}"/>
          </ac:spMkLst>
        </pc:spChg>
      </pc:sldChg>
      <pc:sldChg chg="modSp new mod">
        <pc:chgData name="Truong Nguyen" userId="8bbd828cfdcd9b55" providerId="LiveId" clId="{F87A7AAE-C165-4FF4-965C-CBFEA2AAE1DB}" dt="2022-06-26T03:31:52.725" v="14945" actId="20577"/>
        <pc:sldMkLst>
          <pc:docMk/>
          <pc:sldMk cId="2975035983" sldId="1717"/>
        </pc:sldMkLst>
        <pc:spChg chg="mod">
          <ac:chgData name="Truong Nguyen" userId="8bbd828cfdcd9b55" providerId="LiveId" clId="{F87A7AAE-C165-4FF4-965C-CBFEA2AAE1DB}" dt="2022-06-19T12:17:38.749" v="6006"/>
          <ac:spMkLst>
            <pc:docMk/>
            <pc:sldMk cId="2975035983" sldId="1717"/>
            <ac:spMk id="2" creationId="{512C0DBA-B0C5-7F7D-47ED-CF80F9E7DA2F}"/>
          </ac:spMkLst>
        </pc:spChg>
        <pc:spChg chg="mod">
          <ac:chgData name="Truong Nguyen" userId="8bbd828cfdcd9b55" providerId="LiveId" clId="{F87A7AAE-C165-4FF4-965C-CBFEA2AAE1DB}" dt="2022-06-26T03:31:52.725" v="14945" actId="20577"/>
          <ac:spMkLst>
            <pc:docMk/>
            <pc:sldMk cId="2975035983" sldId="1717"/>
            <ac:spMk id="3" creationId="{79E19109-67AC-2C7F-3CA0-CB582571A39A}"/>
          </ac:spMkLst>
        </pc:spChg>
      </pc:sldChg>
      <pc:sldChg chg="addSp delSp modSp new del mod modClrScheme chgLayout">
        <pc:chgData name="Truong Nguyen" userId="8bbd828cfdcd9b55" providerId="LiveId" clId="{F87A7AAE-C165-4FF4-965C-CBFEA2AAE1DB}" dt="2022-06-20T06:28:02.305" v="10460" actId="47"/>
        <pc:sldMkLst>
          <pc:docMk/>
          <pc:sldMk cId="3778343039" sldId="1718"/>
        </pc:sldMkLst>
        <pc:spChg chg="mod ord">
          <ac:chgData name="Truong Nguyen" userId="8bbd828cfdcd9b55" providerId="LiveId" clId="{F87A7AAE-C165-4FF4-965C-CBFEA2AAE1DB}" dt="2022-06-19T12:30:39.151" v="6534" actId="700"/>
          <ac:spMkLst>
            <pc:docMk/>
            <pc:sldMk cId="3778343039" sldId="1718"/>
            <ac:spMk id="2" creationId="{3255590E-3019-A658-8DA0-27FEBEDB0324}"/>
          </ac:spMkLst>
        </pc:spChg>
        <pc:spChg chg="del mod ord">
          <ac:chgData name="Truong Nguyen" userId="8bbd828cfdcd9b55" providerId="LiveId" clId="{F87A7AAE-C165-4FF4-965C-CBFEA2AAE1DB}" dt="2022-06-19T12:30:39.151" v="6534" actId="700"/>
          <ac:spMkLst>
            <pc:docMk/>
            <pc:sldMk cId="3778343039" sldId="1718"/>
            <ac:spMk id="3" creationId="{944AE8ED-6094-E13B-3254-0D09C9CBACFE}"/>
          </ac:spMkLst>
        </pc:spChg>
        <pc:spChg chg="add del mod ord">
          <ac:chgData name="Truong Nguyen" userId="8bbd828cfdcd9b55" providerId="LiveId" clId="{F87A7AAE-C165-4FF4-965C-CBFEA2AAE1DB}" dt="2022-06-19T12:39:47.262" v="6536" actId="22"/>
          <ac:spMkLst>
            <pc:docMk/>
            <pc:sldMk cId="3778343039" sldId="1718"/>
            <ac:spMk id="4" creationId="{22B9FB77-EB27-96B4-682A-7C91CDA0A7B9}"/>
          </ac:spMkLst>
        </pc:spChg>
        <pc:spChg chg="add del mod ord">
          <ac:chgData name="Truong Nguyen" userId="8bbd828cfdcd9b55" providerId="LiveId" clId="{F87A7AAE-C165-4FF4-965C-CBFEA2AAE1DB}" dt="2022-06-19T12:39:31.794" v="6535" actId="22"/>
          <ac:spMkLst>
            <pc:docMk/>
            <pc:sldMk cId="3778343039" sldId="1718"/>
            <ac:spMk id="5" creationId="{7E62637B-D114-76D4-60C5-29E1AB5BC504}"/>
          </ac:spMkLst>
        </pc:spChg>
        <pc:picChg chg="add mod ord">
          <ac:chgData name="Truong Nguyen" userId="8bbd828cfdcd9b55" providerId="LiveId" clId="{F87A7AAE-C165-4FF4-965C-CBFEA2AAE1DB}" dt="2022-06-19T12:39:31.794" v="6535" actId="22"/>
          <ac:picMkLst>
            <pc:docMk/>
            <pc:sldMk cId="3778343039" sldId="1718"/>
            <ac:picMk id="7" creationId="{880B8582-41CC-44A6-A126-84F940972010}"/>
          </ac:picMkLst>
        </pc:picChg>
        <pc:picChg chg="add mod ord">
          <ac:chgData name="Truong Nguyen" userId="8bbd828cfdcd9b55" providerId="LiveId" clId="{F87A7AAE-C165-4FF4-965C-CBFEA2AAE1DB}" dt="2022-06-19T12:39:47.262" v="6536" actId="22"/>
          <ac:picMkLst>
            <pc:docMk/>
            <pc:sldMk cId="3778343039" sldId="1718"/>
            <ac:picMk id="9" creationId="{C0EE9157-EC3F-378F-7ADE-F88B4AA48759}"/>
          </ac:picMkLst>
        </pc:picChg>
      </pc:sldChg>
      <pc:sldChg chg="addSp delSp modSp new mod modClrScheme chgLayout modNotesTx">
        <pc:chgData name="Truong Nguyen" userId="8bbd828cfdcd9b55" providerId="LiveId" clId="{F87A7AAE-C165-4FF4-965C-CBFEA2AAE1DB}" dt="2022-06-26T03:39:06.813" v="15558" actId="20577"/>
        <pc:sldMkLst>
          <pc:docMk/>
          <pc:sldMk cId="3229540855" sldId="1719"/>
        </pc:sldMkLst>
        <pc:spChg chg="add del mod">
          <ac:chgData name="Truong Nguyen" userId="8bbd828cfdcd9b55" providerId="LiveId" clId="{F87A7AAE-C165-4FF4-965C-CBFEA2AAE1DB}" dt="2022-06-21T01:25:13.821" v="10465"/>
          <ac:spMkLst>
            <pc:docMk/>
            <pc:sldMk cId="3229540855" sldId="1719"/>
            <ac:spMk id="2" creationId="{3358CC49-F0AC-ED01-F52F-17DA615FA05C}"/>
          </ac:spMkLst>
        </pc:spChg>
        <pc:spChg chg="del mod ord">
          <ac:chgData name="Truong Nguyen" userId="8bbd828cfdcd9b55" providerId="LiveId" clId="{F87A7AAE-C165-4FF4-965C-CBFEA2AAE1DB}" dt="2022-06-19T12:44:50.490" v="6538" actId="700"/>
          <ac:spMkLst>
            <pc:docMk/>
            <pc:sldMk cId="3229540855" sldId="1719"/>
            <ac:spMk id="2" creationId="{59F396C4-E017-46DA-64FD-91413333CB25}"/>
          </ac:spMkLst>
        </pc:spChg>
        <pc:spChg chg="del mod ord">
          <ac:chgData name="Truong Nguyen" userId="8bbd828cfdcd9b55" providerId="LiveId" clId="{F87A7AAE-C165-4FF4-965C-CBFEA2AAE1DB}" dt="2022-06-19T12:44:50.490" v="6538" actId="700"/>
          <ac:spMkLst>
            <pc:docMk/>
            <pc:sldMk cId="3229540855" sldId="1719"/>
            <ac:spMk id="3" creationId="{0B952F18-E9CD-0A5F-BB98-52E96D7A77FF}"/>
          </ac:spMkLst>
        </pc:spChg>
        <pc:spChg chg="del">
          <ac:chgData name="Truong Nguyen" userId="8bbd828cfdcd9b55" providerId="LiveId" clId="{F87A7AAE-C165-4FF4-965C-CBFEA2AAE1DB}" dt="2022-06-19T12:44:50.490" v="6538" actId="700"/>
          <ac:spMkLst>
            <pc:docMk/>
            <pc:sldMk cId="3229540855" sldId="1719"/>
            <ac:spMk id="4" creationId="{BCD37535-1A3B-98EB-1F40-8628B6A419A2}"/>
          </ac:spMkLst>
        </pc:spChg>
        <pc:spChg chg="add mod ord">
          <ac:chgData name="Truong Nguyen" userId="8bbd828cfdcd9b55" providerId="LiveId" clId="{F87A7AAE-C165-4FF4-965C-CBFEA2AAE1DB}" dt="2022-06-19T12:44:54.572" v="6550" actId="20577"/>
          <ac:spMkLst>
            <pc:docMk/>
            <pc:sldMk cId="3229540855" sldId="1719"/>
            <ac:spMk id="5" creationId="{8405CF43-AC25-B852-C416-BE8A1770C43E}"/>
          </ac:spMkLst>
        </pc:spChg>
        <pc:spChg chg="add del mod ord">
          <ac:chgData name="Truong Nguyen" userId="8bbd828cfdcd9b55" providerId="LiveId" clId="{F87A7AAE-C165-4FF4-965C-CBFEA2AAE1DB}" dt="2022-06-19T12:44:51.388" v="6539" actId="22"/>
          <ac:spMkLst>
            <pc:docMk/>
            <pc:sldMk cId="3229540855" sldId="1719"/>
            <ac:spMk id="6" creationId="{58BE5CF6-E35F-165B-4E19-59B2FF5A60DE}"/>
          </ac:spMkLst>
        </pc:spChg>
        <pc:picChg chg="add mod">
          <ac:chgData name="Truong Nguyen" userId="8bbd828cfdcd9b55" providerId="LiveId" clId="{F87A7AAE-C165-4FF4-965C-CBFEA2AAE1DB}" dt="2022-06-25T06:28:51.123" v="12647" actId="1037"/>
          <ac:picMkLst>
            <pc:docMk/>
            <pc:sldMk cId="3229540855" sldId="1719"/>
            <ac:picMk id="4" creationId="{30FA5394-4CC5-5241-8EDE-58073E771021}"/>
          </ac:picMkLst>
        </pc:picChg>
        <pc:picChg chg="add del mod ord">
          <ac:chgData name="Truong Nguyen" userId="8bbd828cfdcd9b55" providerId="LiveId" clId="{F87A7AAE-C165-4FF4-965C-CBFEA2AAE1DB}" dt="2022-06-21T01:25:06.592" v="10464" actId="478"/>
          <ac:picMkLst>
            <pc:docMk/>
            <pc:sldMk cId="3229540855" sldId="1719"/>
            <ac:picMk id="8" creationId="{E1C9E414-8F1B-4CBA-90BA-B686F4624A4D}"/>
          </ac:picMkLst>
        </pc:picChg>
      </pc:sldChg>
      <pc:sldChg chg="addSp delSp modSp new del mod">
        <pc:chgData name="Truong Nguyen" userId="8bbd828cfdcd9b55" providerId="LiveId" clId="{F87A7AAE-C165-4FF4-965C-CBFEA2AAE1DB}" dt="2022-06-20T08:26:31.972" v="10463" actId="47"/>
        <pc:sldMkLst>
          <pc:docMk/>
          <pc:sldMk cId="2969825985" sldId="1720"/>
        </pc:sldMkLst>
        <pc:spChg chg="mod">
          <ac:chgData name="Truong Nguyen" userId="8bbd828cfdcd9b55" providerId="LiveId" clId="{F87A7AAE-C165-4FF4-965C-CBFEA2AAE1DB}" dt="2022-06-19T12:45:38.296" v="6563" actId="20577"/>
          <ac:spMkLst>
            <pc:docMk/>
            <pc:sldMk cId="2969825985" sldId="1720"/>
            <ac:spMk id="2" creationId="{B714E6FA-9AE8-3680-FC5C-AA108818EB02}"/>
          </ac:spMkLst>
        </pc:spChg>
        <pc:spChg chg="del">
          <ac:chgData name="Truong Nguyen" userId="8bbd828cfdcd9b55" providerId="LiveId" clId="{F87A7AAE-C165-4FF4-965C-CBFEA2AAE1DB}" dt="2022-06-19T12:45:34.020" v="6552" actId="22"/>
          <ac:spMkLst>
            <pc:docMk/>
            <pc:sldMk cId="2969825985" sldId="1720"/>
            <ac:spMk id="3" creationId="{31A2C7CC-FC87-0CAC-2308-ACF2417A2BFA}"/>
          </ac:spMkLst>
        </pc:spChg>
        <pc:picChg chg="add mod ord">
          <ac:chgData name="Truong Nguyen" userId="8bbd828cfdcd9b55" providerId="LiveId" clId="{F87A7AAE-C165-4FF4-965C-CBFEA2AAE1DB}" dt="2022-06-19T12:45:34.020" v="6552" actId="22"/>
          <ac:picMkLst>
            <pc:docMk/>
            <pc:sldMk cId="2969825985" sldId="1720"/>
            <ac:picMk id="5" creationId="{00CACAC8-FD86-42E2-C39B-5F1B09C1CA12}"/>
          </ac:picMkLst>
        </pc:picChg>
      </pc:sldChg>
      <pc:sldChg chg="modSp new mod">
        <pc:chgData name="Truong Nguyen" userId="8bbd828cfdcd9b55" providerId="LiveId" clId="{F87A7AAE-C165-4FF4-965C-CBFEA2AAE1DB}" dt="2022-06-19T12:58:17.623" v="7867" actId="123"/>
        <pc:sldMkLst>
          <pc:docMk/>
          <pc:sldMk cId="3527407844" sldId="1721"/>
        </pc:sldMkLst>
        <pc:spChg chg="mod">
          <ac:chgData name="Truong Nguyen" userId="8bbd828cfdcd9b55" providerId="LiveId" clId="{F87A7AAE-C165-4FF4-965C-CBFEA2AAE1DB}" dt="2022-06-19T12:47:09.107" v="6580" actId="20577"/>
          <ac:spMkLst>
            <pc:docMk/>
            <pc:sldMk cId="3527407844" sldId="1721"/>
            <ac:spMk id="2" creationId="{E4F28A8E-3E7B-C84E-1915-4543D16EFB29}"/>
          </ac:spMkLst>
        </pc:spChg>
        <pc:spChg chg="mod">
          <ac:chgData name="Truong Nguyen" userId="8bbd828cfdcd9b55" providerId="LiveId" clId="{F87A7AAE-C165-4FF4-965C-CBFEA2AAE1DB}" dt="2022-06-19T12:58:17.623" v="7867" actId="123"/>
          <ac:spMkLst>
            <pc:docMk/>
            <pc:sldMk cId="3527407844" sldId="1721"/>
            <ac:spMk id="3" creationId="{46F204E3-C084-835E-B02F-A28A0F8CEA38}"/>
          </ac:spMkLst>
        </pc:spChg>
      </pc:sldChg>
      <pc:sldChg chg="addSp delSp modSp new mod modNotesTx">
        <pc:chgData name="Truong Nguyen" userId="8bbd828cfdcd9b55" providerId="LiveId" clId="{F87A7AAE-C165-4FF4-965C-CBFEA2AAE1DB}" dt="2022-06-26T03:41:46.208" v="15712" actId="20577"/>
        <pc:sldMkLst>
          <pc:docMk/>
          <pc:sldMk cId="2357778661" sldId="1722"/>
        </pc:sldMkLst>
        <pc:spChg chg="mod">
          <ac:chgData name="Truong Nguyen" userId="8bbd828cfdcd9b55" providerId="LiveId" clId="{F87A7AAE-C165-4FF4-965C-CBFEA2AAE1DB}" dt="2022-06-19T12:53:21.648" v="7197" actId="20577"/>
          <ac:spMkLst>
            <pc:docMk/>
            <pc:sldMk cId="2357778661" sldId="1722"/>
            <ac:spMk id="2" creationId="{4AAAAAC1-28C5-7DA6-AB1E-EB0345E94A40}"/>
          </ac:spMkLst>
        </pc:spChg>
        <pc:spChg chg="add del mod">
          <ac:chgData name="Truong Nguyen" userId="8bbd828cfdcd9b55" providerId="LiveId" clId="{F87A7AAE-C165-4FF4-965C-CBFEA2AAE1DB}" dt="2022-06-25T07:53:15.552" v="12686"/>
          <ac:spMkLst>
            <pc:docMk/>
            <pc:sldMk cId="2357778661" sldId="1722"/>
            <ac:spMk id="3" creationId="{C1D7ACD3-B36B-FB46-4E88-052AB61B7D60}"/>
          </ac:spMkLst>
        </pc:spChg>
        <pc:spChg chg="del">
          <ac:chgData name="Truong Nguyen" userId="8bbd828cfdcd9b55" providerId="LiveId" clId="{F87A7AAE-C165-4FF4-965C-CBFEA2AAE1DB}" dt="2022-06-19T12:53:23.223" v="7198" actId="22"/>
          <ac:spMkLst>
            <pc:docMk/>
            <pc:sldMk cId="2357778661" sldId="1722"/>
            <ac:spMk id="3" creationId="{CC0B7A7E-DA0A-D23E-A4F8-7C7E5449C9ED}"/>
          </ac:spMkLst>
        </pc:spChg>
        <pc:spChg chg="add del mod">
          <ac:chgData name="Truong Nguyen" userId="8bbd828cfdcd9b55" providerId="LiveId" clId="{F87A7AAE-C165-4FF4-965C-CBFEA2AAE1DB}" dt="2022-06-24T06:58:08.125" v="11430"/>
          <ac:spMkLst>
            <pc:docMk/>
            <pc:sldMk cId="2357778661" sldId="1722"/>
            <ac:spMk id="3" creationId="{E93B1878-A450-A864-AF94-F29C7690A25D}"/>
          </ac:spMkLst>
        </pc:spChg>
        <pc:spChg chg="add del mod">
          <ac:chgData name="Truong Nguyen" userId="8bbd828cfdcd9b55" providerId="LiveId" clId="{F87A7AAE-C165-4FF4-965C-CBFEA2AAE1DB}" dt="2022-06-24T06:59:11.014" v="11434"/>
          <ac:spMkLst>
            <pc:docMk/>
            <pc:sldMk cId="2357778661" sldId="1722"/>
            <ac:spMk id="7" creationId="{2BE00ABD-BAB7-E00D-9467-7CC16ED103B2}"/>
          </ac:spMkLst>
        </pc:spChg>
        <pc:picChg chg="add mod">
          <ac:chgData name="Truong Nguyen" userId="8bbd828cfdcd9b55" providerId="LiveId" clId="{F87A7AAE-C165-4FF4-965C-CBFEA2AAE1DB}" dt="2022-06-25T07:53:52.064" v="12694" actId="14100"/>
          <ac:picMkLst>
            <pc:docMk/>
            <pc:sldMk cId="2357778661" sldId="1722"/>
            <ac:picMk id="5" creationId="{30444920-DC0C-DE0D-FE64-8EE6647CCF7A}"/>
          </ac:picMkLst>
        </pc:picChg>
        <pc:picChg chg="add del mod ord">
          <ac:chgData name="Truong Nguyen" userId="8bbd828cfdcd9b55" providerId="LiveId" clId="{F87A7AAE-C165-4FF4-965C-CBFEA2AAE1DB}" dt="2022-06-24T06:58:02.366" v="11429" actId="478"/>
          <ac:picMkLst>
            <pc:docMk/>
            <pc:sldMk cId="2357778661" sldId="1722"/>
            <ac:picMk id="5" creationId="{9A3B1770-A26C-4A26-3B9E-8C93D3DEB195}"/>
          </ac:picMkLst>
        </pc:picChg>
        <pc:picChg chg="add del mod">
          <ac:chgData name="Truong Nguyen" userId="8bbd828cfdcd9b55" providerId="LiveId" clId="{F87A7AAE-C165-4FF4-965C-CBFEA2AAE1DB}" dt="2022-06-24T06:58:56.494" v="11433" actId="478"/>
          <ac:picMkLst>
            <pc:docMk/>
            <pc:sldMk cId="2357778661" sldId="1722"/>
            <ac:picMk id="6" creationId="{044A6FFD-6990-2AB4-B0BA-F1E1775257C5}"/>
          </ac:picMkLst>
        </pc:picChg>
        <pc:picChg chg="add del mod">
          <ac:chgData name="Truong Nguyen" userId="8bbd828cfdcd9b55" providerId="LiveId" clId="{F87A7AAE-C165-4FF4-965C-CBFEA2AAE1DB}" dt="2022-06-25T07:53:02.236" v="12685" actId="478"/>
          <ac:picMkLst>
            <pc:docMk/>
            <pc:sldMk cId="2357778661" sldId="1722"/>
            <ac:picMk id="9" creationId="{87CDCB12-A23D-5162-EE9D-F6C85F0B5DAC}"/>
          </ac:picMkLst>
        </pc:picChg>
      </pc:sldChg>
      <pc:sldChg chg="modSp new mod modNotesTx">
        <pc:chgData name="Truong Nguyen" userId="8bbd828cfdcd9b55" providerId="LiveId" clId="{F87A7AAE-C165-4FF4-965C-CBFEA2AAE1DB}" dt="2022-06-26T03:44:10.029" v="15997" actId="20577"/>
        <pc:sldMkLst>
          <pc:docMk/>
          <pc:sldMk cId="759111316" sldId="1723"/>
        </pc:sldMkLst>
        <pc:spChg chg="mod">
          <ac:chgData name="Truong Nguyen" userId="8bbd828cfdcd9b55" providerId="LiveId" clId="{F87A7AAE-C165-4FF4-965C-CBFEA2AAE1DB}" dt="2022-06-19T12:53:34.537" v="7217" actId="20577"/>
          <ac:spMkLst>
            <pc:docMk/>
            <pc:sldMk cId="759111316" sldId="1723"/>
            <ac:spMk id="2" creationId="{D34FE9F9-8CE1-AC03-505B-5EA280E13F01}"/>
          </ac:spMkLst>
        </pc:spChg>
        <pc:spChg chg="mod">
          <ac:chgData name="Truong Nguyen" userId="8bbd828cfdcd9b55" providerId="LiveId" clId="{F87A7AAE-C165-4FF4-965C-CBFEA2AAE1DB}" dt="2022-06-19T12:58:09.562" v="7865" actId="207"/>
          <ac:spMkLst>
            <pc:docMk/>
            <pc:sldMk cId="759111316" sldId="1723"/>
            <ac:spMk id="3" creationId="{2E57AEA9-69CA-21AD-102A-5763E680DECD}"/>
          </ac:spMkLst>
        </pc:spChg>
      </pc:sldChg>
      <pc:sldChg chg="modSp new mod modNotesTx">
        <pc:chgData name="Truong Nguyen" userId="8bbd828cfdcd9b55" providerId="LiveId" clId="{F87A7AAE-C165-4FF4-965C-CBFEA2AAE1DB}" dt="2022-06-26T03:46:09.138" v="16357" actId="20577"/>
        <pc:sldMkLst>
          <pc:docMk/>
          <pc:sldMk cId="3488812064" sldId="1724"/>
        </pc:sldMkLst>
        <pc:spChg chg="mod">
          <ac:chgData name="Truong Nguyen" userId="8bbd828cfdcd9b55" providerId="LiveId" clId="{F87A7AAE-C165-4FF4-965C-CBFEA2AAE1DB}" dt="2022-06-19T13:02:04.593" v="7874"/>
          <ac:spMkLst>
            <pc:docMk/>
            <pc:sldMk cId="3488812064" sldId="1724"/>
            <ac:spMk id="2" creationId="{B8D4D6BF-192B-F134-3146-F97E7DB1E55E}"/>
          </ac:spMkLst>
        </pc:spChg>
        <pc:spChg chg="mod">
          <ac:chgData name="Truong Nguyen" userId="8bbd828cfdcd9b55" providerId="LiveId" clId="{F87A7AAE-C165-4FF4-965C-CBFEA2AAE1DB}" dt="2022-06-19T13:04:24.885" v="8329" actId="123"/>
          <ac:spMkLst>
            <pc:docMk/>
            <pc:sldMk cId="3488812064" sldId="1724"/>
            <ac:spMk id="3" creationId="{4C5E807C-5274-12F3-88BD-77E27BF2422B}"/>
          </ac:spMkLst>
        </pc:spChg>
      </pc:sldChg>
      <pc:sldChg chg="addSp delSp modSp new del mod">
        <pc:chgData name="Truong Nguyen" userId="8bbd828cfdcd9b55" providerId="LiveId" clId="{F87A7AAE-C165-4FF4-965C-CBFEA2AAE1DB}" dt="2022-06-21T01:33:12.751" v="10546" actId="47"/>
        <pc:sldMkLst>
          <pc:docMk/>
          <pc:sldMk cId="1090929939" sldId="1725"/>
        </pc:sldMkLst>
        <pc:spChg chg="mod">
          <ac:chgData name="Truong Nguyen" userId="8bbd828cfdcd9b55" providerId="LiveId" clId="{F87A7AAE-C165-4FF4-965C-CBFEA2AAE1DB}" dt="2022-06-19T13:04:32.259" v="8341" actId="20577"/>
          <ac:spMkLst>
            <pc:docMk/>
            <pc:sldMk cId="1090929939" sldId="1725"/>
            <ac:spMk id="2" creationId="{AFC5C944-74A2-1003-22A5-923EB1591CB4}"/>
          </ac:spMkLst>
        </pc:spChg>
        <pc:spChg chg="del">
          <ac:chgData name="Truong Nguyen" userId="8bbd828cfdcd9b55" providerId="LiveId" clId="{F87A7AAE-C165-4FF4-965C-CBFEA2AAE1DB}" dt="2022-06-19T13:09:24.269" v="8342" actId="22"/>
          <ac:spMkLst>
            <pc:docMk/>
            <pc:sldMk cId="1090929939" sldId="1725"/>
            <ac:spMk id="3" creationId="{0E6006E5-757D-BF7B-0F3A-8D062E9F7E5A}"/>
          </ac:spMkLst>
        </pc:spChg>
        <pc:picChg chg="add mod ord">
          <ac:chgData name="Truong Nguyen" userId="8bbd828cfdcd9b55" providerId="LiveId" clId="{F87A7AAE-C165-4FF4-965C-CBFEA2AAE1DB}" dt="2022-06-19T13:09:24.269" v="8342" actId="22"/>
          <ac:picMkLst>
            <pc:docMk/>
            <pc:sldMk cId="1090929939" sldId="1725"/>
            <ac:picMk id="5" creationId="{35A0E64A-9B1A-94DF-1DD0-6CADF388FE9E}"/>
          </ac:picMkLst>
        </pc:picChg>
      </pc:sldChg>
      <pc:sldChg chg="modSp new mod ord">
        <pc:chgData name="Truong Nguyen" userId="8bbd828cfdcd9b55" providerId="LiveId" clId="{F87A7AAE-C165-4FF4-965C-CBFEA2AAE1DB}" dt="2022-06-21T01:50:18.497" v="10611"/>
        <pc:sldMkLst>
          <pc:docMk/>
          <pc:sldMk cId="477337485" sldId="1726"/>
        </pc:sldMkLst>
        <pc:spChg chg="mod">
          <ac:chgData name="Truong Nguyen" userId="8bbd828cfdcd9b55" providerId="LiveId" clId="{F87A7AAE-C165-4FF4-965C-CBFEA2AAE1DB}" dt="2022-06-19T13:10:15.471" v="8344"/>
          <ac:spMkLst>
            <pc:docMk/>
            <pc:sldMk cId="477337485" sldId="1726"/>
            <ac:spMk id="2" creationId="{A2732EC3-084F-6E6B-978A-C98164F69F9F}"/>
          </ac:spMkLst>
        </pc:spChg>
        <pc:spChg chg="mod">
          <ac:chgData name="Truong Nguyen" userId="8bbd828cfdcd9b55" providerId="LiveId" clId="{F87A7AAE-C165-4FF4-965C-CBFEA2AAE1DB}" dt="2022-06-19T13:28:49.387" v="8699" actId="207"/>
          <ac:spMkLst>
            <pc:docMk/>
            <pc:sldMk cId="477337485" sldId="1726"/>
            <ac:spMk id="3" creationId="{9CF37E48-68B8-CA3F-97EE-BAC1D8FA8594}"/>
          </ac:spMkLst>
        </pc:spChg>
      </pc:sldChg>
      <pc:sldChg chg="addSp delSp modSp new del mod">
        <pc:chgData name="Truong Nguyen" userId="8bbd828cfdcd9b55" providerId="LiveId" clId="{F87A7AAE-C165-4FF4-965C-CBFEA2AAE1DB}" dt="2022-06-21T01:33:30.632" v="10547" actId="47"/>
        <pc:sldMkLst>
          <pc:docMk/>
          <pc:sldMk cId="1829995090" sldId="1727"/>
        </pc:sldMkLst>
        <pc:spChg chg="mod">
          <ac:chgData name="Truong Nguyen" userId="8bbd828cfdcd9b55" providerId="LiveId" clId="{F87A7AAE-C165-4FF4-965C-CBFEA2AAE1DB}" dt="2022-06-19T13:12:12.216" v="8644" actId="20577"/>
          <ac:spMkLst>
            <pc:docMk/>
            <pc:sldMk cId="1829995090" sldId="1727"/>
            <ac:spMk id="2" creationId="{84DAFD20-6758-E967-03DC-38A314E50ABE}"/>
          </ac:spMkLst>
        </pc:spChg>
        <pc:spChg chg="del">
          <ac:chgData name="Truong Nguyen" userId="8bbd828cfdcd9b55" providerId="LiveId" clId="{F87A7AAE-C165-4FF4-965C-CBFEA2AAE1DB}" dt="2022-06-19T13:31:36.358" v="8782" actId="22"/>
          <ac:spMkLst>
            <pc:docMk/>
            <pc:sldMk cId="1829995090" sldId="1727"/>
            <ac:spMk id="3" creationId="{A05208CE-B73F-226E-39F2-A7E6BAB0695E}"/>
          </ac:spMkLst>
        </pc:spChg>
        <pc:picChg chg="add mod ord">
          <ac:chgData name="Truong Nguyen" userId="8bbd828cfdcd9b55" providerId="LiveId" clId="{F87A7AAE-C165-4FF4-965C-CBFEA2AAE1DB}" dt="2022-06-19T13:31:36.358" v="8782" actId="22"/>
          <ac:picMkLst>
            <pc:docMk/>
            <pc:sldMk cId="1829995090" sldId="1727"/>
            <ac:picMk id="5" creationId="{31E5201E-7B83-0452-1664-D66A1CA84C14}"/>
          </ac:picMkLst>
        </pc:picChg>
      </pc:sldChg>
      <pc:sldChg chg="addSp delSp modSp new mod modNotesTx">
        <pc:chgData name="Truong Nguyen" userId="8bbd828cfdcd9b55" providerId="LiveId" clId="{F87A7AAE-C165-4FF4-965C-CBFEA2AAE1DB}" dt="2022-06-25T07:52:53.424" v="12682" actId="14100"/>
        <pc:sldMkLst>
          <pc:docMk/>
          <pc:sldMk cId="1914304046" sldId="1728"/>
        </pc:sldMkLst>
        <pc:spChg chg="mod">
          <ac:chgData name="Truong Nguyen" userId="8bbd828cfdcd9b55" providerId="LiveId" clId="{F87A7AAE-C165-4FF4-965C-CBFEA2AAE1DB}" dt="2022-06-19T13:14:05.637" v="8647"/>
          <ac:spMkLst>
            <pc:docMk/>
            <pc:sldMk cId="1914304046" sldId="1728"/>
            <ac:spMk id="2" creationId="{C936F20F-9712-A944-8468-9555B86AAD75}"/>
          </ac:spMkLst>
        </pc:spChg>
        <pc:spChg chg="add del mod">
          <ac:chgData name="Truong Nguyen" userId="8bbd828cfdcd9b55" providerId="LiveId" clId="{F87A7AAE-C165-4FF4-965C-CBFEA2AAE1DB}" dt="2022-06-24T07:18:13.620" v="11662"/>
          <ac:spMkLst>
            <pc:docMk/>
            <pc:sldMk cId="1914304046" sldId="1728"/>
            <ac:spMk id="3" creationId="{77E2BA25-AED8-1423-50FC-9EBA8138E0F4}"/>
          </ac:spMkLst>
        </pc:spChg>
        <pc:spChg chg="del">
          <ac:chgData name="Truong Nguyen" userId="8bbd828cfdcd9b55" providerId="LiveId" clId="{F87A7AAE-C165-4FF4-965C-CBFEA2AAE1DB}" dt="2022-06-19T13:14:01.676" v="8646" actId="22"/>
          <ac:spMkLst>
            <pc:docMk/>
            <pc:sldMk cId="1914304046" sldId="1728"/>
            <ac:spMk id="3" creationId="{D12277D9-93DE-9FA1-8578-9F43173A8487}"/>
          </ac:spMkLst>
        </pc:spChg>
        <pc:spChg chg="add del mod">
          <ac:chgData name="Truong Nguyen" userId="8bbd828cfdcd9b55" providerId="LiveId" clId="{F87A7AAE-C165-4FF4-965C-CBFEA2AAE1DB}" dt="2022-06-25T07:48:37.949" v="12652"/>
          <ac:spMkLst>
            <pc:docMk/>
            <pc:sldMk cId="1914304046" sldId="1728"/>
            <ac:spMk id="4" creationId="{A26D5369-1ACC-304A-EC14-301C1BC1E5DC}"/>
          </ac:spMkLst>
        </pc:spChg>
        <pc:spChg chg="add del mod">
          <ac:chgData name="Truong Nguyen" userId="8bbd828cfdcd9b55" providerId="LiveId" clId="{F87A7AAE-C165-4FF4-965C-CBFEA2AAE1DB}" dt="2022-06-25T07:52:27.722" v="12676"/>
          <ac:spMkLst>
            <pc:docMk/>
            <pc:sldMk cId="1914304046" sldId="1728"/>
            <ac:spMk id="8" creationId="{427801BE-4F32-57DA-EC9A-79D2F8AE48C0}"/>
          </ac:spMkLst>
        </pc:spChg>
        <pc:picChg chg="add del mod ord">
          <ac:chgData name="Truong Nguyen" userId="8bbd828cfdcd9b55" providerId="LiveId" clId="{F87A7AAE-C165-4FF4-965C-CBFEA2AAE1DB}" dt="2022-06-24T07:18:09.842" v="11661" actId="478"/>
          <ac:picMkLst>
            <pc:docMk/>
            <pc:sldMk cId="1914304046" sldId="1728"/>
            <ac:picMk id="5" creationId="{7B0AF67C-B50F-3853-898F-C2655D438ED5}"/>
          </ac:picMkLst>
        </pc:picChg>
        <pc:picChg chg="add del mod">
          <ac:chgData name="Truong Nguyen" userId="8bbd828cfdcd9b55" providerId="LiveId" clId="{F87A7AAE-C165-4FF4-965C-CBFEA2AAE1DB}" dt="2022-06-25T07:48:32.839" v="12651" actId="478"/>
          <ac:picMkLst>
            <pc:docMk/>
            <pc:sldMk cId="1914304046" sldId="1728"/>
            <ac:picMk id="6" creationId="{A9EC10DC-FC8E-DFAD-1AAF-39FD65F316F5}"/>
          </ac:picMkLst>
        </pc:picChg>
        <pc:picChg chg="add del mod">
          <ac:chgData name="Truong Nguyen" userId="8bbd828cfdcd9b55" providerId="LiveId" clId="{F87A7AAE-C165-4FF4-965C-CBFEA2AAE1DB}" dt="2022-06-25T07:52:22.191" v="12675" actId="478"/>
          <ac:picMkLst>
            <pc:docMk/>
            <pc:sldMk cId="1914304046" sldId="1728"/>
            <ac:picMk id="7" creationId="{A0104005-FD96-B17B-89CC-BE68B5FAE1FD}"/>
          </ac:picMkLst>
        </pc:picChg>
        <pc:picChg chg="add mod">
          <ac:chgData name="Truong Nguyen" userId="8bbd828cfdcd9b55" providerId="LiveId" clId="{F87A7AAE-C165-4FF4-965C-CBFEA2AAE1DB}" dt="2022-06-25T07:52:53.424" v="12682" actId="14100"/>
          <ac:picMkLst>
            <pc:docMk/>
            <pc:sldMk cId="1914304046" sldId="1728"/>
            <ac:picMk id="10" creationId="{09747544-C9C4-90B9-AB90-5B5DCF0D50F7}"/>
          </ac:picMkLst>
        </pc:picChg>
        <pc:inkChg chg="add del">
          <ac:chgData name="Truong Nguyen" userId="8bbd828cfdcd9b55" providerId="LiveId" clId="{F87A7AAE-C165-4FF4-965C-CBFEA2AAE1DB}" dt="2022-06-25T07:42:59.029" v="12650" actId="478"/>
          <ac:inkMkLst>
            <pc:docMk/>
            <pc:sldMk cId="1914304046" sldId="1728"/>
            <ac:inkMk id="3" creationId="{92BD93FC-E87E-6EED-F4D8-571B57B0E448}"/>
          </ac:inkMkLst>
        </pc:inkChg>
      </pc:sldChg>
      <pc:sldChg chg="addSp delSp modSp new del mod">
        <pc:chgData name="Truong Nguyen" userId="8bbd828cfdcd9b55" providerId="LiveId" clId="{F87A7AAE-C165-4FF4-965C-CBFEA2AAE1DB}" dt="2022-06-20T06:28:33.915" v="10462" actId="47"/>
        <pc:sldMkLst>
          <pc:docMk/>
          <pc:sldMk cId="2636694122" sldId="1729"/>
        </pc:sldMkLst>
        <pc:spChg chg="mod">
          <ac:chgData name="Truong Nguyen" userId="8bbd828cfdcd9b55" providerId="LiveId" clId="{F87A7AAE-C165-4FF4-965C-CBFEA2AAE1DB}" dt="2022-06-19T13:20:10.068" v="8650"/>
          <ac:spMkLst>
            <pc:docMk/>
            <pc:sldMk cId="2636694122" sldId="1729"/>
            <ac:spMk id="2" creationId="{08094575-5E96-E8AE-F995-99CDEE719BD4}"/>
          </ac:spMkLst>
        </pc:spChg>
        <pc:spChg chg="add mod">
          <ac:chgData name="Truong Nguyen" userId="8bbd828cfdcd9b55" providerId="LiveId" clId="{F87A7AAE-C165-4FF4-965C-CBFEA2AAE1DB}" dt="2022-06-20T06:28:30.013" v="10461" actId="478"/>
          <ac:spMkLst>
            <pc:docMk/>
            <pc:sldMk cId="2636694122" sldId="1729"/>
            <ac:spMk id="3" creationId="{2466139E-A409-1692-FC9E-90492EC07670}"/>
          </ac:spMkLst>
        </pc:spChg>
        <pc:spChg chg="del">
          <ac:chgData name="Truong Nguyen" userId="8bbd828cfdcd9b55" providerId="LiveId" clId="{F87A7AAE-C165-4FF4-965C-CBFEA2AAE1DB}" dt="2022-06-19T13:20:02.710" v="8649"/>
          <ac:spMkLst>
            <pc:docMk/>
            <pc:sldMk cId="2636694122" sldId="1729"/>
            <ac:spMk id="3" creationId="{343995EF-5E08-B86D-007C-61BF09EACB48}"/>
          </ac:spMkLst>
        </pc:spChg>
        <pc:picChg chg="add del mod">
          <ac:chgData name="Truong Nguyen" userId="8bbd828cfdcd9b55" providerId="LiveId" clId="{F87A7AAE-C165-4FF4-965C-CBFEA2AAE1DB}" dt="2022-06-20T06:28:30.013" v="10461" actId="478"/>
          <ac:picMkLst>
            <pc:docMk/>
            <pc:sldMk cId="2636694122" sldId="1729"/>
            <ac:picMk id="1026" creationId="{FDABBB51-8D8B-DCC8-363F-EA3DD02EBEED}"/>
          </ac:picMkLst>
        </pc:picChg>
      </pc:sldChg>
      <pc:sldChg chg="addSp delSp modSp new mod modClrScheme chgLayout">
        <pc:chgData name="Truong Nguyen" userId="8bbd828cfdcd9b55" providerId="LiveId" clId="{F87A7AAE-C165-4FF4-965C-CBFEA2AAE1DB}" dt="2022-06-20T05:30:27.547" v="10456" actId="13926"/>
        <pc:sldMkLst>
          <pc:docMk/>
          <pc:sldMk cId="2199585792" sldId="1730"/>
        </pc:sldMkLst>
        <pc:spChg chg="del mod ord">
          <ac:chgData name="Truong Nguyen" userId="8bbd828cfdcd9b55" providerId="LiveId" clId="{F87A7AAE-C165-4FF4-965C-CBFEA2AAE1DB}" dt="2022-06-19T13:21:00.840" v="8652" actId="700"/>
          <ac:spMkLst>
            <pc:docMk/>
            <pc:sldMk cId="2199585792" sldId="1730"/>
            <ac:spMk id="2" creationId="{B8BED24D-BB8A-B0CB-8218-06031A7D90D8}"/>
          </ac:spMkLst>
        </pc:spChg>
        <pc:spChg chg="del mod ord">
          <ac:chgData name="Truong Nguyen" userId="8bbd828cfdcd9b55" providerId="LiveId" clId="{F87A7AAE-C165-4FF4-965C-CBFEA2AAE1DB}" dt="2022-06-19T13:21:00.840" v="8652" actId="700"/>
          <ac:spMkLst>
            <pc:docMk/>
            <pc:sldMk cId="2199585792" sldId="1730"/>
            <ac:spMk id="3" creationId="{D79E5923-0DB9-4758-AA0C-0A660DE09650}"/>
          </ac:spMkLst>
        </pc:spChg>
        <pc:spChg chg="add mod ord">
          <ac:chgData name="Truong Nguyen" userId="8bbd828cfdcd9b55" providerId="LiveId" clId="{F87A7AAE-C165-4FF4-965C-CBFEA2AAE1DB}" dt="2022-06-19T13:21:05.615" v="8653"/>
          <ac:spMkLst>
            <pc:docMk/>
            <pc:sldMk cId="2199585792" sldId="1730"/>
            <ac:spMk id="4" creationId="{E483D4F1-1A45-1A0E-2076-09BD3DC059A8}"/>
          </ac:spMkLst>
        </pc:spChg>
        <pc:spChg chg="add mod ord">
          <ac:chgData name="Truong Nguyen" userId="8bbd828cfdcd9b55" providerId="LiveId" clId="{F87A7AAE-C165-4FF4-965C-CBFEA2AAE1DB}" dt="2022-06-20T05:30:27.547" v="10456" actId="13926"/>
          <ac:spMkLst>
            <pc:docMk/>
            <pc:sldMk cId="2199585792" sldId="1730"/>
            <ac:spMk id="5" creationId="{9786DDFC-E82C-BF5F-C839-FC840CE993C1}"/>
          </ac:spMkLst>
        </pc:spChg>
      </pc:sldChg>
      <pc:sldChg chg="modSp add mod">
        <pc:chgData name="Truong Nguyen" userId="8bbd828cfdcd9b55" providerId="LiveId" clId="{F87A7AAE-C165-4FF4-965C-CBFEA2AAE1DB}" dt="2022-06-19T13:24:26.749" v="8678" actId="123"/>
        <pc:sldMkLst>
          <pc:docMk/>
          <pc:sldMk cId="3046696043" sldId="1731"/>
        </pc:sldMkLst>
        <pc:spChg chg="mod">
          <ac:chgData name="Truong Nguyen" userId="8bbd828cfdcd9b55" providerId="LiveId" clId="{F87A7AAE-C165-4FF4-965C-CBFEA2AAE1DB}" dt="2022-06-19T13:24:26.749" v="8678" actId="123"/>
          <ac:spMkLst>
            <pc:docMk/>
            <pc:sldMk cId="3046696043" sldId="1731"/>
            <ac:spMk id="5" creationId="{9786DDFC-E82C-BF5F-C839-FC840CE993C1}"/>
          </ac:spMkLst>
        </pc:spChg>
      </pc:sldChg>
      <pc:sldChg chg="new del">
        <pc:chgData name="Truong Nguyen" userId="8bbd828cfdcd9b55" providerId="LiveId" clId="{F87A7AAE-C165-4FF4-965C-CBFEA2AAE1DB}" dt="2022-06-19T13:22:28.777" v="8660" actId="680"/>
        <pc:sldMkLst>
          <pc:docMk/>
          <pc:sldMk cId="4273656911" sldId="1731"/>
        </pc:sldMkLst>
      </pc:sldChg>
      <pc:sldChg chg="modSp new mod ord">
        <pc:chgData name="Truong Nguyen" userId="8bbd828cfdcd9b55" providerId="LiveId" clId="{F87A7AAE-C165-4FF4-965C-CBFEA2AAE1DB}" dt="2022-06-24T02:40:30.645" v="10635"/>
        <pc:sldMkLst>
          <pc:docMk/>
          <pc:sldMk cId="663542227" sldId="1732"/>
        </pc:sldMkLst>
        <pc:spChg chg="mod">
          <ac:chgData name="Truong Nguyen" userId="8bbd828cfdcd9b55" providerId="LiveId" clId="{F87A7AAE-C165-4FF4-965C-CBFEA2AAE1DB}" dt="2022-06-19T13:29:43.100" v="8701"/>
          <ac:spMkLst>
            <pc:docMk/>
            <pc:sldMk cId="663542227" sldId="1732"/>
            <ac:spMk id="2" creationId="{7280113D-3EFF-EC65-E4C7-2C59E1CD56A0}"/>
          </ac:spMkLst>
        </pc:spChg>
        <pc:spChg chg="mod">
          <ac:chgData name="Truong Nguyen" userId="8bbd828cfdcd9b55" providerId="LiveId" clId="{F87A7AAE-C165-4FF4-965C-CBFEA2AAE1DB}" dt="2022-06-19T13:30:26.959" v="8781" actId="13926"/>
          <ac:spMkLst>
            <pc:docMk/>
            <pc:sldMk cId="663542227" sldId="1732"/>
            <ac:spMk id="3" creationId="{292BB38A-ECE3-A4BF-630B-2513FD978690}"/>
          </ac:spMkLst>
        </pc:spChg>
      </pc:sldChg>
      <pc:sldChg chg="modSp add del mod">
        <pc:chgData name="Truong Nguyen" userId="8bbd828cfdcd9b55" providerId="LiveId" clId="{F87A7AAE-C165-4FF4-965C-CBFEA2AAE1DB}" dt="2022-06-19T13:28:30.334" v="8698" actId="47"/>
        <pc:sldMkLst>
          <pc:docMk/>
          <pc:sldMk cId="2875287222" sldId="1732"/>
        </pc:sldMkLst>
        <pc:spChg chg="mod">
          <ac:chgData name="Truong Nguyen" userId="8bbd828cfdcd9b55" providerId="LiveId" clId="{F87A7AAE-C165-4FF4-965C-CBFEA2AAE1DB}" dt="2022-06-19T13:25:17.971" v="8697" actId="207"/>
          <ac:spMkLst>
            <pc:docMk/>
            <pc:sldMk cId="2875287222" sldId="1732"/>
            <ac:spMk id="5" creationId="{9786DDFC-E82C-BF5F-C839-FC840CE993C1}"/>
          </ac:spMkLst>
        </pc:spChg>
      </pc:sldChg>
      <pc:sldChg chg="new del">
        <pc:chgData name="Truong Nguyen" userId="8bbd828cfdcd9b55" providerId="LiveId" clId="{F87A7AAE-C165-4FF4-965C-CBFEA2AAE1DB}" dt="2022-06-19T13:31:40.247" v="8784" actId="47"/>
        <pc:sldMkLst>
          <pc:docMk/>
          <pc:sldMk cId="2763819524" sldId="1733"/>
        </pc:sldMkLst>
      </pc:sldChg>
      <pc:sldChg chg="addSp delSp modSp add del mod">
        <pc:chgData name="Truong Nguyen" userId="8bbd828cfdcd9b55" providerId="LiveId" clId="{F87A7AAE-C165-4FF4-965C-CBFEA2AAE1DB}" dt="2022-06-21T01:33:30.632" v="10547" actId="47"/>
        <pc:sldMkLst>
          <pc:docMk/>
          <pc:sldMk cId="3116283723" sldId="1733"/>
        </pc:sldMkLst>
        <pc:spChg chg="mod">
          <ac:chgData name="Truong Nguyen" userId="8bbd828cfdcd9b55" providerId="LiveId" clId="{F87A7AAE-C165-4FF4-965C-CBFEA2AAE1DB}" dt="2022-06-19T13:34:35.143" v="8790" actId="1076"/>
          <ac:spMkLst>
            <pc:docMk/>
            <pc:sldMk cId="3116283723" sldId="1733"/>
            <ac:spMk id="2" creationId="{84DAFD20-6758-E967-03DC-38A314E50ABE}"/>
          </ac:spMkLst>
        </pc:spChg>
        <pc:spChg chg="add del mod">
          <ac:chgData name="Truong Nguyen" userId="8bbd828cfdcd9b55" providerId="LiveId" clId="{F87A7AAE-C165-4FF4-965C-CBFEA2AAE1DB}" dt="2022-06-19T13:34:28.028" v="8787" actId="22"/>
          <ac:spMkLst>
            <pc:docMk/>
            <pc:sldMk cId="3116283723" sldId="1733"/>
            <ac:spMk id="3" creationId="{75C5E1D5-D012-5DFC-7D50-9A795E7FEB1C}"/>
          </ac:spMkLst>
        </pc:spChg>
        <pc:picChg chg="del">
          <ac:chgData name="Truong Nguyen" userId="8bbd828cfdcd9b55" providerId="LiveId" clId="{F87A7AAE-C165-4FF4-965C-CBFEA2AAE1DB}" dt="2022-06-19T13:31:44.050" v="8786" actId="478"/>
          <ac:picMkLst>
            <pc:docMk/>
            <pc:sldMk cId="3116283723" sldId="1733"/>
            <ac:picMk id="5" creationId="{31E5201E-7B83-0452-1664-D66A1CA84C14}"/>
          </ac:picMkLst>
        </pc:picChg>
        <pc:picChg chg="add mod ord">
          <ac:chgData name="Truong Nguyen" userId="8bbd828cfdcd9b55" providerId="LiveId" clId="{F87A7AAE-C165-4FF4-965C-CBFEA2AAE1DB}" dt="2022-06-19T13:34:28.028" v="8787" actId="22"/>
          <ac:picMkLst>
            <pc:docMk/>
            <pc:sldMk cId="3116283723" sldId="1733"/>
            <ac:picMk id="6" creationId="{DB5E9F31-B1B7-4C6B-802D-4D0A23B3CFA9}"/>
          </ac:picMkLst>
        </pc:picChg>
      </pc:sldChg>
      <pc:sldChg chg="new del">
        <pc:chgData name="Truong Nguyen" userId="8bbd828cfdcd9b55" providerId="LiveId" clId="{F87A7AAE-C165-4FF4-965C-CBFEA2AAE1DB}" dt="2022-06-19T13:34:40.070" v="8791" actId="47"/>
        <pc:sldMkLst>
          <pc:docMk/>
          <pc:sldMk cId="2968553038" sldId="1734"/>
        </pc:sldMkLst>
      </pc:sldChg>
      <pc:sldChg chg="addSp delSp modSp add del mod">
        <pc:chgData name="Truong Nguyen" userId="8bbd828cfdcd9b55" providerId="LiveId" clId="{F87A7AAE-C165-4FF4-965C-CBFEA2AAE1DB}" dt="2022-06-21T01:33:30.632" v="10547" actId="47"/>
        <pc:sldMkLst>
          <pc:docMk/>
          <pc:sldMk cId="3416610468" sldId="1734"/>
        </pc:sldMkLst>
        <pc:spChg chg="add del mod">
          <ac:chgData name="Truong Nguyen" userId="8bbd828cfdcd9b55" providerId="LiveId" clId="{F87A7AAE-C165-4FF4-965C-CBFEA2AAE1DB}" dt="2022-06-19T13:36:46.133" v="8794" actId="22"/>
          <ac:spMkLst>
            <pc:docMk/>
            <pc:sldMk cId="3416610468" sldId="1734"/>
            <ac:spMk id="3" creationId="{B37B7E17-3B47-359A-BB56-370B87D54A1E}"/>
          </ac:spMkLst>
        </pc:spChg>
        <pc:picChg chg="add mod ord">
          <ac:chgData name="Truong Nguyen" userId="8bbd828cfdcd9b55" providerId="LiveId" clId="{F87A7AAE-C165-4FF4-965C-CBFEA2AAE1DB}" dt="2022-06-19T13:36:46.133" v="8794" actId="22"/>
          <ac:picMkLst>
            <pc:docMk/>
            <pc:sldMk cId="3416610468" sldId="1734"/>
            <ac:picMk id="5" creationId="{EBC91768-A4C1-D33C-F698-7E7F658CE7B1}"/>
          </ac:picMkLst>
        </pc:picChg>
        <pc:picChg chg="del">
          <ac:chgData name="Truong Nguyen" userId="8bbd828cfdcd9b55" providerId="LiveId" clId="{F87A7AAE-C165-4FF4-965C-CBFEA2AAE1DB}" dt="2022-06-19T13:34:42.883" v="8793" actId="478"/>
          <ac:picMkLst>
            <pc:docMk/>
            <pc:sldMk cId="3416610468" sldId="1734"/>
            <ac:picMk id="6" creationId="{DB5E9F31-B1B7-4C6B-802D-4D0A23B3CFA9}"/>
          </ac:picMkLst>
        </pc:picChg>
      </pc:sldChg>
      <pc:sldChg chg="addSp delSp modSp new del mod">
        <pc:chgData name="Truong Nguyen" userId="8bbd828cfdcd9b55" providerId="LiveId" clId="{F87A7AAE-C165-4FF4-965C-CBFEA2AAE1DB}" dt="2022-06-21T01:33:30.632" v="10547" actId="47"/>
        <pc:sldMkLst>
          <pc:docMk/>
          <pc:sldMk cId="1275156404" sldId="1737"/>
        </pc:sldMkLst>
        <pc:spChg chg="mod">
          <ac:chgData name="Truong Nguyen" userId="8bbd828cfdcd9b55" providerId="LiveId" clId="{F87A7AAE-C165-4FF4-965C-CBFEA2AAE1DB}" dt="2022-06-19T13:38:32.177" v="8801"/>
          <ac:spMkLst>
            <pc:docMk/>
            <pc:sldMk cId="1275156404" sldId="1737"/>
            <ac:spMk id="2" creationId="{A8364222-F201-CDE3-8493-059FF728827C}"/>
          </ac:spMkLst>
        </pc:spChg>
        <pc:spChg chg="del">
          <ac:chgData name="Truong Nguyen" userId="8bbd828cfdcd9b55" providerId="LiveId" clId="{F87A7AAE-C165-4FF4-965C-CBFEA2AAE1DB}" dt="2022-06-19T13:38:07.337" v="8796" actId="22"/>
          <ac:spMkLst>
            <pc:docMk/>
            <pc:sldMk cId="1275156404" sldId="1737"/>
            <ac:spMk id="3" creationId="{B941DC50-0FC3-CE15-AA41-642FC53FBDF5}"/>
          </ac:spMkLst>
        </pc:spChg>
        <pc:picChg chg="add mod ord">
          <ac:chgData name="Truong Nguyen" userId="8bbd828cfdcd9b55" providerId="LiveId" clId="{F87A7AAE-C165-4FF4-965C-CBFEA2AAE1DB}" dt="2022-06-19T13:38:07.337" v="8796" actId="22"/>
          <ac:picMkLst>
            <pc:docMk/>
            <pc:sldMk cId="1275156404" sldId="1737"/>
            <ac:picMk id="5" creationId="{D8AC2B22-92A2-FD53-3881-84B554CB5C91}"/>
          </ac:picMkLst>
        </pc:picChg>
      </pc:sldChg>
      <pc:sldChg chg="addSp delSp modSp new del mod">
        <pc:chgData name="Truong Nguyen" userId="8bbd828cfdcd9b55" providerId="LiveId" clId="{F87A7AAE-C165-4FF4-965C-CBFEA2AAE1DB}" dt="2022-06-21T01:33:30.632" v="10547" actId="47"/>
        <pc:sldMkLst>
          <pc:docMk/>
          <pc:sldMk cId="592740970" sldId="1738"/>
        </pc:sldMkLst>
        <pc:spChg chg="mod">
          <ac:chgData name="Truong Nguyen" userId="8bbd828cfdcd9b55" providerId="LiveId" clId="{F87A7AAE-C165-4FF4-965C-CBFEA2AAE1DB}" dt="2022-06-19T13:38:35.252" v="8802"/>
          <ac:spMkLst>
            <pc:docMk/>
            <pc:sldMk cId="592740970" sldId="1738"/>
            <ac:spMk id="2" creationId="{591C1243-4FAF-CD9D-892E-29D3E2B3D729}"/>
          </ac:spMkLst>
        </pc:spChg>
        <pc:spChg chg="del">
          <ac:chgData name="Truong Nguyen" userId="8bbd828cfdcd9b55" providerId="LiveId" clId="{F87A7AAE-C165-4FF4-965C-CBFEA2AAE1DB}" dt="2022-06-19T13:38:16.773" v="8798" actId="22"/>
          <ac:spMkLst>
            <pc:docMk/>
            <pc:sldMk cId="592740970" sldId="1738"/>
            <ac:spMk id="3" creationId="{72C2293A-C646-1C9D-B790-C2A9BF78431F}"/>
          </ac:spMkLst>
        </pc:spChg>
        <pc:picChg chg="add mod ord">
          <ac:chgData name="Truong Nguyen" userId="8bbd828cfdcd9b55" providerId="LiveId" clId="{F87A7AAE-C165-4FF4-965C-CBFEA2AAE1DB}" dt="2022-06-19T13:38:16.773" v="8798" actId="22"/>
          <ac:picMkLst>
            <pc:docMk/>
            <pc:sldMk cId="592740970" sldId="1738"/>
            <ac:picMk id="5" creationId="{16E5E4AA-02CC-CF68-0D30-4A330088F871}"/>
          </ac:picMkLst>
        </pc:picChg>
      </pc:sldChg>
      <pc:sldChg chg="addSp delSp modSp new del mod">
        <pc:chgData name="Truong Nguyen" userId="8bbd828cfdcd9b55" providerId="LiveId" clId="{F87A7AAE-C165-4FF4-965C-CBFEA2AAE1DB}" dt="2022-06-21T01:33:30.632" v="10547" actId="47"/>
        <pc:sldMkLst>
          <pc:docMk/>
          <pc:sldMk cId="997301190" sldId="1739"/>
        </pc:sldMkLst>
        <pc:spChg chg="mod">
          <ac:chgData name="Truong Nguyen" userId="8bbd828cfdcd9b55" providerId="LiveId" clId="{F87A7AAE-C165-4FF4-965C-CBFEA2AAE1DB}" dt="2022-06-19T13:38:37.412" v="8803"/>
          <ac:spMkLst>
            <pc:docMk/>
            <pc:sldMk cId="997301190" sldId="1739"/>
            <ac:spMk id="2" creationId="{7AE622B1-364C-84EA-0C90-2999C3BA768C}"/>
          </ac:spMkLst>
        </pc:spChg>
        <pc:spChg chg="del">
          <ac:chgData name="Truong Nguyen" userId="8bbd828cfdcd9b55" providerId="LiveId" clId="{F87A7AAE-C165-4FF4-965C-CBFEA2AAE1DB}" dt="2022-06-19T13:38:25.866" v="8800" actId="22"/>
          <ac:spMkLst>
            <pc:docMk/>
            <pc:sldMk cId="997301190" sldId="1739"/>
            <ac:spMk id="3" creationId="{2395CF70-4292-7832-5B96-95082DDBED3F}"/>
          </ac:spMkLst>
        </pc:spChg>
        <pc:picChg chg="add mod ord">
          <ac:chgData name="Truong Nguyen" userId="8bbd828cfdcd9b55" providerId="LiveId" clId="{F87A7AAE-C165-4FF4-965C-CBFEA2AAE1DB}" dt="2022-06-19T13:38:25.866" v="8800" actId="22"/>
          <ac:picMkLst>
            <pc:docMk/>
            <pc:sldMk cId="997301190" sldId="1739"/>
            <ac:picMk id="5" creationId="{C6F0EE2E-F807-AAE2-8F93-D6ABF494FD51}"/>
          </ac:picMkLst>
        </pc:picChg>
      </pc:sldChg>
      <pc:sldChg chg="modSp new del mod">
        <pc:chgData name="Truong Nguyen" userId="8bbd828cfdcd9b55" providerId="LiveId" clId="{F87A7AAE-C165-4FF4-965C-CBFEA2AAE1DB}" dt="2022-06-19T13:42:16.574" v="8817" actId="47"/>
        <pc:sldMkLst>
          <pc:docMk/>
          <pc:sldMk cId="1161608279" sldId="1740"/>
        </pc:sldMkLst>
        <pc:spChg chg="mod">
          <ac:chgData name="Truong Nguyen" userId="8bbd828cfdcd9b55" providerId="LiveId" clId="{F87A7AAE-C165-4FF4-965C-CBFEA2AAE1DB}" dt="2022-06-19T13:41:02.040" v="8816" actId="207"/>
          <ac:spMkLst>
            <pc:docMk/>
            <pc:sldMk cId="1161608279" sldId="1740"/>
            <ac:spMk id="3" creationId="{F8C04E80-9CBC-55B6-CA50-6FC2C1C4058D}"/>
          </ac:spMkLst>
        </pc:spChg>
      </pc:sldChg>
      <pc:sldChg chg="modSp new del mod">
        <pc:chgData name="Truong Nguyen" userId="8bbd828cfdcd9b55" providerId="LiveId" clId="{F87A7AAE-C165-4FF4-965C-CBFEA2AAE1DB}" dt="2022-06-19T13:39:30.541" v="8806" actId="47"/>
        <pc:sldMkLst>
          <pc:docMk/>
          <pc:sldMk cId="3912395113" sldId="1740"/>
        </pc:sldMkLst>
        <pc:spChg chg="mod">
          <ac:chgData name="Truong Nguyen" userId="8bbd828cfdcd9b55" providerId="LiveId" clId="{F87A7AAE-C165-4FF4-965C-CBFEA2AAE1DB}" dt="2022-06-19T13:38:46.911" v="8805"/>
          <ac:spMkLst>
            <pc:docMk/>
            <pc:sldMk cId="3912395113" sldId="1740"/>
            <ac:spMk id="2" creationId="{14A896EC-FCB9-80E1-0887-47E14CC096E8}"/>
          </ac:spMkLst>
        </pc:spChg>
      </pc:sldChg>
      <pc:sldChg chg="addSp delSp modSp new mod">
        <pc:chgData name="Truong Nguyen" userId="8bbd828cfdcd9b55" providerId="LiveId" clId="{F87A7AAE-C165-4FF4-965C-CBFEA2AAE1DB}" dt="2022-06-25T05:04:41.935" v="12591"/>
        <pc:sldMkLst>
          <pc:docMk/>
          <pc:sldMk cId="1322911600" sldId="1747"/>
        </pc:sldMkLst>
        <pc:spChg chg="mod">
          <ac:chgData name="Truong Nguyen" userId="8bbd828cfdcd9b55" providerId="LiveId" clId="{F87A7AAE-C165-4FF4-965C-CBFEA2AAE1DB}" dt="2022-06-24T08:39:07.664" v="11680" actId="20577"/>
          <ac:spMkLst>
            <pc:docMk/>
            <pc:sldMk cId="1322911600" sldId="1747"/>
            <ac:spMk id="2" creationId="{CD0549C8-6CE1-3F95-CD6D-11F3B3A97BF4}"/>
          </ac:spMkLst>
        </pc:spChg>
        <pc:spChg chg="del mod">
          <ac:chgData name="Truong Nguyen" userId="8bbd828cfdcd9b55" providerId="LiveId" clId="{F87A7AAE-C165-4FF4-965C-CBFEA2AAE1DB}" dt="2022-06-25T04:56:22.345" v="12580" actId="478"/>
          <ac:spMkLst>
            <pc:docMk/>
            <pc:sldMk cId="1322911600" sldId="1747"/>
            <ac:spMk id="3" creationId="{FA543B5A-C530-6B12-3803-37C2896DD359}"/>
          </ac:spMkLst>
        </pc:spChg>
        <pc:spChg chg="add mod">
          <ac:chgData name="Truong Nguyen" userId="8bbd828cfdcd9b55" providerId="LiveId" clId="{F87A7AAE-C165-4FF4-965C-CBFEA2AAE1DB}" dt="2022-06-20T02:24:42.576" v="8968" actId="1076"/>
          <ac:spMkLst>
            <pc:docMk/>
            <pc:sldMk cId="1322911600" sldId="1747"/>
            <ac:spMk id="4" creationId="{3D1FF5FB-7076-ED12-F26B-7B85484AB411}"/>
          </ac:spMkLst>
        </pc:spChg>
        <pc:spChg chg="add mod">
          <ac:chgData name="Truong Nguyen" userId="8bbd828cfdcd9b55" providerId="LiveId" clId="{F87A7AAE-C165-4FF4-965C-CBFEA2AAE1DB}" dt="2022-06-20T03:35:33.282" v="9291" actId="20577"/>
          <ac:spMkLst>
            <pc:docMk/>
            <pc:sldMk cId="1322911600" sldId="1747"/>
            <ac:spMk id="5" creationId="{D571798E-2845-F6F8-CA7E-BDE33D0D541E}"/>
          </ac:spMkLst>
        </pc:spChg>
        <pc:spChg chg="add mod">
          <ac:chgData name="Truong Nguyen" userId="8bbd828cfdcd9b55" providerId="LiveId" clId="{F87A7AAE-C165-4FF4-965C-CBFEA2AAE1DB}" dt="2022-06-20T02:22:59.787" v="8890" actId="1076"/>
          <ac:spMkLst>
            <pc:docMk/>
            <pc:sldMk cId="1322911600" sldId="1747"/>
            <ac:spMk id="6" creationId="{A4DE0A9D-BE17-126C-74CF-17B34170E217}"/>
          </ac:spMkLst>
        </pc:spChg>
        <pc:spChg chg="add mod">
          <ac:chgData name="Truong Nguyen" userId="8bbd828cfdcd9b55" providerId="LiveId" clId="{F87A7AAE-C165-4FF4-965C-CBFEA2AAE1DB}" dt="2022-06-20T03:35:36.267" v="9295" actId="20577"/>
          <ac:spMkLst>
            <pc:docMk/>
            <pc:sldMk cId="1322911600" sldId="1747"/>
            <ac:spMk id="7" creationId="{8EA22E0E-5D20-F091-A194-91952B461ED3}"/>
          </ac:spMkLst>
        </pc:spChg>
        <pc:spChg chg="add mod">
          <ac:chgData name="Truong Nguyen" userId="8bbd828cfdcd9b55" providerId="LiveId" clId="{F87A7AAE-C165-4FF4-965C-CBFEA2AAE1DB}" dt="2022-06-20T02:24:31.416" v="8967" actId="1076"/>
          <ac:spMkLst>
            <pc:docMk/>
            <pc:sldMk cId="1322911600" sldId="1747"/>
            <ac:spMk id="8" creationId="{B1BFB1E1-CA55-81A8-DBAC-F03A00747C17}"/>
          </ac:spMkLst>
        </pc:spChg>
        <pc:spChg chg="add mod">
          <ac:chgData name="Truong Nguyen" userId="8bbd828cfdcd9b55" providerId="LiveId" clId="{F87A7AAE-C165-4FF4-965C-CBFEA2AAE1DB}" dt="2022-06-20T03:35:38.112" v="9297" actId="20577"/>
          <ac:spMkLst>
            <pc:docMk/>
            <pc:sldMk cId="1322911600" sldId="1747"/>
            <ac:spMk id="9" creationId="{FEFE9619-17DD-37C7-CD4A-668B0D6DF7D3}"/>
          </ac:spMkLst>
        </pc:spChg>
        <pc:spChg chg="add mod">
          <ac:chgData name="Truong Nguyen" userId="8bbd828cfdcd9b55" providerId="LiveId" clId="{F87A7AAE-C165-4FF4-965C-CBFEA2AAE1DB}" dt="2022-06-20T02:23:22.077" v="8897" actId="1076"/>
          <ac:spMkLst>
            <pc:docMk/>
            <pc:sldMk cId="1322911600" sldId="1747"/>
            <ac:spMk id="10" creationId="{348DAF97-BBCF-73F5-DA36-ACBCE82DFF71}"/>
          </ac:spMkLst>
        </pc:spChg>
        <pc:spChg chg="add mod">
          <ac:chgData name="Truong Nguyen" userId="8bbd828cfdcd9b55" providerId="LiveId" clId="{F87A7AAE-C165-4FF4-965C-CBFEA2AAE1DB}" dt="2022-06-20T03:35:40.057" v="9299" actId="20577"/>
          <ac:spMkLst>
            <pc:docMk/>
            <pc:sldMk cId="1322911600" sldId="1747"/>
            <ac:spMk id="11" creationId="{D241263F-7BCC-5138-8EFC-4CAED4A7FE24}"/>
          </ac:spMkLst>
        </pc:spChg>
        <pc:spChg chg="add mod">
          <ac:chgData name="Truong Nguyen" userId="8bbd828cfdcd9b55" providerId="LiveId" clId="{F87A7AAE-C165-4FF4-965C-CBFEA2AAE1DB}" dt="2022-06-20T02:24:14.222" v="8965" actId="1076"/>
          <ac:spMkLst>
            <pc:docMk/>
            <pc:sldMk cId="1322911600" sldId="1747"/>
            <ac:spMk id="12" creationId="{FA22E271-F745-ED51-59B7-B2A4FC80C8B1}"/>
          </ac:spMkLst>
        </pc:spChg>
        <pc:spChg chg="add mod">
          <ac:chgData name="Truong Nguyen" userId="8bbd828cfdcd9b55" providerId="LiveId" clId="{F87A7AAE-C165-4FF4-965C-CBFEA2AAE1DB}" dt="2022-06-20T03:35:55.727" v="9307" actId="20577"/>
          <ac:spMkLst>
            <pc:docMk/>
            <pc:sldMk cId="1322911600" sldId="1747"/>
            <ac:spMk id="13" creationId="{87E810EA-E485-7D2D-B936-46044E418990}"/>
          </ac:spMkLst>
        </pc:spChg>
        <pc:spChg chg="add mod">
          <ac:chgData name="Truong Nguyen" userId="8bbd828cfdcd9b55" providerId="LiveId" clId="{F87A7AAE-C165-4FF4-965C-CBFEA2AAE1DB}" dt="2022-06-20T02:27:40.977" v="9104" actId="1038"/>
          <ac:spMkLst>
            <pc:docMk/>
            <pc:sldMk cId="1322911600" sldId="1747"/>
            <ac:spMk id="14" creationId="{84E98F26-40A1-6A1F-B705-D4AD267F9A45}"/>
          </ac:spMkLst>
        </pc:spChg>
        <pc:spChg chg="add mod">
          <ac:chgData name="Truong Nguyen" userId="8bbd828cfdcd9b55" providerId="LiveId" clId="{F87A7AAE-C165-4FF4-965C-CBFEA2AAE1DB}" dt="2022-06-20T03:35:57.977" v="9309" actId="20577"/>
          <ac:spMkLst>
            <pc:docMk/>
            <pc:sldMk cId="1322911600" sldId="1747"/>
            <ac:spMk id="15" creationId="{41B840A6-E73C-B172-8D80-BC5F4EBDE7D8}"/>
          </ac:spMkLst>
        </pc:spChg>
        <pc:spChg chg="add mod">
          <ac:chgData name="Truong Nguyen" userId="8bbd828cfdcd9b55" providerId="LiveId" clId="{F87A7AAE-C165-4FF4-965C-CBFEA2AAE1DB}" dt="2022-06-20T02:23:55.122" v="8931" actId="1036"/>
          <ac:spMkLst>
            <pc:docMk/>
            <pc:sldMk cId="1322911600" sldId="1747"/>
            <ac:spMk id="16" creationId="{7A7617D5-5D80-C45F-1EFB-F5FCA4D4D2C1}"/>
          </ac:spMkLst>
        </pc:spChg>
        <pc:spChg chg="add mod">
          <ac:chgData name="Truong Nguyen" userId="8bbd828cfdcd9b55" providerId="LiveId" clId="{F87A7AAE-C165-4FF4-965C-CBFEA2AAE1DB}" dt="2022-06-20T03:36:00.452" v="9311" actId="20577"/>
          <ac:spMkLst>
            <pc:docMk/>
            <pc:sldMk cId="1322911600" sldId="1747"/>
            <ac:spMk id="17" creationId="{EA84405D-B955-E1AA-E99A-BABC99FAB58D}"/>
          </ac:spMkLst>
        </pc:spChg>
        <pc:spChg chg="add mod">
          <ac:chgData name="Truong Nguyen" userId="8bbd828cfdcd9b55" providerId="LiveId" clId="{F87A7AAE-C165-4FF4-965C-CBFEA2AAE1DB}" dt="2022-06-20T02:23:55.122" v="8931" actId="1036"/>
          <ac:spMkLst>
            <pc:docMk/>
            <pc:sldMk cId="1322911600" sldId="1747"/>
            <ac:spMk id="18" creationId="{FC68FF4E-C016-B211-0A49-65799551DC82}"/>
          </ac:spMkLst>
        </pc:spChg>
        <pc:spChg chg="add mod">
          <ac:chgData name="Truong Nguyen" userId="8bbd828cfdcd9b55" providerId="LiveId" clId="{F87A7AAE-C165-4FF4-965C-CBFEA2AAE1DB}" dt="2022-06-20T03:36:04.505" v="9315" actId="20577"/>
          <ac:spMkLst>
            <pc:docMk/>
            <pc:sldMk cId="1322911600" sldId="1747"/>
            <ac:spMk id="19" creationId="{909235F3-5B1E-86E2-97DB-3B86A051237D}"/>
          </ac:spMkLst>
        </pc:spChg>
        <pc:spChg chg="add mod">
          <ac:chgData name="Truong Nguyen" userId="8bbd828cfdcd9b55" providerId="LiveId" clId="{F87A7AAE-C165-4FF4-965C-CBFEA2AAE1DB}" dt="2022-06-20T02:24:22.685" v="8966" actId="1076"/>
          <ac:spMkLst>
            <pc:docMk/>
            <pc:sldMk cId="1322911600" sldId="1747"/>
            <ac:spMk id="20" creationId="{770D3159-3D2A-F879-08B8-34228F279EB0}"/>
          </ac:spMkLst>
        </pc:spChg>
        <pc:spChg chg="add mod">
          <ac:chgData name="Truong Nguyen" userId="8bbd828cfdcd9b55" providerId="LiveId" clId="{F87A7AAE-C165-4FF4-965C-CBFEA2AAE1DB}" dt="2022-06-20T03:36:06.237" v="9317" actId="20577"/>
          <ac:spMkLst>
            <pc:docMk/>
            <pc:sldMk cId="1322911600" sldId="1747"/>
            <ac:spMk id="21" creationId="{B2D351B5-1FD6-4B25-E5C1-0709949B01FB}"/>
          </ac:spMkLst>
        </pc:spChg>
        <pc:spChg chg="add mod">
          <ac:chgData name="Truong Nguyen" userId="8bbd828cfdcd9b55" providerId="LiveId" clId="{F87A7AAE-C165-4FF4-965C-CBFEA2AAE1DB}" dt="2022-06-20T02:23:38.048" v="8901" actId="1076"/>
          <ac:spMkLst>
            <pc:docMk/>
            <pc:sldMk cId="1322911600" sldId="1747"/>
            <ac:spMk id="22" creationId="{CC97BD93-80C5-95CE-E9F5-9958807FA2CA}"/>
          </ac:spMkLst>
        </pc:spChg>
        <pc:spChg chg="add mod">
          <ac:chgData name="Truong Nguyen" userId="8bbd828cfdcd9b55" providerId="LiveId" clId="{F87A7AAE-C165-4FF4-965C-CBFEA2AAE1DB}" dt="2022-06-20T03:36:12.442" v="9319" actId="20577"/>
          <ac:spMkLst>
            <pc:docMk/>
            <pc:sldMk cId="1322911600" sldId="1747"/>
            <ac:spMk id="23" creationId="{4E7564C9-1EFD-9837-1F00-E264DD08AB61}"/>
          </ac:spMkLst>
        </pc:spChg>
        <pc:spChg chg="add mod">
          <ac:chgData name="Truong Nguyen" userId="8bbd828cfdcd9b55" providerId="LiveId" clId="{F87A7AAE-C165-4FF4-965C-CBFEA2AAE1DB}" dt="2022-06-20T02:23:46.695" v="8904" actId="1076"/>
          <ac:spMkLst>
            <pc:docMk/>
            <pc:sldMk cId="1322911600" sldId="1747"/>
            <ac:spMk id="24" creationId="{EE0329D7-C6D3-2770-411F-BB9D905E7E8D}"/>
          </ac:spMkLst>
        </pc:spChg>
        <pc:spChg chg="add mod">
          <ac:chgData name="Truong Nguyen" userId="8bbd828cfdcd9b55" providerId="LiveId" clId="{F87A7AAE-C165-4FF4-965C-CBFEA2AAE1DB}" dt="2022-06-20T03:36:14.442" v="9321" actId="20577"/>
          <ac:spMkLst>
            <pc:docMk/>
            <pc:sldMk cId="1322911600" sldId="1747"/>
            <ac:spMk id="25" creationId="{859CB68D-FA6C-15E7-79AD-0F5068CE823D}"/>
          </ac:spMkLst>
        </pc:spChg>
        <pc:spChg chg="add del mod">
          <ac:chgData name="Truong Nguyen" userId="8bbd828cfdcd9b55" providerId="LiveId" clId="{F87A7AAE-C165-4FF4-965C-CBFEA2AAE1DB}" dt="2022-06-20T02:23:15.979" v="8896" actId="478"/>
          <ac:spMkLst>
            <pc:docMk/>
            <pc:sldMk cId="1322911600" sldId="1747"/>
            <ac:spMk id="26" creationId="{06429D78-D1C0-75A5-A9A9-B97304063E3A}"/>
          </ac:spMkLst>
        </pc:spChg>
        <pc:spChg chg="add del mod">
          <ac:chgData name="Truong Nguyen" userId="8bbd828cfdcd9b55" providerId="LiveId" clId="{F87A7AAE-C165-4FF4-965C-CBFEA2AAE1DB}" dt="2022-06-20T02:23:15.979" v="8896" actId="478"/>
          <ac:spMkLst>
            <pc:docMk/>
            <pc:sldMk cId="1322911600" sldId="1747"/>
            <ac:spMk id="27" creationId="{4FB0056E-0D84-D6E2-3EE1-6BB474D0F05F}"/>
          </ac:spMkLst>
        </pc:spChg>
        <pc:spChg chg="add del mod">
          <ac:chgData name="Truong Nguyen" userId="8bbd828cfdcd9b55" providerId="LiveId" clId="{F87A7AAE-C165-4FF4-965C-CBFEA2AAE1DB}" dt="2022-06-20T02:23:15.979" v="8896" actId="478"/>
          <ac:spMkLst>
            <pc:docMk/>
            <pc:sldMk cId="1322911600" sldId="1747"/>
            <ac:spMk id="28" creationId="{1545DB40-3468-A591-D5B2-C4EEBC55191B}"/>
          </ac:spMkLst>
        </pc:spChg>
        <pc:spChg chg="add mod">
          <ac:chgData name="Truong Nguyen" userId="8bbd828cfdcd9b55" providerId="LiveId" clId="{F87A7AAE-C165-4FF4-965C-CBFEA2AAE1DB}" dt="2022-06-20T02:27:31.183" v="9087" actId="1037"/>
          <ac:spMkLst>
            <pc:docMk/>
            <pc:sldMk cId="1322911600" sldId="1747"/>
            <ac:spMk id="29" creationId="{7744918A-54CD-6B63-B02D-023A24AA462B}"/>
          </ac:spMkLst>
        </pc:spChg>
        <pc:spChg chg="add mod">
          <ac:chgData name="Truong Nguyen" userId="8bbd828cfdcd9b55" providerId="LiveId" clId="{F87A7AAE-C165-4FF4-965C-CBFEA2AAE1DB}" dt="2022-06-20T03:36:23.196" v="9323" actId="20577"/>
          <ac:spMkLst>
            <pc:docMk/>
            <pc:sldMk cId="1322911600" sldId="1747"/>
            <ac:spMk id="30" creationId="{69413579-0B94-5FEA-FD35-F1AE26484FA7}"/>
          </ac:spMkLst>
        </pc:spChg>
        <pc:spChg chg="add mod">
          <ac:chgData name="Truong Nguyen" userId="8bbd828cfdcd9b55" providerId="LiveId" clId="{F87A7AAE-C165-4FF4-965C-CBFEA2AAE1DB}" dt="2022-06-20T02:27:31.183" v="9087" actId="1037"/>
          <ac:spMkLst>
            <pc:docMk/>
            <pc:sldMk cId="1322911600" sldId="1747"/>
            <ac:spMk id="31" creationId="{C64D1513-9D96-A3AB-D1F5-01BC1A9B3A7C}"/>
          </ac:spMkLst>
        </pc:spChg>
        <pc:spChg chg="add mod">
          <ac:chgData name="Truong Nguyen" userId="8bbd828cfdcd9b55" providerId="LiveId" clId="{F87A7AAE-C165-4FF4-965C-CBFEA2AAE1DB}" dt="2022-06-20T03:36:26.522" v="9325" actId="20577"/>
          <ac:spMkLst>
            <pc:docMk/>
            <pc:sldMk cId="1322911600" sldId="1747"/>
            <ac:spMk id="32" creationId="{52E7B440-8BB2-BE3F-528B-B384A18B272A}"/>
          </ac:spMkLst>
        </pc:spChg>
        <pc:spChg chg="add mod">
          <ac:chgData name="Truong Nguyen" userId="8bbd828cfdcd9b55" providerId="LiveId" clId="{F87A7AAE-C165-4FF4-965C-CBFEA2AAE1DB}" dt="2022-06-20T02:27:49.266" v="9160" actId="1037"/>
          <ac:spMkLst>
            <pc:docMk/>
            <pc:sldMk cId="1322911600" sldId="1747"/>
            <ac:spMk id="33" creationId="{5272D738-59FF-89EA-AF5B-B986B31E1163}"/>
          </ac:spMkLst>
        </pc:spChg>
        <pc:spChg chg="add mod">
          <ac:chgData name="Truong Nguyen" userId="8bbd828cfdcd9b55" providerId="LiveId" clId="{F87A7AAE-C165-4FF4-965C-CBFEA2AAE1DB}" dt="2022-06-20T03:36:28.864" v="9327" actId="20577"/>
          <ac:spMkLst>
            <pc:docMk/>
            <pc:sldMk cId="1322911600" sldId="1747"/>
            <ac:spMk id="34" creationId="{AA1D7EDD-4E9F-3B44-24D7-D471A3B2FED6}"/>
          </ac:spMkLst>
        </pc:spChg>
        <pc:spChg chg="add mod">
          <ac:chgData name="Truong Nguyen" userId="8bbd828cfdcd9b55" providerId="LiveId" clId="{F87A7AAE-C165-4FF4-965C-CBFEA2AAE1DB}" dt="2022-06-20T02:27:55.929" v="9168" actId="1038"/>
          <ac:spMkLst>
            <pc:docMk/>
            <pc:sldMk cId="1322911600" sldId="1747"/>
            <ac:spMk id="35" creationId="{0E2375E5-05D6-ACF2-C8E7-5CE39D4103A4}"/>
          </ac:spMkLst>
        </pc:spChg>
        <pc:spChg chg="add mod">
          <ac:chgData name="Truong Nguyen" userId="8bbd828cfdcd9b55" providerId="LiveId" clId="{F87A7AAE-C165-4FF4-965C-CBFEA2AAE1DB}" dt="2022-06-20T03:36:31.622" v="9329" actId="20577"/>
          <ac:spMkLst>
            <pc:docMk/>
            <pc:sldMk cId="1322911600" sldId="1747"/>
            <ac:spMk id="36" creationId="{42C5318B-9CD3-9F54-1E6C-9BAEDE87E5A1}"/>
          </ac:spMkLst>
        </pc:spChg>
        <pc:spChg chg="add del mod">
          <ac:chgData name="Truong Nguyen" userId="8bbd828cfdcd9b55" providerId="LiveId" clId="{F87A7AAE-C165-4FF4-965C-CBFEA2AAE1DB}" dt="2022-06-20T02:26:38.338" v="8974"/>
          <ac:spMkLst>
            <pc:docMk/>
            <pc:sldMk cId="1322911600" sldId="1747"/>
            <ac:spMk id="37" creationId="{24B7E381-6229-BF22-7EA1-FF62FB4128E0}"/>
          </ac:spMkLst>
        </pc:spChg>
        <pc:spChg chg="add mod">
          <ac:chgData name="Truong Nguyen" userId="8bbd828cfdcd9b55" providerId="LiveId" clId="{F87A7AAE-C165-4FF4-965C-CBFEA2AAE1DB}" dt="2022-06-20T03:29:49.492" v="9170" actId="1076"/>
          <ac:spMkLst>
            <pc:docMk/>
            <pc:sldMk cId="1322911600" sldId="1747"/>
            <ac:spMk id="37" creationId="{C06CFDAC-F4E0-A550-94BC-9EF9E55B6C9B}"/>
          </ac:spMkLst>
        </pc:spChg>
        <pc:spChg chg="add del mod">
          <ac:chgData name="Truong Nguyen" userId="8bbd828cfdcd9b55" providerId="LiveId" clId="{F87A7AAE-C165-4FF4-965C-CBFEA2AAE1DB}" dt="2022-06-20T02:26:38.338" v="8974"/>
          <ac:spMkLst>
            <pc:docMk/>
            <pc:sldMk cId="1322911600" sldId="1747"/>
            <ac:spMk id="38" creationId="{58050D9F-05AC-176E-B068-0229213F6BAF}"/>
          </ac:spMkLst>
        </pc:spChg>
        <pc:spChg chg="add mod">
          <ac:chgData name="Truong Nguyen" userId="8bbd828cfdcd9b55" providerId="LiveId" clId="{F87A7AAE-C165-4FF4-965C-CBFEA2AAE1DB}" dt="2022-06-20T03:36:41.282" v="9331" actId="20577"/>
          <ac:spMkLst>
            <pc:docMk/>
            <pc:sldMk cId="1322911600" sldId="1747"/>
            <ac:spMk id="38" creationId="{6D16B379-047F-F49E-FFF6-F1FC36550377}"/>
          </ac:spMkLst>
        </pc:spChg>
        <pc:spChg chg="add mod">
          <ac:chgData name="Truong Nguyen" userId="8bbd828cfdcd9b55" providerId="LiveId" clId="{F87A7AAE-C165-4FF4-965C-CBFEA2AAE1DB}" dt="2022-06-20T03:29:49.492" v="9170" actId="1076"/>
          <ac:spMkLst>
            <pc:docMk/>
            <pc:sldMk cId="1322911600" sldId="1747"/>
            <ac:spMk id="39" creationId="{053D99B1-37CA-8060-3ABC-5044C9656372}"/>
          </ac:spMkLst>
        </pc:spChg>
        <pc:spChg chg="add del mod">
          <ac:chgData name="Truong Nguyen" userId="8bbd828cfdcd9b55" providerId="LiveId" clId="{F87A7AAE-C165-4FF4-965C-CBFEA2AAE1DB}" dt="2022-06-20T02:26:38.338" v="8974"/>
          <ac:spMkLst>
            <pc:docMk/>
            <pc:sldMk cId="1322911600" sldId="1747"/>
            <ac:spMk id="39" creationId="{6D983F58-0E0B-A6BE-996B-6A28E6E6EFF8}"/>
          </ac:spMkLst>
        </pc:spChg>
        <pc:spChg chg="add del mod">
          <ac:chgData name="Truong Nguyen" userId="8bbd828cfdcd9b55" providerId="LiveId" clId="{F87A7AAE-C165-4FF4-965C-CBFEA2AAE1DB}" dt="2022-06-20T02:26:38.338" v="8974"/>
          <ac:spMkLst>
            <pc:docMk/>
            <pc:sldMk cId="1322911600" sldId="1747"/>
            <ac:spMk id="40" creationId="{C4CC9E98-47F6-3D6D-D479-708B3916C30D}"/>
          </ac:spMkLst>
        </pc:spChg>
        <pc:spChg chg="add mod">
          <ac:chgData name="Truong Nguyen" userId="8bbd828cfdcd9b55" providerId="LiveId" clId="{F87A7AAE-C165-4FF4-965C-CBFEA2AAE1DB}" dt="2022-06-20T03:36:44.015" v="9333" actId="20577"/>
          <ac:spMkLst>
            <pc:docMk/>
            <pc:sldMk cId="1322911600" sldId="1747"/>
            <ac:spMk id="40" creationId="{E1174755-FF88-FB49-0825-966BC1E77D27}"/>
          </ac:spMkLst>
        </pc:spChg>
        <pc:spChg chg="add del mod">
          <ac:chgData name="Truong Nguyen" userId="8bbd828cfdcd9b55" providerId="LiveId" clId="{F87A7AAE-C165-4FF4-965C-CBFEA2AAE1DB}" dt="2022-06-20T02:26:54.945" v="8978"/>
          <ac:spMkLst>
            <pc:docMk/>
            <pc:sldMk cId="1322911600" sldId="1747"/>
            <ac:spMk id="41" creationId="{2C813888-3258-67F6-6F3C-97F1EA36B487}"/>
          </ac:spMkLst>
        </pc:spChg>
        <pc:spChg chg="add mod">
          <ac:chgData name="Truong Nguyen" userId="8bbd828cfdcd9b55" providerId="LiveId" clId="{F87A7AAE-C165-4FF4-965C-CBFEA2AAE1DB}" dt="2022-06-20T03:29:57.963" v="9172" actId="1076"/>
          <ac:spMkLst>
            <pc:docMk/>
            <pc:sldMk cId="1322911600" sldId="1747"/>
            <ac:spMk id="41" creationId="{52412999-2014-616D-FEB9-8CEBD359A457}"/>
          </ac:spMkLst>
        </pc:spChg>
        <pc:spChg chg="add del mod">
          <ac:chgData name="Truong Nguyen" userId="8bbd828cfdcd9b55" providerId="LiveId" clId="{F87A7AAE-C165-4FF4-965C-CBFEA2AAE1DB}" dt="2022-06-20T02:26:54.945" v="8978"/>
          <ac:spMkLst>
            <pc:docMk/>
            <pc:sldMk cId="1322911600" sldId="1747"/>
            <ac:spMk id="42" creationId="{8E6CF0DC-2CC4-ED0E-FFA1-2A8559AE435D}"/>
          </ac:spMkLst>
        </pc:spChg>
        <pc:spChg chg="add mod">
          <ac:chgData name="Truong Nguyen" userId="8bbd828cfdcd9b55" providerId="LiveId" clId="{F87A7AAE-C165-4FF4-965C-CBFEA2AAE1DB}" dt="2022-06-20T03:36:45.923" v="9335" actId="20577"/>
          <ac:spMkLst>
            <pc:docMk/>
            <pc:sldMk cId="1322911600" sldId="1747"/>
            <ac:spMk id="42" creationId="{A0C2F75D-1E70-3521-CC5A-44B2797117A0}"/>
          </ac:spMkLst>
        </pc:spChg>
        <pc:spChg chg="add del mod">
          <ac:chgData name="Truong Nguyen" userId="8bbd828cfdcd9b55" providerId="LiveId" clId="{F87A7AAE-C165-4FF4-965C-CBFEA2AAE1DB}" dt="2022-06-20T02:26:54.945" v="8978"/>
          <ac:spMkLst>
            <pc:docMk/>
            <pc:sldMk cId="1322911600" sldId="1747"/>
            <ac:spMk id="43" creationId="{0846AA3D-6471-1018-3560-57A850411EFC}"/>
          </ac:spMkLst>
        </pc:spChg>
        <pc:spChg chg="add mod">
          <ac:chgData name="Truong Nguyen" userId="8bbd828cfdcd9b55" providerId="LiveId" clId="{F87A7AAE-C165-4FF4-965C-CBFEA2AAE1DB}" dt="2022-06-20T03:29:57.963" v="9172" actId="1076"/>
          <ac:spMkLst>
            <pc:docMk/>
            <pc:sldMk cId="1322911600" sldId="1747"/>
            <ac:spMk id="43" creationId="{526164BE-F140-0488-24E3-46AF88E1BCB4}"/>
          </ac:spMkLst>
        </pc:spChg>
        <pc:spChg chg="add del mod">
          <ac:chgData name="Truong Nguyen" userId="8bbd828cfdcd9b55" providerId="LiveId" clId="{F87A7AAE-C165-4FF4-965C-CBFEA2AAE1DB}" dt="2022-06-20T02:26:54.945" v="8978"/>
          <ac:spMkLst>
            <pc:docMk/>
            <pc:sldMk cId="1322911600" sldId="1747"/>
            <ac:spMk id="44" creationId="{67F4CFB4-DA69-8EF0-B3E7-E76DC967602E}"/>
          </ac:spMkLst>
        </pc:spChg>
        <pc:spChg chg="add mod">
          <ac:chgData name="Truong Nguyen" userId="8bbd828cfdcd9b55" providerId="LiveId" clId="{F87A7AAE-C165-4FF4-965C-CBFEA2AAE1DB}" dt="2022-06-20T03:36:48.052" v="9337" actId="20577"/>
          <ac:spMkLst>
            <pc:docMk/>
            <pc:sldMk cId="1322911600" sldId="1747"/>
            <ac:spMk id="44" creationId="{E703B447-803F-3BE7-09EA-5BE8F1F62B73}"/>
          </ac:spMkLst>
        </pc:spChg>
        <pc:spChg chg="add mod">
          <ac:chgData name="Truong Nguyen" userId="8bbd828cfdcd9b55" providerId="LiveId" clId="{F87A7AAE-C165-4FF4-965C-CBFEA2AAE1DB}" dt="2022-06-20T03:30:02.363" v="9174" actId="1076"/>
          <ac:spMkLst>
            <pc:docMk/>
            <pc:sldMk cId="1322911600" sldId="1747"/>
            <ac:spMk id="45" creationId="{EFA83E3B-029B-B8FC-E240-CE27EFA3C5EE}"/>
          </ac:spMkLst>
        </pc:spChg>
        <pc:spChg chg="add mod">
          <ac:chgData name="Truong Nguyen" userId="8bbd828cfdcd9b55" providerId="LiveId" clId="{F87A7AAE-C165-4FF4-965C-CBFEA2AAE1DB}" dt="2022-06-20T03:36:50.927" v="9339" actId="20577"/>
          <ac:spMkLst>
            <pc:docMk/>
            <pc:sldMk cId="1322911600" sldId="1747"/>
            <ac:spMk id="46" creationId="{2ACD63AD-4BF3-17E4-B03A-737779BF6342}"/>
          </ac:spMkLst>
        </pc:spChg>
        <pc:spChg chg="add mod">
          <ac:chgData name="Truong Nguyen" userId="8bbd828cfdcd9b55" providerId="LiveId" clId="{F87A7AAE-C165-4FF4-965C-CBFEA2AAE1DB}" dt="2022-06-20T03:30:02.363" v="9174" actId="1076"/>
          <ac:spMkLst>
            <pc:docMk/>
            <pc:sldMk cId="1322911600" sldId="1747"/>
            <ac:spMk id="47" creationId="{42456719-29DF-2464-97DD-26DED4100515}"/>
          </ac:spMkLst>
        </pc:spChg>
        <pc:spChg chg="add mod">
          <ac:chgData name="Truong Nguyen" userId="8bbd828cfdcd9b55" providerId="LiveId" clId="{F87A7AAE-C165-4FF4-965C-CBFEA2AAE1DB}" dt="2022-06-20T03:36:53.312" v="9341" actId="20577"/>
          <ac:spMkLst>
            <pc:docMk/>
            <pc:sldMk cId="1322911600" sldId="1747"/>
            <ac:spMk id="48" creationId="{2905A557-0E8A-62D0-0C2A-68FB752CAA85}"/>
          </ac:spMkLst>
        </pc:spChg>
        <pc:spChg chg="add mod">
          <ac:chgData name="Truong Nguyen" userId="8bbd828cfdcd9b55" providerId="LiveId" clId="{F87A7AAE-C165-4FF4-965C-CBFEA2AAE1DB}" dt="2022-06-20T03:37:27.432" v="9350" actId="1076"/>
          <ac:spMkLst>
            <pc:docMk/>
            <pc:sldMk cId="1322911600" sldId="1747"/>
            <ac:spMk id="49" creationId="{3501082C-9F84-A450-CBDF-84838A8E20B4}"/>
          </ac:spMkLst>
        </pc:spChg>
        <pc:spChg chg="add mod">
          <ac:chgData name="Truong Nguyen" userId="8bbd828cfdcd9b55" providerId="LiveId" clId="{F87A7AAE-C165-4FF4-965C-CBFEA2AAE1DB}" dt="2022-06-20T03:37:27.432" v="9350" actId="1076"/>
          <ac:spMkLst>
            <pc:docMk/>
            <pc:sldMk cId="1322911600" sldId="1747"/>
            <ac:spMk id="50" creationId="{613E9264-3EAD-AFC4-4CCD-EF2EA4F599A1}"/>
          </ac:spMkLst>
        </pc:spChg>
        <pc:spChg chg="add mod">
          <ac:chgData name="Truong Nguyen" userId="8bbd828cfdcd9b55" providerId="LiveId" clId="{F87A7AAE-C165-4FF4-965C-CBFEA2AAE1DB}" dt="2022-06-20T03:37:27.432" v="9350" actId="1076"/>
          <ac:spMkLst>
            <pc:docMk/>
            <pc:sldMk cId="1322911600" sldId="1747"/>
            <ac:spMk id="51" creationId="{3E3ED172-5FF3-B34A-12FD-A72874167F91}"/>
          </ac:spMkLst>
        </pc:spChg>
        <pc:spChg chg="add mod">
          <ac:chgData name="Truong Nguyen" userId="8bbd828cfdcd9b55" providerId="LiveId" clId="{F87A7AAE-C165-4FF4-965C-CBFEA2AAE1DB}" dt="2022-06-20T03:37:27.432" v="9350" actId="1076"/>
          <ac:spMkLst>
            <pc:docMk/>
            <pc:sldMk cId="1322911600" sldId="1747"/>
            <ac:spMk id="52" creationId="{78A848D4-D36C-0116-ACCE-FA0D6E917D22}"/>
          </ac:spMkLst>
        </pc:spChg>
        <pc:spChg chg="add mod">
          <ac:chgData name="Truong Nguyen" userId="8bbd828cfdcd9b55" providerId="LiveId" clId="{F87A7AAE-C165-4FF4-965C-CBFEA2AAE1DB}" dt="2022-06-20T03:30:09.512" v="9178" actId="1076"/>
          <ac:spMkLst>
            <pc:docMk/>
            <pc:sldMk cId="1322911600" sldId="1747"/>
            <ac:spMk id="53" creationId="{B1EDC1FF-A67A-B6F8-C2D0-2F6AA092BAE7}"/>
          </ac:spMkLst>
        </pc:spChg>
        <pc:spChg chg="add mod">
          <ac:chgData name="Truong Nguyen" userId="8bbd828cfdcd9b55" providerId="LiveId" clId="{F87A7AAE-C165-4FF4-965C-CBFEA2AAE1DB}" dt="2022-06-20T03:38:03.622" v="9364" actId="20577"/>
          <ac:spMkLst>
            <pc:docMk/>
            <pc:sldMk cId="1322911600" sldId="1747"/>
            <ac:spMk id="54" creationId="{3E4074C3-41B2-563F-5B47-429CC308EF5A}"/>
          </ac:spMkLst>
        </pc:spChg>
        <pc:spChg chg="add mod">
          <ac:chgData name="Truong Nguyen" userId="8bbd828cfdcd9b55" providerId="LiveId" clId="{F87A7AAE-C165-4FF4-965C-CBFEA2AAE1DB}" dt="2022-06-20T03:30:09.512" v="9178" actId="1076"/>
          <ac:spMkLst>
            <pc:docMk/>
            <pc:sldMk cId="1322911600" sldId="1747"/>
            <ac:spMk id="55" creationId="{BE0C7B79-8BDC-1362-3567-00A95DC22D3D}"/>
          </ac:spMkLst>
        </pc:spChg>
        <pc:spChg chg="add mod">
          <ac:chgData name="Truong Nguyen" userId="8bbd828cfdcd9b55" providerId="LiveId" clId="{F87A7AAE-C165-4FF4-965C-CBFEA2AAE1DB}" dt="2022-06-20T03:38:06.462" v="9366" actId="20577"/>
          <ac:spMkLst>
            <pc:docMk/>
            <pc:sldMk cId="1322911600" sldId="1747"/>
            <ac:spMk id="56" creationId="{7FAB0534-F654-AE5E-85DA-C1558C12802E}"/>
          </ac:spMkLst>
        </pc:spChg>
        <pc:spChg chg="add mod">
          <ac:chgData name="Truong Nguyen" userId="8bbd828cfdcd9b55" providerId="LiveId" clId="{F87A7AAE-C165-4FF4-965C-CBFEA2AAE1DB}" dt="2022-06-25T05:04:41.935" v="12591"/>
          <ac:spMkLst>
            <pc:docMk/>
            <pc:sldMk cId="1322911600" sldId="1747"/>
            <ac:spMk id="101" creationId="{F30698A8-40F7-46C8-8FB9-72AC22408E54}"/>
          </ac:spMkLst>
        </pc:spChg>
        <pc:spChg chg="add mod">
          <ac:chgData name="Truong Nguyen" userId="8bbd828cfdcd9b55" providerId="LiveId" clId="{F87A7AAE-C165-4FF4-965C-CBFEA2AAE1DB}" dt="2022-06-25T05:04:41.935" v="12591"/>
          <ac:spMkLst>
            <pc:docMk/>
            <pc:sldMk cId="1322911600" sldId="1747"/>
            <ac:spMk id="103" creationId="{26D9C96A-22C1-7CFF-DE9E-36D6EDD4E205}"/>
          </ac:spMkLst>
        </pc:spChg>
        <pc:spChg chg="add mod">
          <ac:chgData name="Truong Nguyen" userId="8bbd828cfdcd9b55" providerId="LiveId" clId="{F87A7AAE-C165-4FF4-965C-CBFEA2AAE1DB}" dt="2022-06-25T05:04:41.935" v="12591"/>
          <ac:spMkLst>
            <pc:docMk/>
            <pc:sldMk cId="1322911600" sldId="1747"/>
            <ac:spMk id="104" creationId="{58F6A417-B704-87BA-924C-5397FD8CCB9A}"/>
          </ac:spMkLst>
        </pc:spChg>
        <pc:spChg chg="add mod">
          <ac:chgData name="Truong Nguyen" userId="8bbd828cfdcd9b55" providerId="LiveId" clId="{F87A7AAE-C165-4FF4-965C-CBFEA2AAE1DB}" dt="2022-06-25T05:04:41.935" v="12591"/>
          <ac:spMkLst>
            <pc:docMk/>
            <pc:sldMk cId="1322911600" sldId="1747"/>
            <ac:spMk id="106" creationId="{5B3975B9-DD6E-6012-C930-07C42959FF3C}"/>
          </ac:spMkLst>
        </pc:spChg>
        <pc:spChg chg="add del mod">
          <ac:chgData name="Truong Nguyen" userId="8bbd828cfdcd9b55" providerId="LiveId" clId="{F87A7AAE-C165-4FF4-965C-CBFEA2AAE1DB}" dt="2022-06-20T03:34:24.172" v="9260"/>
          <ac:spMkLst>
            <pc:docMk/>
            <pc:sldMk cId="1322911600" sldId="1747"/>
            <ac:spMk id="133" creationId="{571B3023-BD35-E545-0102-4ED7CDE1C8DA}"/>
          </ac:spMkLst>
        </pc:spChg>
        <pc:spChg chg="add del mod">
          <ac:chgData name="Truong Nguyen" userId="8bbd828cfdcd9b55" providerId="LiveId" clId="{F87A7AAE-C165-4FF4-965C-CBFEA2AAE1DB}" dt="2022-06-25T05:04:41.553" v="12590" actId="478"/>
          <ac:spMkLst>
            <pc:docMk/>
            <pc:sldMk cId="1322911600" sldId="1747"/>
            <ac:spMk id="134" creationId="{D06BB774-55AE-4AD7-441A-8D892D7D635F}"/>
          </ac:spMkLst>
        </pc:spChg>
        <pc:spChg chg="add del mod">
          <ac:chgData name="Truong Nguyen" userId="8bbd828cfdcd9b55" providerId="LiveId" clId="{F87A7AAE-C165-4FF4-965C-CBFEA2AAE1DB}" dt="2022-06-25T05:04:41.553" v="12590" actId="478"/>
          <ac:spMkLst>
            <pc:docMk/>
            <pc:sldMk cId="1322911600" sldId="1747"/>
            <ac:spMk id="135" creationId="{A1351343-FFA7-31B0-BE72-29FB4EC5405F}"/>
          </ac:spMkLst>
        </pc:spChg>
        <pc:spChg chg="add del mod">
          <ac:chgData name="Truong Nguyen" userId="8bbd828cfdcd9b55" providerId="LiveId" clId="{F87A7AAE-C165-4FF4-965C-CBFEA2AAE1DB}" dt="2022-06-25T05:04:41.553" v="12590" actId="478"/>
          <ac:spMkLst>
            <pc:docMk/>
            <pc:sldMk cId="1322911600" sldId="1747"/>
            <ac:spMk id="136" creationId="{49483456-3C6C-5047-B625-CD68740FDFDE}"/>
          </ac:spMkLst>
        </pc:spChg>
        <pc:spChg chg="add del mod">
          <ac:chgData name="Truong Nguyen" userId="8bbd828cfdcd9b55" providerId="LiveId" clId="{F87A7AAE-C165-4FF4-965C-CBFEA2AAE1DB}" dt="2022-06-25T05:04:41.553" v="12590" actId="478"/>
          <ac:spMkLst>
            <pc:docMk/>
            <pc:sldMk cId="1322911600" sldId="1747"/>
            <ac:spMk id="137" creationId="{933D8A12-4220-F0A9-669B-8E494686A13A}"/>
          </ac:spMkLst>
        </pc:spChg>
        <pc:spChg chg="add mod">
          <ac:chgData name="Truong Nguyen" userId="8bbd828cfdcd9b55" providerId="LiveId" clId="{F87A7AAE-C165-4FF4-965C-CBFEA2AAE1DB}" dt="2022-06-20T03:37:38.463" v="9354" actId="1076"/>
          <ac:spMkLst>
            <pc:docMk/>
            <pc:sldMk cId="1322911600" sldId="1747"/>
            <ac:spMk id="138" creationId="{6D7409B3-5354-2777-1002-B54F951025AB}"/>
          </ac:spMkLst>
        </pc:spChg>
        <pc:spChg chg="add mod">
          <ac:chgData name="Truong Nguyen" userId="8bbd828cfdcd9b55" providerId="LiveId" clId="{F87A7AAE-C165-4FF4-965C-CBFEA2AAE1DB}" dt="2022-06-20T03:38:00.542" v="9362" actId="20577"/>
          <ac:spMkLst>
            <pc:docMk/>
            <pc:sldMk cId="1322911600" sldId="1747"/>
            <ac:spMk id="139" creationId="{95422353-D84E-45E1-0744-F2AF12C8D2C2}"/>
          </ac:spMkLst>
        </pc:spChg>
        <pc:spChg chg="add mod">
          <ac:chgData name="Truong Nguyen" userId="8bbd828cfdcd9b55" providerId="LiveId" clId="{F87A7AAE-C165-4FF4-965C-CBFEA2AAE1DB}" dt="2022-06-20T03:47:57.893" v="9370" actId="20577"/>
          <ac:spMkLst>
            <pc:docMk/>
            <pc:sldMk cId="1322911600" sldId="1747"/>
            <ac:spMk id="147" creationId="{B9619F86-E25B-8CE8-B468-7392C9B1CBE2}"/>
          </ac:spMkLst>
        </pc:spChg>
        <pc:spChg chg="add mod">
          <ac:chgData name="Truong Nguyen" userId="8bbd828cfdcd9b55" providerId="LiveId" clId="{F87A7AAE-C165-4FF4-965C-CBFEA2AAE1DB}" dt="2022-06-20T03:48:04.388" v="9372" actId="1076"/>
          <ac:spMkLst>
            <pc:docMk/>
            <pc:sldMk cId="1322911600" sldId="1747"/>
            <ac:spMk id="148" creationId="{77267D95-2862-E975-9F1E-71FD657A540A}"/>
          </ac:spMkLst>
        </pc:spChg>
        <pc:spChg chg="add mod">
          <ac:chgData name="Truong Nguyen" userId="8bbd828cfdcd9b55" providerId="LiveId" clId="{F87A7AAE-C165-4FF4-965C-CBFEA2AAE1DB}" dt="2022-06-20T03:48:58.227" v="9391" actId="1076"/>
          <ac:spMkLst>
            <pc:docMk/>
            <pc:sldMk cId="1322911600" sldId="1747"/>
            <ac:spMk id="149" creationId="{137751AE-769B-02AE-41B0-9AE8216CED18}"/>
          </ac:spMkLst>
        </pc:spChg>
        <pc:spChg chg="add mod">
          <ac:chgData name="Truong Nguyen" userId="8bbd828cfdcd9b55" providerId="LiveId" clId="{F87A7AAE-C165-4FF4-965C-CBFEA2AAE1DB}" dt="2022-06-20T03:50:12.242" v="9411" actId="20577"/>
          <ac:spMkLst>
            <pc:docMk/>
            <pc:sldMk cId="1322911600" sldId="1747"/>
            <ac:spMk id="150" creationId="{F85DEC31-8C76-D062-8F2D-D5EFCF731AE3}"/>
          </ac:spMkLst>
        </pc:spChg>
        <pc:spChg chg="add mod">
          <ac:chgData name="Truong Nguyen" userId="8bbd828cfdcd9b55" providerId="LiveId" clId="{F87A7AAE-C165-4FF4-965C-CBFEA2AAE1DB}" dt="2022-06-20T03:50:25.227" v="9418" actId="20577"/>
          <ac:spMkLst>
            <pc:docMk/>
            <pc:sldMk cId="1322911600" sldId="1747"/>
            <ac:spMk id="151" creationId="{7F3C972F-237E-4A94-FB3E-025C06CAC9FA}"/>
          </ac:spMkLst>
        </pc:spChg>
        <pc:spChg chg="add mod">
          <ac:chgData name="Truong Nguyen" userId="8bbd828cfdcd9b55" providerId="LiveId" clId="{F87A7AAE-C165-4FF4-965C-CBFEA2AAE1DB}" dt="2022-06-20T03:48:46.388" v="9388" actId="1076"/>
          <ac:spMkLst>
            <pc:docMk/>
            <pc:sldMk cId="1322911600" sldId="1747"/>
            <ac:spMk id="152" creationId="{E8616CC0-E321-77DF-B076-8708B5D3253F}"/>
          </ac:spMkLst>
        </pc:spChg>
        <pc:spChg chg="add mod">
          <ac:chgData name="Truong Nguyen" userId="8bbd828cfdcd9b55" providerId="LiveId" clId="{F87A7AAE-C165-4FF4-965C-CBFEA2AAE1DB}" dt="2022-06-20T03:50:28.482" v="9420" actId="20577"/>
          <ac:spMkLst>
            <pc:docMk/>
            <pc:sldMk cId="1322911600" sldId="1747"/>
            <ac:spMk id="153" creationId="{90905418-60F4-773B-0079-BD585F7ADE2E}"/>
          </ac:spMkLst>
        </pc:spChg>
        <pc:spChg chg="add mod">
          <ac:chgData name="Truong Nguyen" userId="8bbd828cfdcd9b55" providerId="LiveId" clId="{F87A7AAE-C165-4FF4-965C-CBFEA2AAE1DB}" dt="2022-06-20T03:50:37.748" v="9426" actId="20577"/>
          <ac:spMkLst>
            <pc:docMk/>
            <pc:sldMk cId="1322911600" sldId="1747"/>
            <ac:spMk id="154" creationId="{82CEC8A8-A00E-5255-B1C8-84C016B55CCA}"/>
          </ac:spMkLst>
        </pc:spChg>
        <pc:spChg chg="add mod">
          <ac:chgData name="Truong Nguyen" userId="8bbd828cfdcd9b55" providerId="LiveId" clId="{F87A7AAE-C165-4FF4-965C-CBFEA2AAE1DB}" dt="2022-06-20T03:50:41.341" v="9431" actId="20577"/>
          <ac:spMkLst>
            <pc:docMk/>
            <pc:sldMk cId="1322911600" sldId="1747"/>
            <ac:spMk id="155" creationId="{993063FA-C282-E104-1A58-5149746714D0}"/>
          </ac:spMkLst>
        </pc:spChg>
        <pc:spChg chg="add mod">
          <ac:chgData name="Truong Nguyen" userId="8bbd828cfdcd9b55" providerId="LiveId" clId="{F87A7AAE-C165-4FF4-965C-CBFEA2AAE1DB}" dt="2022-06-20T03:50:34.021" v="9424" actId="20577"/>
          <ac:spMkLst>
            <pc:docMk/>
            <pc:sldMk cId="1322911600" sldId="1747"/>
            <ac:spMk id="156" creationId="{51515673-D601-02EB-DFD9-027BE1F55BC6}"/>
          </ac:spMkLst>
        </pc:spChg>
        <pc:spChg chg="add mod">
          <ac:chgData name="Truong Nguyen" userId="8bbd828cfdcd9b55" providerId="LiveId" clId="{F87A7AAE-C165-4FF4-965C-CBFEA2AAE1DB}" dt="2022-06-20T03:50:31.423" v="9422" actId="20577"/>
          <ac:spMkLst>
            <pc:docMk/>
            <pc:sldMk cId="1322911600" sldId="1747"/>
            <ac:spMk id="157" creationId="{87FCBA77-4B4C-2D00-CEFA-7248A96F027E}"/>
          </ac:spMkLst>
        </pc:spChg>
        <pc:spChg chg="add mod">
          <ac:chgData name="Truong Nguyen" userId="8bbd828cfdcd9b55" providerId="LiveId" clId="{F87A7AAE-C165-4FF4-965C-CBFEA2AAE1DB}" dt="2022-06-20T03:50:44.365" v="9433" actId="20577"/>
          <ac:spMkLst>
            <pc:docMk/>
            <pc:sldMk cId="1322911600" sldId="1747"/>
            <ac:spMk id="158" creationId="{79C45DC7-6675-6FD3-DBA3-B29FE6DB1BDB}"/>
          </ac:spMkLst>
        </pc:spChg>
        <pc:spChg chg="add mod">
          <ac:chgData name="Truong Nguyen" userId="8bbd828cfdcd9b55" providerId="LiveId" clId="{F87A7AAE-C165-4FF4-965C-CBFEA2AAE1DB}" dt="2022-06-20T03:50:47.014" v="9435" actId="20577"/>
          <ac:spMkLst>
            <pc:docMk/>
            <pc:sldMk cId="1322911600" sldId="1747"/>
            <ac:spMk id="159" creationId="{2AA544AB-936E-EF25-CEF4-17A2A4E5D0C3}"/>
          </ac:spMkLst>
        </pc:spChg>
        <pc:spChg chg="add mod">
          <ac:chgData name="Truong Nguyen" userId="8bbd828cfdcd9b55" providerId="LiveId" clId="{F87A7AAE-C165-4FF4-965C-CBFEA2AAE1DB}" dt="2022-06-20T03:50:49.441" v="9437" actId="20577"/>
          <ac:spMkLst>
            <pc:docMk/>
            <pc:sldMk cId="1322911600" sldId="1747"/>
            <ac:spMk id="160" creationId="{2CAA6FDF-434B-5FEA-C9D0-8EFB183BB3FD}"/>
          </ac:spMkLst>
        </pc:spChg>
        <pc:spChg chg="add mod">
          <ac:chgData name="Truong Nguyen" userId="8bbd828cfdcd9b55" providerId="LiveId" clId="{F87A7AAE-C165-4FF4-965C-CBFEA2AAE1DB}" dt="2022-06-20T03:50:52.352" v="9439" actId="20577"/>
          <ac:spMkLst>
            <pc:docMk/>
            <pc:sldMk cId="1322911600" sldId="1747"/>
            <ac:spMk id="161" creationId="{136D01C2-6D65-775E-BBF9-8613F07A2E71}"/>
          </ac:spMkLst>
        </pc:spChg>
        <pc:spChg chg="add mod">
          <ac:chgData name="Truong Nguyen" userId="8bbd828cfdcd9b55" providerId="LiveId" clId="{F87A7AAE-C165-4FF4-965C-CBFEA2AAE1DB}" dt="2022-06-20T03:50:55.652" v="9441" actId="20577"/>
          <ac:spMkLst>
            <pc:docMk/>
            <pc:sldMk cId="1322911600" sldId="1747"/>
            <ac:spMk id="162" creationId="{F1A48727-8EB5-B83F-A964-FB1585A06F82}"/>
          </ac:spMkLst>
        </pc:spChg>
        <pc:picChg chg="add del mod">
          <ac:chgData name="Truong Nguyen" userId="8bbd828cfdcd9b55" providerId="LiveId" clId="{F87A7AAE-C165-4FF4-965C-CBFEA2AAE1DB}" dt="2022-06-20T04:01:56.711" v="9551" actId="478"/>
          <ac:picMkLst>
            <pc:docMk/>
            <pc:sldMk cId="1322911600" sldId="1747"/>
            <ac:picMk id="163" creationId="{169E4AC3-CD5B-5087-7326-FC287A31F1C1}"/>
          </ac:picMkLst>
        </pc:picChg>
        <pc:cxnChg chg="add mod">
          <ac:chgData name="Truong Nguyen" userId="8bbd828cfdcd9b55" providerId="LiveId" clId="{F87A7AAE-C165-4FF4-965C-CBFEA2AAE1DB}" dt="2022-06-25T03:34:50.412" v="12501" actId="692"/>
          <ac:cxnSpMkLst>
            <pc:docMk/>
            <pc:sldMk cId="1322911600" sldId="1747"/>
            <ac:cxnSpMk id="57" creationId="{5A28C4BD-86FB-F5CB-B980-F767A84567CB}"/>
          </ac:cxnSpMkLst>
        </pc:cxnChg>
        <pc:cxnChg chg="add del mod">
          <ac:chgData name="Truong Nguyen" userId="8bbd828cfdcd9b55" providerId="LiveId" clId="{F87A7AAE-C165-4FF4-965C-CBFEA2AAE1DB}" dt="2022-06-25T03:34:50.412" v="12501" actId="692"/>
          <ac:cxnSpMkLst>
            <pc:docMk/>
            <pc:sldMk cId="1322911600" sldId="1747"/>
            <ac:cxnSpMk id="58" creationId="{4D33E976-27BC-91FA-6762-7A261E149DFC}"/>
          </ac:cxnSpMkLst>
        </pc:cxnChg>
        <pc:cxnChg chg="add mod">
          <ac:chgData name="Truong Nguyen" userId="8bbd828cfdcd9b55" providerId="LiveId" clId="{F87A7AAE-C165-4FF4-965C-CBFEA2AAE1DB}" dt="2022-06-25T03:34:50.412" v="12501" actId="692"/>
          <ac:cxnSpMkLst>
            <pc:docMk/>
            <pc:sldMk cId="1322911600" sldId="1747"/>
            <ac:cxnSpMk id="60" creationId="{FBD84430-9CC1-7565-58BE-8D644DEAED8B}"/>
          </ac:cxnSpMkLst>
        </pc:cxnChg>
        <pc:cxnChg chg="add mod">
          <ac:chgData name="Truong Nguyen" userId="8bbd828cfdcd9b55" providerId="LiveId" clId="{F87A7AAE-C165-4FF4-965C-CBFEA2AAE1DB}" dt="2022-06-25T03:34:50.412" v="12501" actId="692"/>
          <ac:cxnSpMkLst>
            <pc:docMk/>
            <pc:sldMk cId="1322911600" sldId="1747"/>
            <ac:cxnSpMk id="63" creationId="{3F329462-A6B5-9DCD-8156-56798CD715DB}"/>
          </ac:cxnSpMkLst>
        </pc:cxnChg>
        <pc:cxnChg chg="add mod">
          <ac:chgData name="Truong Nguyen" userId="8bbd828cfdcd9b55" providerId="LiveId" clId="{F87A7AAE-C165-4FF4-965C-CBFEA2AAE1DB}" dt="2022-06-25T03:34:50.412" v="12501" actId="692"/>
          <ac:cxnSpMkLst>
            <pc:docMk/>
            <pc:sldMk cId="1322911600" sldId="1747"/>
            <ac:cxnSpMk id="66" creationId="{B1F90439-B081-C0AC-ED36-7FBC23451217}"/>
          </ac:cxnSpMkLst>
        </pc:cxnChg>
        <pc:cxnChg chg="add mod">
          <ac:chgData name="Truong Nguyen" userId="8bbd828cfdcd9b55" providerId="LiveId" clId="{F87A7AAE-C165-4FF4-965C-CBFEA2AAE1DB}" dt="2022-06-25T03:34:50.412" v="12501" actId="692"/>
          <ac:cxnSpMkLst>
            <pc:docMk/>
            <pc:sldMk cId="1322911600" sldId="1747"/>
            <ac:cxnSpMk id="69" creationId="{DC2ED151-2DD6-0B97-CC41-E478DAA35126}"/>
          </ac:cxnSpMkLst>
        </pc:cxnChg>
        <pc:cxnChg chg="add mod">
          <ac:chgData name="Truong Nguyen" userId="8bbd828cfdcd9b55" providerId="LiveId" clId="{F87A7AAE-C165-4FF4-965C-CBFEA2AAE1DB}" dt="2022-06-25T03:34:50.412" v="12501" actId="692"/>
          <ac:cxnSpMkLst>
            <pc:docMk/>
            <pc:sldMk cId="1322911600" sldId="1747"/>
            <ac:cxnSpMk id="73" creationId="{55DE0ABA-F4AD-3153-68DD-F6D66246C08D}"/>
          </ac:cxnSpMkLst>
        </pc:cxnChg>
        <pc:cxnChg chg="add mod">
          <ac:chgData name="Truong Nguyen" userId="8bbd828cfdcd9b55" providerId="LiveId" clId="{F87A7AAE-C165-4FF4-965C-CBFEA2AAE1DB}" dt="2022-06-25T03:34:50.412" v="12501" actId="692"/>
          <ac:cxnSpMkLst>
            <pc:docMk/>
            <pc:sldMk cId="1322911600" sldId="1747"/>
            <ac:cxnSpMk id="76" creationId="{CE6772DA-4BD2-3492-3E59-371B17986E72}"/>
          </ac:cxnSpMkLst>
        </pc:cxnChg>
        <pc:cxnChg chg="add mod">
          <ac:chgData name="Truong Nguyen" userId="8bbd828cfdcd9b55" providerId="LiveId" clId="{F87A7AAE-C165-4FF4-965C-CBFEA2AAE1DB}" dt="2022-06-25T03:34:50.412" v="12501" actId="692"/>
          <ac:cxnSpMkLst>
            <pc:docMk/>
            <pc:sldMk cId="1322911600" sldId="1747"/>
            <ac:cxnSpMk id="79" creationId="{D5E07645-8820-1EFA-B3DD-31C6676B7581}"/>
          </ac:cxnSpMkLst>
        </pc:cxnChg>
        <pc:cxnChg chg="add mod">
          <ac:chgData name="Truong Nguyen" userId="8bbd828cfdcd9b55" providerId="LiveId" clId="{F87A7AAE-C165-4FF4-965C-CBFEA2AAE1DB}" dt="2022-06-25T03:34:50.412" v="12501" actId="692"/>
          <ac:cxnSpMkLst>
            <pc:docMk/>
            <pc:sldMk cId="1322911600" sldId="1747"/>
            <ac:cxnSpMk id="83" creationId="{BF5DDE30-748A-7EF2-960C-442F1B1974F5}"/>
          </ac:cxnSpMkLst>
        </pc:cxnChg>
        <pc:cxnChg chg="add mod">
          <ac:chgData name="Truong Nguyen" userId="8bbd828cfdcd9b55" providerId="LiveId" clId="{F87A7AAE-C165-4FF4-965C-CBFEA2AAE1DB}" dt="2022-06-25T03:34:50.412" v="12501" actId="692"/>
          <ac:cxnSpMkLst>
            <pc:docMk/>
            <pc:sldMk cId="1322911600" sldId="1747"/>
            <ac:cxnSpMk id="89" creationId="{01C128B7-24A2-9822-0BB8-443DC3C41270}"/>
          </ac:cxnSpMkLst>
        </pc:cxnChg>
        <pc:cxnChg chg="add mod">
          <ac:chgData name="Truong Nguyen" userId="8bbd828cfdcd9b55" providerId="LiveId" clId="{F87A7AAE-C165-4FF4-965C-CBFEA2AAE1DB}" dt="2022-06-25T03:34:50.412" v="12501" actId="692"/>
          <ac:cxnSpMkLst>
            <pc:docMk/>
            <pc:sldMk cId="1322911600" sldId="1747"/>
            <ac:cxnSpMk id="92" creationId="{BCFBC5C5-A0D3-0E84-2C38-494A73F933B1}"/>
          </ac:cxnSpMkLst>
        </pc:cxnChg>
        <pc:cxnChg chg="add mod">
          <ac:chgData name="Truong Nguyen" userId="8bbd828cfdcd9b55" providerId="LiveId" clId="{F87A7AAE-C165-4FF4-965C-CBFEA2AAE1DB}" dt="2022-06-25T03:34:50.412" v="12501" actId="692"/>
          <ac:cxnSpMkLst>
            <pc:docMk/>
            <pc:sldMk cId="1322911600" sldId="1747"/>
            <ac:cxnSpMk id="96" creationId="{2DA15822-D844-3BEC-0ECC-DA8E41D41C6A}"/>
          </ac:cxnSpMkLst>
        </pc:cxnChg>
        <pc:cxnChg chg="add mod">
          <ac:chgData name="Truong Nguyen" userId="8bbd828cfdcd9b55" providerId="LiveId" clId="{F87A7AAE-C165-4FF4-965C-CBFEA2AAE1DB}" dt="2022-06-25T03:34:50.412" v="12501" actId="692"/>
          <ac:cxnSpMkLst>
            <pc:docMk/>
            <pc:sldMk cId="1322911600" sldId="1747"/>
            <ac:cxnSpMk id="99" creationId="{5F61E5A4-9981-AF31-F51E-2E0500FD41B5}"/>
          </ac:cxnSpMkLst>
        </pc:cxnChg>
        <pc:cxnChg chg="add mod">
          <ac:chgData name="Truong Nguyen" userId="8bbd828cfdcd9b55" providerId="LiveId" clId="{F87A7AAE-C165-4FF4-965C-CBFEA2AAE1DB}" dt="2022-06-25T03:34:50.412" v="12501" actId="692"/>
          <ac:cxnSpMkLst>
            <pc:docMk/>
            <pc:sldMk cId="1322911600" sldId="1747"/>
            <ac:cxnSpMk id="102" creationId="{943F604E-EA0C-AFFA-FA1C-6BE7FD856A3D}"/>
          </ac:cxnSpMkLst>
        </pc:cxnChg>
        <pc:cxnChg chg="add mod">
          <ac:chgData name="Truong Nguyen" userId="8bbd828cfdcd9b55" providerId="LiveId" clId="{F87A7AAE-C165-4FF4-965C-CBFEA2AAE1DB}" dt="2022-06-25T03:34:50.412" v="12501" actId="692"/>
          <ac:cxnSpMkLst>
            <pc:docMk/>
            <pc:sldMk cId="1322911600" sldId="1747"/>
            <ac:cxnSpMk id="105" creationId="{449E5156-5DD7-49C8-59C6-8347417B5D0A}"/>
          </ac:cxnSpMkLst>
        </pc:cxnChg>
        <pc:cxnChg chg="add mod">
          <ac:chgData name="Truong Nguyen" userId="8bbd828cfdcd9b55" providerId="LiveId" clId="{F87A7AAE-C165-4FF4-965C-CBFEA2AAE1DB}" dt="2022-06-25T03:34:50.412" v="12501" actId="692"/>
          <ac:cxnSpMkLst>
            <pc:docMk/>
            <pc:sldMk cId="1322911600" sldId="1747"/>
            <ac:cxnSpMk id="109" creationId="{0ECC75DE-BC94-0093-7709-548E40D5F4E7}"/>
          </ac:cxnSpMkLst>
        </pc:cxnChg>
        <pc:cxnChg chg="add mod">
          <ac:chgData name="Truong Nguyen" userId="8bbd828cfdcd9b55" providerId="LiveId" clId="{F87A7AAE-C165-4FF4-965C-CBFEA2AAE1DB}" dt="2022-06-25T03:34:50.412" v="12501" actId="692"/>
          <ac:cxnSpMkLst>
            <pc:docMk/>
            <pc:sldMk cId="1322911600" sldId="1747"/>
            <ac:cxnSpMk id="112" creationId="{0B7D1CE8-0E4B-5CFA-CB11-2AC74CB30187}"/>
          </ac:cxnSpMkLst>
        </pc:cxnChg>
        <pc:cxnChg chg="add mod">
          <ac:chgData name="Truong Nguyen" userId="8bbd828cfdcd9b55" providerId="LiveId" clId="{F87A7AAE-C165-4FF4-965C-CBFEA2AAE1DB}" dt="2022-06-25T03:34:50.412" v="12501" actId="692"/>
          <ac:cxnSpMkLst>
            <pc:docMk/>
            <pc:sldMk cId="1322911600" sldId="1747"/>
            <ac:cxnSpMk id="115" creationId="{265ABEFC-98AD-6C7D-761F-57709F705241}"/>
          </ac:cxnSpMkLst>
        </pc:cxnChg>
        <pc:cxnChg chg="add mod">
          <ac:chgData name="Truong Nguyen" userId="8bbd828cfdcd9b55" providerId="LiveId" clId="{F87A7AAE-C165-4FF4-965C-CBFEA2AAE1DB}" dt="2022-06-25T03:34:50.412" v="12501" actId="692"/>
          <ac:cxnSpMkLst>
            <pc:docMk/>
            <pc:sldMk cId="1322911600" sldId="1747"/>
            <ac:cxnSpMk id="118" creationId="{A656103E-C5D0-6D0E-51FC-B548B1A57EAD}"/>
          </ac:cxnSpMkLst>
        </pc:cxnChg>
        <pc:cxnChg chg="add mod">
          <ac:chgData name="Truong Nguyen" userId="8bbd828cfdcd9b55" providerId="LiveId" clId="{F87A7AAE-C165-4FF4-965C-CBFEA2AAE1DB}" dt="2022-06-25T03:34:50.412" v="12501" actId="692"/>
          <ac:cxnSpMkLst>
            <pc:docMk/>
            <pc:sldMk cId="1322911600" sldId="1747"/>
            <ac:cxnSpMk id="121" creationId="{35764E64-8AD4-EC96-8279-DB8B180D2555}"/>
          </ac:cxnSpMkLst>
        </pc:cxnChg>
        <pc:cxnChg chg="add del mod">
          <ac:chgData name="Truong Nguyen" userId="8bbd828cfdcd9b55" providerId="LiveId" clId="{F87A7AAE-C165-4FF4-965C-CBFEA2AAE1DB}" dt="2022-06-20T03:37:29.913" v="9351" actId="478"/>
          <ac:cxnSpMkLst>
            <pc:docMk/>
            <pc:sldMk cId="1322911600" sldId="1747"/>
            <ac:cxnSpMk id="124" creationId="{D9C5BA41-2934-E17B-144A-C293E354E2A3}"/>
          </ac:cxnSpMkLst>
        </pc:cxnChg>
        <pc:cxnChg chg="add mod">
          <ac:chgData name="Truong Nguyen" userId="8bbd828cfdcd9b55" providerId="LiveId" clId="{F87A7AAE-C165-4FF4-965C-CBFEA2AAE1DB}" dt="2022-06-25T03:34:50.412" v="12501" actId="692"/>
          <ac:cxnSpMkLst>
            <pc:docMk/>
            <pc:sldMk cId="1322911600" sldId="1747"/>
            <ac:cxnSpMk id="127" creationId="{EB211D4C-965F-6F53-C6D9-950E74188F8E}"/>
          </ac:cxnSpMkLst>
        </pc:cxnChg>
        <pc:cxnChg chg="add mod">
          <ac:chgData name="Truong Nguyen" userId="8bbd828cfdcd9b55" providerId="LiveId" clId="{F87A7AAE-C165-4FF4-965C-CBFEA2AAE1DB}" dt="2022-06-25T03:34:50.412" v="12501" actId="692"/>
          <ac:cxnSpMkLst>
            <pc:docMk/>
            <pc:sldMk cId="1322911600" sldId="1747"/>
            <ac:cxnSpMk id="130" creationId="{70664511-E919-441A-F6EB-0EE1E5EAD41A}"/>
          </ac:cxnSpMkLst>
        </pc:cxnChg>
        <pc:cxnChg chg="add mod">
          <ac:chgData name="Truong Nguyen" userId="8bbd828cfdcd9b55" providerId="LiveId" clId="{F87A7AAE-C165-4FF4-965C-CBFEA2AAE1DB}" dt="2022-06-25T03:34:50.412" v="12501" actId="692"/>
          <ac:cxnSpMkLst>
            <pc:docMk/>
            <pc:sldMk cId="1322911600" sldId="1747"/>
            <ac:cxnSpMk id="141" creationId="{550A5DEC-529D-0838-7ED0-A3DC8E3BA7F0}"/>
          </ac:cxnSpMkLst>
        </pc:cxnChg>
        <pc:cxnChg chg="add mod">
          <ac:chgData name="Truong Nguyen" userId="8bbd828cfdcd9b55" providerId="LiveId" clId="{F87A7AAE-C165-4FF4-965C-CBFEA2AAE1DB}" dt="2022-06-25T03:34:50.412" v="12501" actId="692"/>
          <ac:cxnSpMkLst>
            <pc:docMk/>
            <pc:sldMk cId="1322911600" sldId="1747"/>
            <ac:cxnSpMk id="144" creationId="{99999D35-1EC6-003B-E871-DAB2445C5625}"/>
          </ac:cxnSpMkLst>
        </pc:cxnChg>
      </pc:sldChg>
      <pc:sldChg chg="add del">
        <pc:chgData name="Truong Nguyen" userId="8bbd828cfdcd9b55" providerId="LiveId" clId="{F87A7AAE-C165-4FF4-965C-CBFEA2AAE1DB}" dt="2022-06-21T01:27:38.912" v="10472" actId="47"/>
        <pc:sldMkLst>
          <pc:docMk/>
          <pc:sldMk cId="2241571259" sldId="1748"/>
        </pc:sldMkLst>
      </pc:sldChg>
      <pc:sldChg chg="add del">
        <pc:chgData name="Truong Nguyen" userId="8bbd828cfdcd9b55" providerId="LiveId" clId="{F87A7AAE-C165-4FF4-965C-CBFEA2AAE1DB}" dt="2022-06-21T01:27:41.942" v="10473" actId="47"/>
        <pc:sldMkLst>
          <pc:docMk/>
          <pc:sldMk cId="3672177561" sldId="1749"/>
        </pc:sldMkLst>
      </pc:sldChg>
      <pc:sldChg chg="addSp delSp modSp add mod">
        <pc:chgData name="Truong Nguyen" userId="8bbd828cfdcd9b55" providerId="LiveId" clId="{F87A7AAE-C165-4FF4-965C-CBFEA2AAE1DB}" dt="2022-06-25T04:56:24.545" v="12581" actId="478"/>
        <pc:sldMkLst>
          <pc:docMk/>
          <pc:sldMk cId="3668124957" sldId="1750"/>
        </pc:sldMkLst>
        <pc:spChg chg="mod">
          <ac:chgData name="Truong Nguyen" userId="8bbd828cfdcd9b55" providerId="LiveId" clId="{F87A7AAE-C165-4FF4-965C-CBFEA2AAE1DB}" dt="2022-06-24T08:39:14.232" v="11681"/>
          <ac:spMkLst>
            <pc:docMk/>
            <pc:sldMk cId="3668124957" sldId="1750"/>
            <ac:spMk id="2" creationId="{CD0549C8-6CE1-3F95-CD6D-11F3B3A97BF4}"/>
          </ac:spMkLst>
        </pc:spChg>
        <pc:spChg chg="del">
          <ac:chgData name="Truong Nguyen" userId="8bbd828cfdcd9b55" providerId="LiveId" clId="{F87A7AAE-C165-4FF4-965C-CBFEA2AAE1DB}" dt="2022-06-25T04:56:24.545" v="12581" actId="478"/>
          <ac:spMkLst>
            <pc:docMk/>
            <pc:sldMk cId="3668124957" sldId="1750"/>
            <ac:spMk id="3" creationId="{FA543B5A-C530-6B12-3803-37C2896DD359}"/>
          </ac:spMkLst>
        </pc:spChg>
        <pc:spChg chg="add del mod">
          <ac:chgData name="Truong Nguyen" userId="8bbd828cfdcd9b55" providerId="LiveId" clId="{F87A7AAE-C165-4FF4-965C-CBFEA2AAE1DB}" dt="2022-06-20T03:59:26.789" v="9540" actId="478"/>
          <ac:spMkLst>
            <pc:docMk/>
            <pc:sldMk cId="3668124957" sldId="1750"/>
            <ac:spMk id="61" creationId="{31311F27-4854-A9C4-19A6-907B0778B118}"/>
          </ac:spMkLst>
        </pc:spChg>
        <pc:spChg chg="add del mod">
          <ac:chgData name="Truong Nguyen" userId="8bbd828cfdcd9b55" providerId="LiveId" clId="{F87A7AAE-C165-4FF4-965C-CBFEA2AAE1DB}" dt="2022-06-25T03:37:18.261" v="12543" actId="478"/>
          <ac:spMkLst>
            <pc:docMk/>
            <pc:sldMk cId="3668124957" sldId="1750"/>
            <ac:spMk id="103" creationId="{9E8EEA70-A4D9-7105-3E3A-7759A4D8143C}"/>
          </ac:spMkLst>
        </pc:spChg>
        <pc:spChg chg="add del mod">
          <ac:chgData name="Truong Nguyen" userId="8bbd828cfdcd9b55" providerId="LiveId" clId="{F87A7AAE-C165-4FF4-965C-CBFEA2AAE1DB}" dt="2022-06-25T03:37:49.227" v="12547" actId="478"/>
          <ac:spMkLst>
            <pc:docMk/>
            <pc:sldMk cId="3668124957" sldId="1750"/>
            <ac:spMk id="185" creationId="{B924A877-A117-04D5-A145-9236E82F7428}"/>
          </ac:spMkLst>
        </pc:spChg>
        <pc:spChg chg="add mod">
          <ac:chgData name="Truong Nguyen" userId="8bbd828cfdcd9b55" providerId="LiveId" clId="{F87A7AAE-C165-4FF4-965C-CBFEA2AAE1DB}" dt="2022-06-25T03:37:49.896" v="12548"/>
          <ac:spMkLst>
            <pc:docMk/>
            <pc:sldMk cId="3668124957" sldId="1750"/>
            <ac:spMk id="186" creationId="{E7C06536-46B7-E646-393A-8C7DDCB62B74}"/>
          </ac:spMkLst>
        </pc:spChg>
        <pc:picChg chg="del">
          <ac:chgData name="Truong Nguyen" userId="8bbd828cfdcd9b55" providerId="LiveId" clId="{F87A7AAE-C165-4FF4-965C-CBFEA2AAE1DB}" dt="2022-06-20T04:01:58.501" v="9552" actId="478"/>
          <ac:picMkLst>
            <pc:docMk/>
            <pc:sldMk cId="3668124957" sldId="1750"/>
            <ac:picMk id="163" creationId="{169E4AC3-CD5B-5087-7326-FC287A31F1C1}"/>
          </ac:picMkLst>
        </pc:picChg>
        <pc:cxnChg chg="add del mod">
          <ac:chgData name="Truong Nguyen" userId="8bbd828cfdcd9b55" providerId="LiveId" clId="{F87A7AAE-C165-4FF4-965C-CBFEA2AAE1DB}" dt="2022-06-20T04:00:30.230" v="9550" actId="478"/>
          <ac:cxnSpMkLst>
            <pc:docMk/>
            <pc:sldMk cId="3668124957" sldId="1750"/>
            <ac:cxnSpMk id="27" creationId="{C08F20B4-54CB-7A20-B1C7-58FB286DBC9D}"/>
          </ac:cxnSpMkLst>
        </pc:cxnChg>
        <pc:cxnChg chg="del mod">
          <ac:chgData name="Truong Nguyen" userId="8bbd828cfdcd9b55" providerId="LiveId" clId="{F87A7AAE-C165-4FF4-965C-CBFEA2AAE1DB}" dt="2022-06-25T03:35:20.321" v="12524" actId="478"/>
          <ac:cxnSpMkLst>
            <pc:docMk/>
            <pc:sldMk cId="3668124957" sldId="1750"/>
            <ac:cxnSpMk id="57" creationId="{5A28C4BD-86FB-F5CB-B980-F767A84567CB}"/>
          </ac:cxnSpMkLst>
        </pc:cxnChg>
        <pc:cxnChg chg="del mod">
          <ac:chgData name="Truong Nguyen" userId="8bbd828cfdcd9b55" providerId="LiveId" clId="{F87A7AAE-C165-4FF4-965C-CBFEA2AAE1DB}" dt="2022-06-25T03:35:19.790" v="12523" actId="478"/>
          <ac:cxnSpMkLst>
            <pc:docMk/>
            <pc:sldMk cId="3668124957" sldId="1750"/>
            <ac:cxnSpMk id="58" creationId="{4D33E976-27BC-91FA-6762-7A261E149DFC}"/>
          </ac:cxnSpMkLst>
        </pc:cxnChg>
        <pc:cxnChg chg="add del mod">
          <ac:chgData name="Truong Nguyen" userId="8bbd828cfdcd9b55" providerId="LiveId" clId="{F87A7AAE-C165-4FF4-965C-CBFEA2AAE1DB}" dt="2022-06-20T04:00:30.230" v="9550" actId="478"/>
          <ac:cxnSpMkLst>
            <pc:docMk/>
            <pc:sldMk cId="3668124957" sldId="1750"/>
            <ac:cxnSpMk id="59" creationId="{BA6B7951-1961-8F05-60D2-59F84797253B}"/>
          </ac:cxnSpMkLst>
        </pc:cxnChg>
        <pc:cxnChg chg="del mod">
          <ac:chgData name="Truong Nguyen" userId="8bbd828cfdcd9b55" providerId="LiveId" clId="{F87A7AAE-C165-4FF4-965C-CBFEA2AAE1DB}" dt="2022-06-25T03:35:15.598" v="12519" actId="478"/>
          <ac:cxnSpMkLst>
            <pc:docMk/>
            <pc:sldMk cId="3668124957" sldId="1750"/>
            <ac:cxnSpMk id="60" creationId="{FBD84430-9CC1-7565-58BE-8D644DEAED8B}"/>
          </ac:cxnSpMkLst>
        </pc:cxnChg>
        <pc:cxnChg chg="del mod">
          <ac:chgData name="Truong Nguyen" userId="8bbd828cfdcd9b55" providerId="LiveId" clId="{F87A7AAE-C165-4FF4-965C-CBFEA2AAE1DB}" dt="2022-06-25T03:35:24.008" v="12526" actId="478"/>
          <ac:cxnSpMkLst>
            <pc:docMk/>
            <pc:sldMk cId="3668124957" sldId="1750"/>
            <ac:cxnSpMk id="63" creationId="{3F329462-A6B5-9DCD-8156-56798CD715DB}"/>
          </ac:cxnSpMkLst>
        </pc:cxnChg>
        <pc:cxnChg chg="del mod">
          <ac:chgData name="Truong Nguyen" userId="8bbd828cfdcd9b55" providerId="LiveId" clId="{F87A7AAE-C165-4FF4-965C-CBFEA2AAE1DB}" dt="2022-06-25T03:35:21.258" v="12525" actId="478"/>
          <ac:cxnSpMkLst>
            <pc:docMk/>
            <pc:sldMk cId="3668124957" sldId="1750"/>
            <ac:cxnSpMk id="66" creationId="{B1F90439-B081-C0AC-ED36-7FBC23451217}"/>
          </ac:cxnSpMkLst>
        </pc:cxnChg>
        <pc:cxnChg chg="del mod">
          <ac:chgData name="Truong Nguyen" userId="8bbd828cfdcd9b55" providerId="LiveId" clId="{F87A7AAE-C165-4FF4-965C-CBFEA2AAE1DB}" dt="2022-06-25T03:35:17.817" v="12522" actId="478"/>
          <ac:cxnSpMkLst>
            <pc:docMk/>
            <pc:sldMk cId="3668124957" sldId="1750"/>
            <ac:cxnSpMk id="69" creationId="{DC2ED151-2DD6-0B97-CC41-E478DAA35126}"/>
          </ac:cxnSpMkLst>
        </pc:cxnChg>
        <pc:cxnChg chg="del mod">
          <ac:chgData name="Truong Nguyen" userId="8bbd828cfdcd9b55" providerId="LiveId" clId="{F87A7AAE-C165-4FF4-965C-CBFEA2AAE1DB}" dt="2022-06-25T03:35:17.421" v="12521" actId="478"/>
          <ac:cxnSpMkLst>
            <pc:docMk/>
            <pc:sldMk cId="3668124957" sldId="1750"/>
            <ac:cxnSpMk id="73" creationId="{55DE0ABA-F4AD-3153-68DD-F6D66246C08D}"/>
          </ac:cxnSpMkLst>
        </pc:cxnChg>
        <pc:cxnChg chg="del mod">
          <ac:chgData name="Truong Nguyen" userId="8bbd828cfdcd9b55" providerId="LiveId" clId="{F87A7AAE-C165-4FF4-965C-CBFEA2AAE1DB}" dt="2022-06-25T03:35:16.644" v="12520" actId="478"/>
          <ac:cxnSpMkLst>
            <pc:docMk/>
            <pc:sldMk cId="3668124957" sldId="1750"/>
            <ac:cxnSpMk id="76" creationId="{CE6772DA-4BD2-3492-3E59-371B17986E72}"/>
          </ac:cxnSpMkLst>
        </pc:cxnChg>
        <pc:cxnChg chg="del mod">
          <ac:chgData name="Truong Nguyen" userId="8bbd828cfdcd9b55" providerId="LiveId" clId="{F87A7AAE-C165-4FF4-965C-CBFEA2AAE1DB}" dt="2022-06-25T03:35:15.137" v="12518" actId="478"/>
          <ac:cxnSpMkLst>
            <pc:docMk/>
            <pc:sldMk cId="3668124957" sldId="1750"/>
            <ac:cxnSpMk id="79" creationId="{D5E07645-8820-1EFA-B3DD-31C6676B7581}"/>
          </ac:cxnSpMkLst>
        </pc:cxnChg>
        <pc:cxnChg chg="del mod">
          <ac:chgData name="Truong Nguyen" userId="8bbd828cfdcd9b55" providerId="LiveId" clId="{F87A7AAE-C165-4FF4-965C-CBFEA2AAE1DB}" dt="2022-06-25T03:35:13.803" v="12517" actId="478"/>
          <ac:cxnSpMkLst>
            <pc:docMk/>
            <pc:sldMk cId="3668124957" sldId="1750"/>
            <ac:cxnSpMk id="83" creationId="{BF5DDE30-748A-7EF2-960C-442F1B1974F5}"/>
          </ac:cxnSpMkLst>
        </pc:cxnChg>
        <pc:cxnChg chg="del mod">
          <ac:chgData name="Truong Nguyen" userId="8bbd828cfdcd9b55" providerId="LiveId" clId="{F87A7AAE-C165-4FF4-965C-CBFEA2AAE1DB}" dt="2022-06-25T03:35:04.515" v="12502" actId="478"/>
          <ac:cxnSpMkLst>
            <pc:docMk/>
            <pc:sldMk cId="3668124957" sldId="1750"/>
            <ac:cxnSpMk id="89" creationId="{01C128B7-24A2-9822-0BB8-443DC3C41270}"/>
          </ac:cxnSpMkLst>
        </pc:cxnChg>
        <pc:cxnChg chg="del mod">
          <ac:chgData name="Truong Nguyen" userId="8bbd828cfdcd9b55" providerId="LiveId" clId="{F87A7AAE-C165-4FF4-965C-CBFEA2AAE1DB}" dt="2022-06-25T03:35:04.874" v="12503" actId="478"/>
          <ac:cxnSpMkLst>
            <pc:docMk/>
            <pc:sldMk cId="3668124957" sldId="1750"/>
            <ac:cxnSpMk id="92" creationId="{BCFBC5C5-A0D3-0E84-2C38-494A73F933B1}"/>
          </ac:cxnSpMkLst>
        </pc:cxnChg>
        <pc:cxnChg chg="del mod">
          <ac:chgData name="Truong Nguyen" userId="8bbd828cfdcd9b55" providerId="LiveId" clId="{F87A7AAE-C165-4FF4-965C-CBFEA2AAE1DB}" dt="2022-06-25T03:35:05.717" v="12504" actId="478"/>
          <ac:cxnSpMkLst>
            <pc:docMk/>
            <pc:sldMk cId="3668124957" sldId="1750"/>
            <ac:cxnSpMk id="96" creationId="{2DA15822-D844-3BEC-0ECC-DA8E41D41C6A}"/>
          </ac:cxnSpMkLst>
        </pc:cxnChg>
        <pc:cxnChg chg="del mod">
          <ac:chgData name="Truong Nguyen" userId="8bbd828cfdcd9b55" providerId="LiveId" clId="{F87A7AAE-C165-4FF4-965C-CBFEA2AAE1DB}" dt="2022-06-25T03:35:07.014" v="12505" actId="478"/>
          <ac:cxnSpMkLst>
            <pc:docMk/>
            <pc:sldMk cId="3668124957" sldId="1750"/>
            <ac:cxnSpMk id="99" creationId="{5F61E5A4-9981-AF31-F51E-2E0500FD41B5}"/>
          </ac:cxnSpMkLst>
        </pc:cxnChg>
        <pc:cxnChg chg="del mod">
          <ac:chgData name="Truong Nguyen" userId="8bbd828cfdcd9b55" providerId="LiveId" clId="{F87A7AAE-C165-4FF4-965C-CBFEA2AAE1DB}" dt="2022-06-25T03:35:07.650" v="12506" actId="478"/>
          <ac:cxnSpMkLst>
            <pc:docMk/>
            <pc:sldMk cId="3668124957" sldId="1750"/>
            <ac:cxnSpMk id="102" creationId="{943F604E-EA0C-AFFA-FA1C-6BE7FD856A3D}"/>
          </ac:cxnSpMkLst>
        </pc:cxnChg>
        <pc:cxnChg chg="add del mod">
          <ac:chgData name="Truong Nguyen" userId="8bbd828cfdcd9b55" providerId="LiveId" clId="{F87A7AAE-C165-4FF4-965C-CBFEA2AAE1DB}" dt="2022-06-25T03:24:26.503" v="12309"/>
          <ac:cxnSpMkLst>
            <pc:docMk/>
            <pc:sldMk cId="3668124957" sldId="1750"/>
            <ac:cxnSpMk id="104" creationId="{7EA8C335-DF88-EC0E-D87B-461F6E165021}"/>
          </ac:cxnSpMkLst>
        </pc:cxnChg>
        <pc:cxnChg chg="del mod">
          <ac:chgData name="Truong Nguyen" userId="8bbd828cfdcd9b55" providerId="LiveId" clId="{F87A7AAE-C165-4FF4-965C-CBFEA2AAE1DB}" dt="2022-06-25T03:35:08.056" v="12507" actId="478"/>
          <ac:cxnSpMkLst>
            <pc:docMk/>
            <pc:sldMk cId="3668124957" sldId="1750"/>
            <ac:cxnSpMk id="105" creationId="{449E5156-5DD7-49C8-59C6-8347417B5D0A}"/>
          </ac:cxnSpMkLst>
        </pc:cxnChg>
        <pc:cxnChg chg="add del mod">
          <ac:chgData name="Truong Nguyen" userId="8bbd828cfdcd9b55" providerId="LiveId" clId="{F87A7AAE-C165-4FF4-965C-CBFEA2AAE1DB}" dt="2022-06-21T01:30:10.002" v="10485" actId="478"/>
          <ac:cxnSpMkLst>
            <pc:docMk/>
            <pc:sldMk cId="3668124957" sldId="1750"/>
            <ac:cxnSpMk id="106" creationId="{46E3F246-FC52-3987-E88C-AE87565E74A4}"/>
          </ac:cxnSpMkLst>
        </pc:cxnChg>
        <pc:cxnChg chg="add del mod">
          <ac:chgData name="Truong Nguyen" userId="8bbd828cfdcd9b55" providerId="LiveId" clId="{F87A7AAE-C165-4FF4-965C-CBFEA2AAE1DB}" dt="2022-06-25T03:24:26.503" v="12309"/>
          <ac:cxnSpMkLst>
            <pc:docMk/>
            <pc:sldMk cId="3668124957" sldId="1750"/>
            <ac:cxnSpMk id="106" creationId="{8015E46E-5E06-076B-8B2A-2A4459988B63}"/>
          </ac:cxnSpMkLst>
        </pc:cxnChg>
        <pc:cxnChg chg="add del mod">
          <ac:chgData name="Truong Nguyen" userId="8bbd828cfdcd9b55" providerId="LiveId" clId="{F87A7AAE-C165-4FF4-965C-CBFEA2AAE1DB}" dt="2022-06-21T01:30:07.742" v="10484" actId="478"/>
          <ac:cxnSpMkLst>
            <pc:docMk/>
            <pc:sldMk cId="3668124957" sldId="1750"/>
            <ac:cxnSpMk id="107" creationId="{3B0A6199-D998-01E7-044B-217571970E0F}"/>
          </ac:cxnSpMkLst>
        </pc:cxnChg>
        <pc:cxnChg chg="add del mod">
          <ac:chgData name="Truong Nguyen" userId="8bbd828cfdcd9b55" providerId="LiveId" clId="{F87A7AAE-C165-4FF4-965C-CBFEA2AAE1DB}" dt="2022-06-25T03:24:26.503" v="12309"/>
          <ac:cxnSpMkLst>
            <pc:docMk/>
            <pc:sldMk cId="3668124957" sldId="1750"/>
            <ac:cxnSpMk id="107" creationId="{BB7F8B0C-D11B-2E84-1227-3F09CDF359D7}"/>
          </ac:cxnSpMkLst>
        </pc:cxnChg>
        <pc:cxnChg chg="add del mod">
          <ac:chgData name="Truong Nguyen" userId="8bbd828cfdcd9b55" providerId="LiveId" clId="{F87A7AAE-C165-4FF4-965C-CBFEA2AAE1DB}" dt="2022-06-25T03:24:26.503" v="12309"/>
          <ac:cxnSpMkLst>
            <pc:docMk/>
            <pc:sldMk cId="3668124957" sldId="1750"/>
            <ac:cxnSpMk id="108" creationId="{6E2DB12A-268B-268C-0C20-B2A812F873D6}"/>
          </ac:cxnSpMkLst>
        </pc:cxnChg>
        <pc:cxnChg chg="del mod">
          <ac:chgData name="Truong Nguyen" userId="8bbd828cfdcd9b55" providerId="LiveId" clId="{F87A7AAE-C165-4FF4-965C-CBFEA2AAE1DB}" dt="2022-06-25T03:35:08.697" v="12508" actId="478"/>
          <ac:cxnSpMkLst>
            <pc:docMk/>
            <pc:sldMk cId="3668124957" sldId="1750"/>
            <ac:cxnSpMk id="109" creationId="{0ECC75DE-BC94-0093-7709-548E40D5F4E7}"/>
          </ac:cxnSpMkLst>
        </pc:cxnChg>
        <pc:cxnChg chg="add del mod">
          <ac:chgData name="Truong Nguyen" userId="8bbd828cfdcd9b55" providerId="LiveId" clId="{F87A7AAE-C165-4FF4-965C-CBFEA2AAE1DB}" dt="2022-06-20T03:57:28.260" v="9500"/>
          <ac:cxnSpMkLst>
            <pc:docMk/>
            <pc:sldMk cId="3668124957" sldId="1750"/>
            <ac:cxnSpMk id="110" creationId="{814EF7B9-B34A-CB59-E8AD-FB7F73B1DC2A}"/>
          </ac:cxnSpMkLst>
        </pc:cxnChg>
        <pc:cxnChg chg="add del mod">
          <ac:chgData name="Truong Nguyen" userId="8bbd828cfdcd9b55" providerId="LiveId" clId="{F87A7AAE-C165-4FF4-965C-CBFEA2AAE1DB}" dt="2022-06-25T03:24:26.503" v="12309"/>
          <ac:cxnSpMkLst>
            <pc:docMk/>
            <pc:sldMk cId="3668124957" sldId="1750"/>
            <ac:cxnSpMk id="110" creationId="{887CEDA5-D178-F1C5-498D-ED32379790CD}"/>
          </ac:cxnSpMkLst>
        </pc:cxnChg>
        <pc:cxnChg chg="add del mod">
          <ac:chgData name="Truong Nguyen" userId="8bbd828cfdcd9b55" providerId="LiveId" clId="{F87A7AAE-C165-4FF4-965C-CBFEA2AAE1DB}" dt="2022-06-25T03:24:26.503" v="12309"/>
          <ac:cxnSpMkLst>
            <pc:docMk/>
            <pc:sldMk cId="3668124957" sldId="1750"/>
            <ac:cxnSpMk id="111" creationId="{B64A0F39-15FE-33E4-DC72-8F8F5FCCA9F3}"/>
          </ac:cxnSpMkLst>
        </pc:cxnChg>
        <pc:cxnChg chg="add del mod">
          <ac:chgData name="Truong Nguyen" userId="8bbd828cfdcd9b55" providerId="LiveId" clId="{F87A7AAE-C165-4FF4-965C-CBFEA2AAE1DB}" dt="2022-06-20T03:57:28.260" v="9500"/>
          <ac:cxnSpMkLst>
            <pc:docMk/>
            <pc:sldMk cId="3668124957" sldId="1750"/>
            <ac:cxnSpMk id="111" creationId="{ECDA7703-F06F-9563-9A97-D7B2EEE18542}"/>
          </ac:cxnSpMkLst>
        </pc:cxnChg>
        <pc:cxnChg chg="del mod">
          <ac:chgData name="Truong Nguyen" userId="8bbd828cfdcd9b55" providerId="LiveId" clId="{F87A7AAE-C165-4FF4-965C-CBFEA2AAE1DB}" dt="2022-06-25T03:35:09.197" v="12509" actId="478"/>
          <ac:cxnSpMkLst>
            <pc:docMk/>
            <pc:sldMk cId="3668124957" sldId="1750"/>
            <ac:cxnSpMk id="112" creationId="{0B7D1CE8-0E4B-5CFA-CB11-2AC74CB30187}"/>
          </ac:cxnSpMkLst>
        </pc:cxnChg>
        <pc:cxnChg chg="add del mod">
          <ac:chgData name="Truong Nguyen" userId="8bbd828cfdcd9b55" providerId="LiveId" clId="{F87A7AAE-C165-4FF4-965C-CBFEA2AAE1DB}" dt="2022-06-25T03:24:26.503" v="12309"/>
          <ac:cxnSpMkLst>
            <pc:docMk/>
            <pc:sldMk cId="3668124957" sldId="1750"/>
            <ac:cxnSpMk id="113" creationId="{8C8D58A7-015A-BAE5-C9C4-440296331CCA}"/>
          </ac:cxnSpMkLst>
        </pc:cxnChg>
        <pc:cxnChg chg="add del mod">
          <ac:chgData name="Truong Nguyen" userId="8bbd828cfdcd9b55" providerId="LiveId" clId="{F87A7AAE-C165-4FF4-965C-CBFEA2AAE1DB}" dt="2022-06-25T03:24:26.503" v="12309"/>
          <ac:cxnSpMkLst>
            <pc:docMk/>
            <pc:sldMk cId="3668124957" sldId="1750"/>
            <ac:cxnSpMk id="114" creationId="{AE7812FC-70A8-8BFB-B03A-EABEC9ECE66C}"/>
          </ac:cxnSpMkLst>
        </pc:cxnChg>
        <pc:cxnChg chg="del mod">
          <ac:chgData name="Truong Nguyen" userId="8bbd828cfdcd9b55" providerId="LiveId" clId="{F87A7AAE-C165-4FF4-965C-CBFEA2AAE1DB}" dt="2022-06-25T03:35:09.822" v="12510" actId="478"/>
          <ac:cxnSpMkLst>
            <pc:docMk/>
            <pc:sldMk cId="3668124957" sldId="1750"/>
            <ac:cxnSpMk id="115" creationId="{265ABEFC-98AD-6C7D-761F-57709F705241}"/>
          </ac:cxnSpMkLst>
        </pc:cxnChg>
        <pc:cxnChg chg="add del mod">
          <ac:chgData name="Truong Nguyen" userId="8bbd828cfdcd9b55" providerId="LiveId" clId="{F87A7AAE-C165-4FF4-965C-CBFEA2AAE1DB}" dt="2022-06-25T03:24:26.503" v="12309"/>
          <ac:cxnSpMkLst>
            <pc:docMk/>
            <pc:sldMk cId="3668124957" sldId="1750"/>
            <ac:cxnSpMk id="116" creationId="{7DEAD26D-E759-DA2E-2751-87D12132B726}"/>
          </ac:cxnSpMkLst>
        </pc:cxnChg>
        <pc:cxnChg chg="add del mod">
          <ac:chgData name="Truong Nguyen" userId="8bbd828cfdcd9b55" providerId="LiveId" clId="{F87A7AAE-C165-4FF4-965C-CBFEA2AAE1DB}" dt="2022-06-25T03:24:26.503" v="12309"/>
          <ac:cxnSpMkLst>
            <pc:docMk/>
            <pc:sldMk cId="3668124957" sldId="1750"/>
            <ac:cxnSpMk id="117" creationId="{4B086A50-ADDD-1350-AD9D-7F2F44689770}"/>
          </ac:cxnSpMkLst>
        </pc:cxnChg>
        <pc:cxnChg chg="del mod">
          <ac:chgData name="Truong Nguyen" userId="8bbd828cfdcd9b55" providerId="LiveId" clId="{F87A7AAE-C165-4FF4-965C-CBFEA2AAE1DB}" dt="2022-06-25T03:35:10.181" v="12511" actId="478"/>
          <ac:cxnSpMkLst>
            <pc:docMk/>
            <pc:sldMk cId="3668124957" sldId="1750"/>
            <ac:cxnSpMk id="118" creationId="{A656103E-C5D0-6D0E-51FC-B548B1A57EAD}"/>
          </ac:cxnSpMkLst>
        </pc:cxnChg>
        <pc:cxnChg chg="add del mod">
          <ac:chgData name="Truong Nguyen" userId="8bbd828cfdcd9b55" providerId="LiveId" clId="{F87A7AAE-C165-4FF4-965C-CBFEA2AAE1DB}" dt="2022-06-25T03:24:26.503" v="12309"/>
          <ac:cxnSpMkLst>
            <pc:docMk/>
            <pc:sldMk cId="3668124957" sldId="1750"/>
            <ac:cxnSpMk id="119" creationId="{0CAD6089-0E86-0169-B033-BB0B32C32DFE}"/>
          </ac:cxnSpMkLst>
        </pc:cxnChg>
        <pc:cxnChg chg="add del mod">
          <ac:chgData name="Truong Nguyen" userId="8bbd828cfdcd9b55" providerId="LiveId" clId="{F87A7AAE-C165-4FF4-965C-CBFEA2AAE1DB}" dt="2022-06-25T03:24:26.503" v="12309"/>
          <ac:cxnSpMkLst>
            <pc:docMk/>
            <pc:sldMk cId="3668124957" sldId="1750"/>
            <ac:cxnSpMk id="120" creationId="{434E97A1-BFEB-9F60-563C-4BBF8A3F77A4}"/>
          </ac:cxnSpMkLst>
        </pc:cxnChg>
        <pc:cxnChg chg="del mod">
          <ac:chgData name="Truong Nguyen" userId="8bbd828cfdcd9b55" providerId="LiveId" clId="{F87A7AAE-C165-4FF4-965C-CBFEA2AAE1DB}" dt="2022-06-25T03:35:10.853" v="12512" actId="478"/>
          <ac:cxnSpMkLst>
            <pc:docMk/>
            <pc:sldMk cId="3668124957" sldId="1750"/>
            <ac:cxnSpMk id="121" creationId="{35764E64-8AD4-EC96-8279-DB8B180D2555}"/>
          </ac:cxnSpMkLst>
        </pc:cxnChg>
        <pc:cxnChg chg="add del mod">
          <ac:chgData name="Truong Nguyen" userId="8bbd828cfdcd9b55" providerId="LiveId" clId="{F87A7AAE-C165-4FF4-965C-CBFEA2AAE1DB}" dt="2022-06-25T03:24:26.503" v="12309"/>
          <ac:cxnSpMkLst>
            <pc:docMk/>
            <pc:sldMk cId="3668124957" sldId="1750"/>
            <ac:cxnSpMk id="122" creationId="{583A7349-AFEA-DEB9-39B4-E86CEDBC22F8}"/>
          </ac:cxnSpMkLst>
        </pc:cxnChg>
        <pc:cxnChg chg="add del mod">
          <ac:chgData name="Truong Nguyen" userId="8bbd828cfdcd9b55" providerId="LiveId" clId="{F87A7AAE-C165-4FF4-965C-CBFEA2AAE1DB}" dt="2022-06-25T03:24:26.503" v="12309"/>
          <ac:cxnSpMkLst>
            <pc:docMk/>
            <pc:sldMk cId="3668124957" sldId="1750"/>
            <ac:cxnSpMk id="123" creationId="{61651637-FE36-C8C5-953C-D2653AB270DA}"/>
          </ac:cxnSpMkLst>
        </pc:cxnChg>
        <pc:cxnChg chg="add del mod">
          <ac:chgData name="Truong Nguyen" userId="8bbd828cfdcd9b55" providerId="LiveId" clId="{F87A7AAE-C165-4FF4-965C-CBFEA2AAE1DB}" dt="2022-06-25T03:24:26.503" v="12309"/>
          <ac:cxnSpMkLst>
            <pc:docMk/>
            <pc:sldMk cId="3668124957" sldId="1750"/>
            <ac:cxnSpMk id="124" creationId="{C5ABC9B1-FD1C-A395-357E-468FADD66C17}"/>
          </ac:cxnSpMkLst>
        </pc:cxnChg>
        <pc:cxnChg chg="add del mod">
          <ac:chgData name="Truong Nguyen" userId="8bbd828cfdcd9b55" providerId="LiveId" clId="{F87A7AAE-C165-4FF4-965C-CBFEA2AAE1DB}" dt="2022-06-25T03:24:26.503" v="12309"/>
          <ac:cxnSpMkLst>
            <pc:docMk/>
            <pc:sldMk cId="3668124957" sldId="1750"/>
            <ac:cxnSpMk id="125" creationId="{5F831EA3-AD34-FAD6-7B7A-89B8044C7717}"/>
          </ac:cxnSpMkLst>
        </pc:cxnChg>
        <pc:cxnChg chg="add del mod">
          <ac:chgData name="Truong Nguyen" userId="8bbd828cfdcd9b55" providerId="LiveId" clId="{F87A7AAE-C165-4FF4-965C-CBFEA2AAE1DB}" dt="2022-06-25T03:24:26.503" v="12309"/>
          <ac:cxnSpMkLst>
            <pc:docMk/>
            <pc:sldMk cId="3668124957" sldId="1750"/>
            <ac:cxnSpMk id="126" creationId="{29170552-018C-B8F2-AB5A-4F692787E27E}"/>
          </ac:cxnSpMkLst>
        </pc:cxnChg>
        <pc:cxnChg chg="del mod">
          <ac:chgData name="Truong Nguyen" userId="8bbd828cfdcd9b55" providerId="LiveId" clId="{F87A7AAE-C165-4FF4-965C-CBFEA2AAE1DB}" dt="2022-06-25T03:35:12.691" v="12515" actId="478"/>
          <ac:cxnSpMkLst>
            <pc:docMk/>
            <pc:sldMk cId="3668124957" sldId="1750"/>
            <ac:cxnSpMk id="127" creationId="{EB211D4C-965F-6F53-C6D9-950E74188F8E}"/>
          </ac:cxnSpMkLst>
        </pc:cxnChg>
        <pc:cxnChg chg="add del mod">
          <ac:chgData name="Truong Nguyen" userId="8bbd828cfdcd9b55" providerId="LiveId" clId="{F87A7AAE-C165-4FF4-965C-CBFEA2AAE1DB}" dt="2022-06-25T03:24:26.503" v="12309"/>
          <ac:cxnSpMkLst>
            <pc:docMk/>
            <pc:sldMk cId="3668124957" sldId="1750"/>
            <ac:cxnSpMk id="128" creationId="{B7A4C97E-58FE-755E-22A6-8FA5AFCEAF4A}"/>
          </ac:cxnSpMkLst>
        </pc:cxnChg>
        <pc:cxnChg chg="add del mod">
          <ac:chgData name="Truong Nguyen" userId="8bbd828cfdcd9b55" providerId="LiveId" clId="{F87A7AAE-C165-4FF4-965C-CBFEA2AAE1DB}" dt="2022-06-25T03:24:26.503" v="12309"/>
          <ac:cxnSpMkLst>
            <pc:docMk/>
            <pc:sldMk cId="3668124957" sldId="1750"/>
            <ac:cxnSpMk id="129" creationId="{158425FE-9F64-8A57-F9B7-F2E075E99F1A}"/>
          </ac:cxnSpMkLst>
        </pc:cxnChg>
        <pc:cxnChg chg="del mod">
          <ac:chgData name="Truong Nguyen" userId="8bbd828cfdcd9b55" providerId="LiveId" clId="{F87A7AAE-C165-4FF4-965C-CBFEA2AAE1DB}" dt="2022-06-25T03:35:13.100" v="12516" actId="478"/>
          <ac:cxnSpMkLst>
            <pc:docMk/>
            <pc:sldMk cId="3668124957" sldId="1750"/>
            <ac:cxnSpMk id="130" creationId="{70664511-E919-441A-F6EB-0EE1E5EAD41A}"/>
          </ac:cxnSpMkLst>
        </pc:cxnChg>
        <pc:cxnChg chg="add del mod">
          <ac:chgData name="Truong Nguyen" userId="8bbd828cfdcd9b55" providerId="LiveId" clId="{F87A7AAE-C165-4FF4-965C-CBFEA2AAE1DB}" dt="2022-06-25T03:24:26.503" v="12309"/>
          <ac:cxnSpMkLst>
            <pc:docMk/>
            <pc:sldMk cId="3668124957" sldId="1750"/>
            <ac:cxnSpMk id="131" creationId="{44DE8C6B-53D7-6770-166D-3816F965ED53}"/>
          </ac:cxnSpMkLst>
        </pc:cxnChg>
        <pc:cxnChg chg="add del mod">
          <ac:chgData name="Truong Nguyen" userId="8bbd828cfdcd9b55" providerId="LiveId" clId="{F87A7AAE-C165-4FF4-965C-CBFEA2AAE1DB}" dt="2022-06-25T03:24:26.503" v="12309"/>
          <ac:cxnSpMkLst>
            <pc:docMk/>
            <pc:sldMk cId="3668124957" sldId="1750"/>
            <ac:cxnSpMk id="132" creationId="{DFE43D7C-69C2-BEFD-15DA-35E2E2E2F81D}"/>
          </ac:cxnSpMkLst>
        </pc:cxnChg>
        <pc:cxnChg chg="add del mod">
          <ac:chgData name="Truong Nguyen" userId="8bbd828cfdcd9b55" providerId="LiveId" clId="{F87A7AAE-C165-4FF4-965C-CBFEA2AAE1DB}" dt="2022-06-25T03:24:26.503" v="12309"/>
          <ac:cxnSpMkLst>
            <pc:docMk/>
            <pc:sldMk cId="3668124957" sldId="1750"/>
            <ac:cxnSpMk id="133" creationId="{6256F749-7B5C-FD70-5F9B-7591B9390F94}"/>
          </ac:cxnSpMkLst>
        </pc:cxnChg>
        <pc:cxnChg chg="add del mod">
          <ac:chgData name="Truong Nguyen" userId="8bbd828cfdcd9b55" providerId="LiveId" clId="{F87A7AAE-C165-4FF4-965C-CBFEA2AAE1DB}" dt="2022-06-25T03:24:26.503" v="12309"/>
          <ac:cxnSpMkLst>
            <pc:docMk/>
            <pc:sldMk cId="3668124957" sldId="1750"/>
            <ac:cxnSpMk id="140" creationId="{A6A579F2-5849-80FE-CDF1-E76AEA76E031}"/>
          </ac:cxnSpMkLst>
        </pc:cxnChg>
        <pc:cxnChg chg="del mod">
          <ac:chgData name="Truong Nguyen" userId="8bbd828cfdcd9b55" providerId="LiveId" clId="{F87A7AAE-C165-4FF4-965C-CBFEA2AAE1DB}" dt="2022-06-25T03:35:11.399" v="12513" actId="478"/>
          <ac:cxnSpMkLst>
            <pc:docMk/>
            <pc:sldMk cId="3668124957" sldId="1750"/>
            <ac:cxnSpMk id="141" creationId="{550A5DEC-529D-0838-7ED0-A3DC8E3BA7F0}"/>
          </ac:cxnSpMkLst>
        </pc:cxnChg>
        <pc:cxnChg chg="add del mod">
          <ac:chgData name="Truong Nguyen" userId="8bbd828cfdcd9b55" providerId="LiveId" clId="{F87A7AAE-C165-4FF4-965C-CBFEA2AAE1DB}" dt="2022-06-25T03:24:26.503" v="12309"/>
          <ac:cxnSpMkLst>
            <pc:docMk/>
            <pc:sldMk cId="3668124957" sldId="1750"/>
            <ac:cxnSpMk id="142" creationId="{CB0975E0-22D8-05A5-C742-91E1C76D1644}"/>
          </ac:cxnSpMkLst>
        </pc:cxnChg>
        <pc:cxnChg chg="add mod">
          <ac:chgData name="Truong Nguyen" userId="8bbd828cfdcd9b55" providerId="LiveId" clId="{F87A7AAE-C165-4FF4-965C-CBFEA2AAE1DB}" dt="2022-06-25T03:35:25.039" v="12527"/>
          <ac:cxnSpMkLst>
            <pc:docMk/>
            <pc:sldMk cId="3668124957" sldId="1750"/>
            <ac:cxnSpMk id="143" creationId="{D032B983-9489-65E8-432C-AE25A55B8546}"/>
          </ac:cxnSpMkLst>
        </pc:cxnChg>
        <pc:cxnChg chg="del mod">
          <ac:chgData name="Truong Nguyen" userId="8bbd828cfdcd9b55" providerId="LiveId" clId="{F87A7AAE-C165-4FF4-965C-CBFEA2AAE1DB}" dt="2022-06-25T03:35:11.962" v="12514" actId="478"/>
          <ac:cxnSpMkLst>
            <pc:docMk/>
            <pc:sldMk cId="3668124957" sldId="1750"/>
            <ac:cxnSpMk id="144" creationId="{99999D35-1EC6-003B-E871-DAB2445C5625}"/>
          </ac:cxnSpMkLst>
        </pc:cxnChg>
        <pc:cxnChg chg="add mod">
          <ac:chgData name="Truong Nguyen" userId="8bbd828cfdcd9b55" providerId="LiveId" clId="{F87A7AAE-C165-4FF4-965C-CBFEA2AAE1DB}" dt="2022-06-25T03:35:25.039" v="12527"/>
          <ac:cxnSpMkLst>
            <pc:docMk/>
            <pc:sldMk cId="3668124957" sldId="1750"/>
            <ac:cxnSpMk id="145" creationId="{42875FD5-13CA-4607-E69F-652806222E7B}"/>
          </ac:cxnSpMkLst>
        </pc:cxnChg>
        <pc:cxnChg chg="add mod">
          <ac:chgData name="Truong Nguyen" userId="8bbd828cfdcd9b55" providerId="LiveId" clId="{F87A7AAE-C165-4FF4-965C-CBFEA2AAE1DB}" dt="2022-06-25T03:35:25.039" v="12527"/>
          <ac:cxnSpMkLst>
            <pc:docMk/>
            <pc:sldMk cId="3668124957" sldId="1750"/>
            <ac:cxnSpMk id="146" creationId="{6A3A633B-BAFE-F088-C909-D4276D0D0B60}"/>
          </ac:cxnSpMkLst>
        </pc:cxnChg>
        <pc:cxnChg chg="add mod">
          <ac:chgData name="Truong Nguyen" userId="8bbd828cfdcd9b55" providerId="LiveId" clId="{F87A7AAE-C165-4FF4-965C-CBFEA2AAE1DB}" dt="2022-06-25T03:35:25.039" v="12527"/>
          <ac:cxnSpMkLst>
            <pc:docMk/>
            <pc:sldMk cId="3668124957" sldId="1750"/>
            <ac:cxnSpMk id="163" creationId="{53AA9C96-8DB6-51BC-2885-A6A92B3ED153}"/>
          </ac:cxnSpMkLst>
        </pc:cxnChg>
        <pc:cxnChg chg="add mod">
          <ac:chgData name="Truong Nguyen" userId="8bbd828cfdcd9b55" providerId="LiveId" clId="{F87A7AAE-C165-4FF4-965C-CBFEA2AAE1DB}" dt="2022-06-25T03:35:25.039" v="12527"/>
          <ac:cxnSpMkLst>
            <pc:docMk/>
            <pc:sldMk cId="3668124957" sldId="1750"/>
            <ac:cxnSpMk id="164" creationId="{915A118A-A1B0-9E1C-6C1B-A0CD09660957}"/>
          </ac:cxnSpMkLst>
        </pc:cxnChg>
        <pc:cxnChg chg="add mod">
          <ac:chgData name="Truong Nguyen" userId="8bbd828cfdcd9b55" providerId="LiveId" clId="{F87A7AAE-C165-4FF4-965C-CBFEA2AAE1DB}" dt="2022-06-25T03:35:25.039" v="12527"/>
          <ac:cxnSpMkLst>
            <pc:docMk/>
            <pc:sldMk cId="3668124957" sldId="1750"/>
            <ac:cxnSpMk id="165" creationId="{26689CC7-8845-400F-B227-C1FBE06EC61F}"/>
          </ac:cxnSpMkLst>
        </pc:cxnChg>
        <pc:cxnChg chg="add mod">
          <ac:chgData name="Truong Nguyen" userId="8bbd828cfdcd9b55" providerId="LiveId" clId="{F87A7AAE-C165-4FF4-965C-CBFEA2AAE1DB}" dt="2022-06-25T03:35:25.039" v="12527"/>
          <ac:cxnSpMkLst>
            <pc:docMk/>
            <pc:sldMk cId="3668124957" sldId="1750"/>
            <ac:cxnSpMk id="166" creationId="{99961459-77B9-6208-1D17-30F9675055DB}"/>
          </ac:cxnSpMkLst>
        </pc:cxnChg>
        <pc:cxnChg chg="add mod">
          <ac:chgData name="Truong Nguyen" userId="8bbd828cfdcd9b55" providerId="LiveId" clId="{F87A7AAE-C165-4FF4-965C-CBFEA2AAE1DB}" dt="2022-06-25T03:35:25.039" v="12527"/>
          <ac:cxnSpMkLst>
            <pc:docMk/>
            <pc:sldMk cId="3668124957" sldId="1750"/>
            <ac:cxnSpMk id="167" creationId="{65C271FA-9FE3-5BCD-9274-FD232E08D297}"/>
          </ac:cxnSpMkLst>
        </pc:cxnChg>
        <pc:cxnChg chg="add mod">
          <ac:chgData name="Truong Nguyen" userId="8bbd828cfdcd9b55" providerId="LiveId" clId="{F87A7AAE-C165-4FF4-965C-CBFEA2AAE1DB}" dt="2022-06-25T03:35:25.039" v="12527"/>
          <ac:cxnSpMkLst>
            <pc:docMk/>
            <pc:sldMk cId="3668124957" sldId="1750"/>
            <ac:cxnSpMk id="168" creationId="{63468569-3EA2-B8F8-A43A-8028FE672482}"/>
          </ac:cxnSpMkLst>
        </pc:cxnChg>
        <pc:cxnChg chg="add mod">
          <ac:chgData name="Truong Nguyen" userId="8bbd828cfdcd9b55" providerId="LiveId" clId="{F87A7AAE-C165-4FF4-965C-CBFEA2AAE1DB}" dt="2022-06-25T03:35:25.039" v="12527"/>
          <ac:cxnSpMkLst>
            <pc:docMk/>
            <pc:sldMk cId="3668124957" sldId="1750"/>
            <ac:cxnSpMk id="169" creationId="{66AA8A75-F308-FD12-6425-733EEE5AA140}"/>
          </ac:cxnSpMkLst>
        </pc:cxnChg>
        <pc:cxnChg chg="add mod">
          <ac:chgData name="Truong Nguyen" userId="8bbd828cfdcd9b55" providerId="LiveId" clId="{F87A7AAE-C165-4FF4-965C-CBFEA2AAE1DB}" dt="2022-06-25T03:35:25.039" v="12527"/>
          <ac:cxnSpMkLst>
            <pc:docMk/>
            <pc:sldMk cId="3668124957" sldId="1750"/>
            <ac:cxnSpMk id="170" creationId="{56FA9A57-57FE-77FD-7C67-7FC5400E5080}"/>
          </ac:cxnSpMkLst>
        </pc:cxnChg>
        <pc:cxnChg chg="add mod">
          <ac:chgData name="Truong Nguyen" userId="8bbd828cfdcd9b55" providerId="LiveId" clId="{F87A7AAE-C165-4FF4-965C-CBFEA2AAE1DB}" dt="2022-06-25T03:35:25.039" v="12527"/>
          <ac:cxnSpMkLst>
            <pc:docMk/>
            <pc:sldMk cId="3668124957" sldId="1750"/>
            <ac:cxnSpMk id="171" creationId="{19F795AA-40B6-6971-BDB1-EF9FFE565C46}"/>
          </ac:cxnSpMkLst>
        </pc:cxnChg>
        <pc:cxnChg chg="add mod">
          <ac:chgData name="Truong Nguyen" userId="8bbd828cfdcd9b55" providerId="LiveId" clId="{F87A7AAE-C165-4FF4-965C-CBFEA2AAE1DB}" dt="2022-06-25T03:35:25.039" v="12527"/>
          <ac:cxnSpMkLst>
            <pc:docMk/>
            <pc:sldMk cId="3668124957" sldId="1750"/>
            <ac:cxnSpMk id="172" creationId="{083D2A45-1555-026B-E756-E52D1474EECC}"/>
          </ac:cxnSpMkLst>
        </pc:cxnChg>
        <pc:cxnChg chg="add mod">
          <ac:chgData name="Truong Nguyen" userId="8bbd828cfdcd9b55" providerId="LiveId" clId="{F87A7AAE-C165-4FF4-965C-CBFEA2AAE1DB}" dt="2022-06-25T03:35:25.039" v="12527"/>
          <ac:cxnSpMkLst>
            <pc:docMk/>
            <pc:sldMk cId="3668124957" sldId="1750"/>
            <ac:cxnSpMk id="173" creationId="{DDAE218F-674A-06D9-DEFA-269568FE0140}"/>
          </ac:cxnSpMkLst>
        </pc:cxnChg>
        <pc:cxnChg chg="add mod">
          <ac:chgData name="Truong Nguyen" userId="8bbd828cfdcd9b55" providerId="LiveId" clId="{F87A7AAE-C165-4FF4-965C-CBFEA2AAE1DB}" dt="2022-06-25T03:35:25.039" v="12527"/>
          <ac:cxnSpMkLst>
            <pc:docMk/>
            <pc:sldMk cId="3668124957" sldId="1750"/>
            <ac:cxnSpMk id="174" creationId="{E6C2F254-A857-3558-D7B8-717B55526B5D}"/>
          </ac:cxnSpMkLst>
        </pc:cxnChg>
        <pc:cxnChg chg="add mod">
          <ac:chgData name="Truong Nguyen" userId="8bbd828cfdcd9b55" providerId="LiveId" clId="{F87A7AAE-C165-4FF4-965C-CBFEA2AAE1DB}" dt="2022-06-25T03:35:25.039" v="12527"/>
          <ac:cxnSpMkLst>
            <pc:docMk/>
            <pc:sldMk cId="3668124957" sldId="1750"/>
            <ac:cxnSpMk id="175" creationId="{984EA737-7E1D-023F-4111-BAED37C561CF}"/>
          </ac:cxnSpMkLst>
        </pc:cxnChg>
        <pc:cxnChg chg="add mod">
          <ac:chgData name="Truong Nguyen" userId="8bbd828cfdcd9b55" providerId="LiveId" clId="{F87A7AAE-C165-4FF4-965C-CBFEA2AAE1DB}" dt="2022-06-25T03:35:25.039" v="12527"/>
          <ac:cxnSpMkLst>
            <pc:docMk/>
            <pc:sldMk cId="3668124957" sldId="1750"/>
            <ac:cxnSpMk id="176" creationId="{98F4C67C-995D-1B5E-A3FC-D59431579D19}"/>
          </ac:cxnSpMkLst>
        </pc:cxnChg>
        <pc:cxnChg chg="add mod">
          <ac:chgData name="Truong Nguyen" userId="8bbd828cfdcd9b55" providerId="LiveId" clId="{F87A7AAE-C165-4FF4-965C-CBFEA2AAE1DB}" dt="2022-06-25T03:35:25.039" v="12527"/>
          <ac:cxnSpMkLst>
            <pc:docMk/>
            <pc:sldMk cId="3668124957" sldId="1750"/>
            <ac:cxnSpMk id="177" creationId="{3A27E2D9-AD7A-5A3A-E9A9-2E9DF1AC4E2D}"/>
          </ac:cxnSpMkLst>
        </pc:cxnChg>
        <pc:cxnChg chg="add mod">
          <ac:chgData name="Truong Nguyen" userId="8bbd828cfdcd9b55" providerId="LiveId" clId="{F87A7AAE-C165-4FF4-965C-CBFEA2AAE1DB}" dt="2022-06-25T03:35:25.039" v="12527"/>
          <ac:cxnSpMkLst>
            <pc:docMk/>
            <pc:sldMk cId="3668124957" sldId="1750"/>
            <ac:cxnSpMk id="178" creationId="{4EB4BC3D-3014-91B0-C5F4-51CD3908E14A}"/>
          </ac:cxnSpMkLst>
        </pc:cxnChg>
        <pc:cxnChg chg="add mod">
          <ac:chgData name="Truong Nguyen" userId="8bbd828cfdcd9b55" providerId="LiveId" clId="{F87A7AAE-C165-4FF4-965C-CBFEA2AAE1DB}" dt="2022-06-25T03:35:25.039" v="12527"/>
          <ac:cxnSpMkLst>
            <pc:docMk/>
            <pc:sldMk cId="3668124957" sldId="1750"/>
            <ac:cxnSpMk id="179" creationId="{485AC8AC-EDD0-8F3C-50FD-3CE00214099A}"/>
          </ac:cxnSpMkLst>
        </pc:cxnChg>
        <pc:cxnChg chg="add mod">
          <ac:chgData name="Truong Nguyen" userId="8bbd828cfdcd9b55" providerId="LiveId" clId="{F87A7AAE-C165-4FF4-965C-CBFEA2AAE1DB}" dt="2022-06-25T03:35:25.039" v="12527"/>
          <ac:cxnSpMkLst>
            <pc:docMk/>
            <pc:sldMk cId="3668124957" sldId="1750"/>
            <ac:cxnSpMk id="180" creationId="{23CB152F-D3D0-0129-9A0D-5735EDD21272}"/>
          </ac:cxnSpMkLst>
        </pc:cxnChg>
        <pc:cxnChg chg="add mod">
          <ac:chgData name="Truong Nguyen" userId="8bbd828cfdcd9b55" providerId="LiveId" clId="{F87A7AAE-C165-4FF4-965C-CBFEA2AAE1DB}" dt="2022-06-25T03:35:25.039" v="12527"/>
          <ac:cxnSpMkLst>
            <pc:docMk/>
            <pc:sldMk cId="3668124957" sldId="1750"/>
            <ac:cxnSpMk id="181" creationId="{8130E589-D08F-C618-D00D-5BD66F4FF94D}"/>
          </ac:cxnSpMkLst>
        </pc:cxnChg>
        <pc:cxnChg chg="add mod">
          <ac:chgData name="Truong Nguyen" userId="8bbd828cfdcd9b55" providerId="LiveId" clId="{F87A7AAE-C165-4FF4-965C-CBFEA2AAE1DB}" dt="2022-06-25T03:35:25.039" v="12527"/>
          <ac:cxnSpMkLst>
            <pc:docMk/>
            <pc:sldMk cId="3668124957" sldId="1750"/>
            <ac:cxnSpMk id="182" creationId="{9506DA46-1F9C-7C71-274B-253F982FCDF3}"/>
          </ac:cxnSpMkLst>
        </pc:cxnChg>
        <pc:cxnChg chg="add mod">
          <ac:chgData name="Truong Nguyen" userId="8bbd828cfdcd9b55" providerId="LiveId" clId="{F87A7AAE-C165-4FF4-965C-CBFEA2AAE1DB}" dt="2022-06-25T03:35:25.039" v="12527"/>
          <ac:cxnSpMkLst>
            <pc:docMk/>
            <pc:sldMk cId="3668124957" sldId="1750"/>
            <ac:cxnSpMk id="183" creationId="{D26F1E3D-2C92-05AC-44AF-3D88AC1D7E1F}"/>
          </ac:cxnSpMkLst>
        </pc:cxnChg>
        <pc:cxnChg chg="add mod">
          <ac:chgData name="Truong Nguyen" userId="8bbd828cfdcd9b55" providerId="LiveId" clId="{F87A7AAE-C165-4FF4-965C-CBFEA2AAE1DB}" dt="2022-06-25T03:35:25.039" v="12527"/>
          <ac:cxnSpMkLst>
            <pc:docMk/>
            <pc:sldMk cId="3668124957" sldId="1750"/>
            <ac:cxnSpMk id="184" creationId="{4D8A939F-7B09-BE7E-FB8F-97E43B191B1B}"/>
          </ac:cxnSpMkLst>
        </pc:cxnChg>
      </pc:sldChg>
      <pc:sldChg chg="addSp delSp modSp add del mod">
        <pc:chgData name="Truong Nguyen" userId="8bbd828cfdcd9b55" providerId="LiveId" clId="{F87A7AAE-C165-4FF4-965C-CBFEA2AAE1DB}" dt="2022-06-25T03:40:14.219" v="12571" actId="47"/>
        <pc:sldMkLst>
          <pc:docMk/>
          <pc:sldMk cId="2798678651" sldId="1751"/>
        </pc:sldMkLst>
        <pc:spChg chg="mod">
          <ac:chgData name="Truong Nguyen" userId="8bbd828cfdcd9b55" providerId="LiveId" clId="{F87A7AAE-C165-4FF4-965C-CBFEA2AAE1DB}" dt="2022-06-24T08:39:17.733" v="11682"/>
          <ac:spMkLst>
            <pc:docMk/>
            <pc:sldMk cId="2798678651" sldId="1751"/>
            <ac:spMk id="2" creationId="{CD0549C8-6CE1-3F95-CD6D-11F3B3A97BF4}"/>
          </ac:spMkLst>
        </pc:spChg>
        <pc:spChg chg="add mod">
          <ac:chgData name="Truong Nguyen" userId="8bbd828cfdcd9b55" providerId="LiveId" clId="{F87A7AAE-C165-4FF4-965C-CBFEA2AAE1DB}" dt="2022-06-21T01:30:29.861" v="10491"/>
          <ac:spMkLst>
            <pc:docMk/>
            <pc:sldMk cId="2798678651" sldId="1751"/>
            <ac:spMk id="104" creationId="{DB4DD738-F43F-D670-4FFC-CD3FAAAC5C99}"/>
          </ac:spMkLst>
        </pc:spChg>
        <pc:spChg chg="add mod">
          <ac:chgData name="Truong Nguyen" userId="8bbd828cfdcd9b55" providerId="LiveId" clId="{F87A7AAE-C165-4FF4-965C-CBFEA2AAE1DB}" dt="2022-06-20T03:57:34.788" v="9501"/>
          <ac:spMkLst>
            <pc:docMk/>
            <pc:sldMk cId="2798678651" sldId="1751"/>
            <ac:spMk id="108" creationId="{8F455408-A4BA-7103-F813-2A8D6BBBBBB9}"/>
          </ac:spMkLst>
        </pc:spChg>
        <pc:picChg chg="del">
          <ac:chgData name="Truong Nguyen" userId="8bbd828cfdcd9b55" providerId="LiveId" clId="{F87A7AAE-C165-4FF4-965C-CBFEA2AAE1DB}" dt="2022-06-20T04:01:59.621" v="9553" actId="478"/>
          <ac:picMkLst>
            <pc:docMk/>
            <pc:sldMk cId="2798678651" sldId="1751"/>
            <ac:picMk id="163" creationId="{169E4AC3-CD5B-5087-7326-FC287A31F1C1}"/>
          </ac:picMkLst>
        </pc:picChg>
        <pc:cxnChg chg="del">
          <ac:chgData name="Truong Nguyen" userId="8bbd828cfdcd9b55" providerId="LiveId" clId="{F87A7AAE-C165-4FF4-965C-CBFEA2AAE1DB}" dt="2022-06-20T04:00:15.673" v="9548" actId="478"/>
          <ac:cxnSpMkLst>
            <pc:docMk/>
            <pc:sldMk cId="2798678651" sldId="1751"/>
            <ac:cxnSpMk id="27" creationId="{C08F20B4-54CB-7A20-B1C7-58FB286DBC9D}"/>
          </ac:cxnSpMkLst>
        </pc:cxnChg>
        <pc:cxnChg chg="mod">
          <ac:chgData name="Truong Nguyen" userId="8bbd828cfdcd9b55" providerId="LiveId" clId="{F87A7AAE-C165-4FF4-965C-CBFEA2AAE1DB}" dt="2022-06-21T01:28:06.302" v="10475" actId="692"/>
          <ac:cxnSpMkLst>
            <pc:docMk/>
            <pc:sldMk cId="2798678651" sldId="1751"/>
            <ac:cxnSpMk id="58" creationId="{4D33E976-27BC-91FA-6762-7A261E149DFC}"/>
          </ac:cxnSpMkLst>
        </pc:cxnChg>
        <pc:cxnChg chg="del">
          <ac:chgData name="Truong Nguyen" userId="8bbd828cfdcd9b55" providerId="LiveId" clId="{F87A7AAE-C165-4FF4-965C-CBFEA2AAE1DB}" dt="2022-06-20T04:00:20.381" v="9549" actId="478"/>
          <ac:cxnSpMkLst>
            <pc:docMk/>
            <pc:sldMk cId="2798678651" sldId="1751"/>
            <ac:cxnSpMk id="59" creationId="{BA6B7951-1961-8F05-60D2-59F84797253B}"/>
          </ac:cxnSpMkLst>
        </pc:cxnChg>
        <pc:cxnChg chg="del">
          <ac:chgData name="Truong Nguyen" userId="8bbd828cfdcd9b55" providerId="LiveId" clId="{F87A7AAE-C165-4FF4-965C-CBFEA2AAE1DB}" dt="2022-06-21T01:30:26.552" v="10490" actId="478"/>
          <ac:cxnSpMkLst>
            <pc:docMk/>
            <pc:sldMk cId="2798678651" sldId="1751"/>
            <ac:cxnSpMk id="106" creationId="{46E3F246-FC52-3987-E88C-AE87565E74A4}"/>
          </ac:cxnSpMkLst>
        </pc:cxnChg>
        <pc:cxnChg chg="del">
          <ac:chgData name="Truong Nguyen" userId="8bbd828cfdcd9b55" providerId="LiveId" clId="{F87A7AAE-C165-4FF4-965C-CBFEA2AAE1DB}" dt="2022-06-21T01:30:25.742" v="10489" actId="478"/>
          <ac:cxnSpMkLst>
            <pc:docMk/>
            <pc:sldMk cId="2798678651" sldId="1751"/>
            <ac:cxnSpMk id="107" creationId="{3B0A6199-D998-01E7-044B-217571970E0F}"/>
          </ac:cxnSpMkLst>
        </pc:cxnChg>
      </pc:sldChg>
      <pc:sldChg chg="addSp delSp modSp add del mod">
        <pc:chgData name="Truong Nguyen" userId="8bbd828cfdcd9b55" providerId="LiveId" clId="{F87A7AAE-C165-4FF4-965C-CBFEA2AAE1DB}" dt="2022-06-25T03:40:14.219" v="12571" actId="47"/>
        <pc:sldMkLst>
          <pc:docMk/>
          <pc:sldMk cId="4076646911" sldId="1752"/>
        </pc:sldMkLst>
        <pc:spChg chg="mod">
          <ac:chgData name="Truong Nguyen" userId="8bbd828cfdcd9b55" providerId="LiveId" clId="{F87A7AAE-C165-4FF4-965C-CBFEA2AAE1DB}" dt="2022-06-24T08:39:23.696" v="11684"/>
          <ac:spMkLst>
            <pc:docMk/>
            <pc:sldMk cId="4076646911" sldId="1752"/>
            <ac:spMk id="2" creationId="{CD0549C8-6CE1-3F95-CD6D-11F3B3A97BF4}"/>
          </ac:spMkLst>
        </pc:spChg>
        <pc:spChg chg="add mod">
          <ac:chgData name="Truong Nguyen" userId="8bbd828cfdcd9b55" providerId="LiveId" clId="{F87A7AAE-C165-4FF4-965C-CBFEA2AAE1DB}" dt="2022-06-21T01:30:41.122" v="10497"/>
          <ac:spMkLst>
            <pc:docMk/>
            <pc:sldMk cId="4076646911" sldId="1752"/>
            <ac:spMk id="114" creationId="{19747E86-ED9E-4A3F-A763-BBAD017C71BF}"/>
          </ac:spMkLst>
        </pc:spChg>
        <pc:spChg chg="add mod">
          <ac:chgData name="Truong Nguyen" userId="8bbd828cfdcd9b55" providerId="LiveId" clId="{F87A7AAE-C165-4FF4-965C-CBFEA2AAE1DB}" dt="2022-06-21T01:31:29.856" v="10515"/>
          <ac:spMkLst>
            <pc:docMk/>
            <pc:sldMk cId="4076646911" sldId="1752"/>
            <ac:spMk id="119" creationId="{5E0FD9F2-68A9-1CA8-CD07-A53F7F6040DA}"/>
          </ac:spMkLst>
        </pc:spChg>
        <pc:spChg chg="add del mod">
          <ac:chgData name="Truong Nguyen" userId="8bbd828cfdcd9b55" providerId="LiveId" clId="{F87A7AAE-C165-4FF4-965C-CBFEA2AAE1DB}" dt="2022-06-20T03:58:26.397" v="9519"/>
          <ac:spMkLst>
            <pc:docMk/>
            <pc:sldMk cId="4076646911" sldId="1752"/>
            <ac:spMk id="119" creationId="{E0F239F9-5A9F-F9A4-182F-973953B3835D}"/>
          </ac:spMkLst>
        </pc:spChg>
        <pc:spChg chg="add del mod">
          <ac:chgData name="Truong Nguyen" userId="8bbd828cfdcd9b55" providerId="LiveId" clId="{F87A7AAE-C165-4FF4-965C-CBFEA2AAE1DB}" dt="2022-06-21T01:31:37.142" v="10519"/>
          <ac:spMkLst>
            <pc:docMk/>
            <pc:sldMk cId="4076646911" sldId="1752"/>
            <ac:spMk id="120" creationId="{22E794A9-016A-7FF4-9DA0-077438221038}"/>
          </ac:spMkLst>
        </pc:spChg>
        <pc:spChg chg="add mod">
          <ac:chgData name="Truong Nguyen" userId="8bbd828cfdcd9b55" providerId="LiveId" clId="{F87A7AAE-C165-4FF4-965C-CBFEA2AAE1DB}" dt="2022-06-21T01:32:25.642" v="10535"/>
          <ac:spMkLst>
            <pc:docMk/>
            <pc:sldMk cId="4076646911" sldId="1752"/>
            <ac:spMk id="122" creationId="{3AA5112E-01BA-3C7B-D794-14FDB4711F9B}"/>
          </ac:spMkLst>
        </pc:spChg>
        <pc:picChg chg="del">
          <ac:chgData name="Truong Nguyen" userId="8bbd828cfdcd9b55" providerId="LiveId" clId="{F87A7AAE-C165-4FF4-965C-CBFEA2AAE1DB}" dt="2022-06-20T04:02:02.531" v="9555" actId="478"/>
          <ac:picMkLst>
            <pc:docMk/>
            <pc:sldMk cId="4076646911" sldId="1752"/>
            <ac:picMk id="163" creationId="{169E4AC3-CD5B-5087-7326-FC287A31F1C1}"/>
          </ac:picMkLst>
        </pc:picChg>
        <pc:cxnChg chg="del">
          <ac:chgData name="Truong Nguyen" userId="8bbd828cfdcd9b55" providerId="LiveId" clId="{F87A7AAE-C165-4FF4-965C-CBFEA2AAE1DB}" dt="2022-06-20T04:00:10.661" v="9546" actId="478"/>
          <ac:cxnSpMkLst>
            <pc:docMk/>
            <pc:sldMk cId="4076646911" sldId="1752"/>
            <ac:cxnSpMk id="27" creationId="{C08F20B4-54CB-7A20-B1C7-58FB286DBC9D}"/>
          </ac:cxnSpMkLst>
        </pc:cxnChg>
        <pc:cxnChg chg="del mod">
          <ac:chgData name="Truong Nguyen" userId="8bbd828cfdcd9b55" providerId="LiveId" clId="{F87A7AAE-C165-4FF4-965C-CBFEA2AAE1DB}" dt="2022-06-21T01:28:22.302" v="10477" actId="478"/>
          <ac:cxnSpMkLst>
            <pc:docMk/>
            <pc:sldMk cId="4076646911" sldId="1752"/>
            <ac:cxnSpMk id="58" creationId="{4D33E976-27BC-91FA-6762-7A261E149DFC}"/>
          </ac:cxnSpMkLst>
        </pc:cxnChg>
        <pc:cxnChg chg="del">
          <ac:chgData name="Truong Nguyen" userId="8bbd828cfdcd9b55" providerId="LiveId" clId="{F87A7AAE-C165-4FF4-965C-CBFEA2AAE1DB}" dt="2022-06-20T04:00:10.661" v="9546" actId="478"/>
          <ac:cxnSpMkLst>
            <pc:docMk/>
            <pc:sldMk cId="4076646911" sldId="1752"/>
            <ac:cxnSpMk id="59" creationId="{BA6B7951-1961-8F05-60D2-59F84797253B}"/>
          </ac:cxnSpMkLst>
        </pc:cxnChg>
        <pc:cxnChg chg="del">
          <ac:chgData name="Truong Nguyen" userId="8bbd828cfdcd9b55" providerId="LiveId" clId="{F87A7AAE-C165-4FF4-965C-CBFEA2AAE1DB}" dt="2022-06-21T01:30:40.362" v="10496" actId="478"/>
          <ac:cxnSpMkLst>
            <pc:docMk/>
            <pc:sldMk cId="4076646911" sldId="1752"/>
            <ac:cxnSpMk id="106" creationId="{46E3F246-FC52-3987-E88C-AE87565E74A4}"/>
          </ac:cxnSpMkLst>
        </pc:cxnChg>
        <pc:cxnChg chg="del">
          <ac:chgData name="Truong Nguyen" userId="8bbd828cfdcd9b55" providerId="LiveId" clId="{F87A7AAE-C165-4FF4-965C-CBFEA2AAE1DB}" dt="2022-06-21T01:30:39.671" v="10495" actId="478"/>
          <ac:cxnSpMkLst>
            <pc:docMk/>
            <pc:sldMk cId="4076646911" sldId="1752"/>
            <ac:cxnSpMk id="107" creationId="{3B0A6199-D998-01E7-044B-217571970E0F}"/>
          </ac:cxnSpMkLst>
        </pc:cxnChg>
        <pc:cxnChg chg="add del mod">
          <ac:chgData name="Truong Nguyen" userId="8bbd828cfdcd9b55" providerId="LiveId" clId="{F87A7AAE-C165-4FF4-965C-CBFEA2AAE1DB}" dt="2022-06-21T01:31:29.141" v="10514" actId="478"/>
          <ac:cxnSpMkLst>
            <pc:docMk/>
            <pc:sldMk cId="4076646911" sldId="1752"/>
            <ac:cxnSpMk id="110" creationId="{3F172719-4069-DE76-1BF2-F6942D826114}"/>
          </ac:cxnSpMkLst>
        </pc:cxnChg>
        <pc:cxnChg chg="add del mod">
          <ac:chgData name="Truong Nguyen" userId="8bbd828cfdcd9b55" providerId="LiveId" clId="{F87A7AAE-C165-4FF4-965C-CBFEA2AAE1DB}" dt="2022-06-21T01:31:28.397" v="10513" actId="478"/>
          <ac:cxnSpMkLst>
            <pc:docMk/>
            <pc:sldMk cId="4076646911" sldId="1752"/>
            <ac:cxnSpMk id="111" creationId="{F2CC1DB6-DB4A-9DD0-6C03-39407DB5A7C8}"/>
          </ac:cxnSpMkLst>
        </pc:cxnChg>
        <pc:cxnChg chg="add del mod">
          <ac:chgData name="Truong Nguyen" userId="8bbd828cfdcd9b55" providerId="LiveId" clId="{F87A7AAE-C165-4FF4-965C-CBFEA2AAE1DB}" dt="2022-06-20T03:57:56.951" v="9508"/>
          <ac:cxnSpMkLst>
            <pc:docMk/>
            <pc:sldMk cId="4076646911" sldId="1752"/>
            <ac:cxnSpMk id="113" creationId="{28FDB4DF-422C-7B34-6689-3865AD6AB341}"/>
          </ac:cxnSpMkLst>
        </pc:cxnChg>
        <pc:cxnChg chg="add mod">
          <ac:chgData name="Truong Nguyen" userId="8bbd828cfdcd9b55" providerId="LiveId" clId="{F87A7AAE-C165-4FF4-965C-CBFEA2AAE1DB}" dt="2022-06-21T01:28:27.662" v="10479" actId="1036"/>
          <ac:cxnSpMkLst>
            <pc:docMk/>
            <pc:sldMk cId="4076646911" sldId="1752"/>
            <ac:cxnSpMk id="113" creationId="{36150CA0-B8EF-7A8B-ECAC-E1FB947570B6}"/>
          </ac:cxnSpMkLst>
        </pc:cxnChg>
        <pc:cxnChg chg="add del mod">
          <ac:chgData name="Truong Nguyen" userId="8bbd828cfdcd9b55" providerId="LiveId" clId="{F87A7AAE-C165-4FF4-965C-CBFEA2AAE1DB}" dt="2022-06-20T03:57:56.951" v="9508"/>
          <ac:cxnSpMkLst>
            <pc:docMk/>
            <pc:sldMk cId="4076646911" sldId="1752"/>
            <ac:cxnSpMk id="114" creationId="{EC0C6BE9-730F-3489-506F-4071746B0EDD}"/>
          </ac:cxnSpMkLst>
        </pc:cxnChg>
        <pc:cxnChg chg="add del mod">
          <ac:chgData name="Truong Nguyen" userId="8bbd828cfdcd9b55" providerId="LiveId" clId="{F87A7AAE-C165-4FF4-965C-CBFEA2AAE1DB}" dt="2022-06-21T01:32:24.871" v="10534" actId="478"/>
          <ac:cxnSpMkLst>
            <pc:docMk/>
            <pc:sldMk cId="4076646911" sldId="1752"/>
            <ac:cxnSpMk id="116" creationId="{D6837CCB-0BC6-46E5-3A68-9838A5472C77}"/>
          </ac:cxnSpMkLst>
        </pc:cxnChg>
        <pc:cxnChg chg="add del mod">
          <ac:chgData name="Truong Nguyen" userId="8bbd828cfdcd9b55" providerId="LiveId" clId="{F87A7AAE-C165-4FF4-965C-CBFEA2AAE1DB}" dt="2022-06-21T01:32:24.251" v="10533" actId="478"/>
          <ac:cxnSpMkLst>
            <pc:docMk/>
            <pc:sldMk cId="4076646911" sldId="1752"/>
            <ac:cxnSpMk id="117" creationId="{B502DFB3-EF9D-10A4-ADA9-546D32A095C6}"/>
          </ac:cxnSpMkLst>
        </pc:cxnChg>
      </pc:sldChg>
      <pc:sldChg chg="addSp delSp modSp add del mod ord">
        <pc:chgData name="Truong Nguyen" userId="8bbd828cfdcd9b55" providerId="LiveId" clId="{F87A7AAE-C165-4FF4-965C-CBFEA2AAE1DB}" dt="2022-06-25T03:40:14.219" v="12571" actId="47"/>
        <pc:sldMkLst>
          <pc:docMk/>
          <pc:sldMk cId="3343977612" sldId="1753"/>
        </pc:sldMkLst>
        <pc:spChg chg="mod">
          <ac:chgData name="Truong Nguyen" userId="8bbd828cfdcd9b55" providerId="LiveId" clId="{F87A7AAE-C165-4FF4-965C-CBFEA2AAE1DB}" dt="2022-06-24T08:39:20.655" v="11683"/>
          <ac:spMkLst>
            <pc:docMk/>
            <pc:sldMk cId="3343977612" sldId="1753"/>
            <ac:spMk id="2" creationId="{CD0549C8-6CE1-3F95-CD6D-11F3B3A97BF4}"/>
          </ac:spMkLst>
        </pc:spChg>
        <pc:spChg chg="add mod">
          <ac:chgData name="Truong Nguyen" userId="8bbd828cfdcd9b55" providerId="LiveId" clId="{F87A7AAE-C165-4FF4-965C-CBFEA2AAE1DB}" dt="2022-06-21T01:30:35.402" v="10494"/>
          <ac:spMkLst>
            <pc:docMk/>
            <pc:sldMk cId="3343977612" sldId="1753"/>
            <ac:spMk id="113" creationId="{E16DA4B4-77C0-F552-281F-A4CB438CE348}"/>
          </ac:spMkLst>
        </pc:spChg>
        <pc:spChg chg="add mod">
          <ac:chgData name="Truong Nguyen" userId="8bbd828cfdcd9b55" providerId="LiveId" clId="{F87A7AAE-C165-4FF4-965C-CBFEA2AAE1DB}" dt="2022-06-21T01:31:20.337" v="10512" actId="688"/>
          <ac:spMkLst>
            <pc:docMk/>
            <pc:sldMk cId="3343977612" sldId="1753"/>
            <ac:spMk id="114" creationId="{0661C3E6-031F-F508-DC68-4D931D717FB2}"/>
          </ac:spMkLst>
        </pc:spChg>
        <pc:spChg chg="add mod">
          <ac:chgData name="Truong Nguyen" userId="8bbd828cfdcd9b55" providerId="LiveId" clId="{F87A7AAE-C165-4FF4-965C-CBFEA2AAE1DB}" dt="2022-06-21T01:32:18.412" v="10532" actId="1076"/>
          <ac:spMkLst>
            <pc:docMk/>
            <pc:sldMk cId="3343977612" sldId="1753"/>
            <ac:spMk id="116" creationId="{DBEB49D8-D5A0-655E-D800-90B625F121EF}"/>
          </ac:spMkLst>
        </pc:spChg>
        <pc:picChg chg="del">
          <ac:chgData name="Truong Nguyen" userId="8bbd828cfdcd9b55" providerId="LiveId" clId="{F87A7AAE-C165-4FF4-965C-CBFEA2AAE1DB}" dt="2022-06-20T04:02:00.831" v="9554" actId="478"/>
          <ac:picMkLst>
            <pc:docMk/>
            <pc:sldMk cId="3343977612" sldId="1753"/>
            <ac:picMk id="163" creationId="{169E4AC3-CD5B-5087-7326-FC287A31F1C1}"/>
          </ac:picMkLst>
        </pc:picChg>
        <pc:cxnChg chg="del">
          <ac:chgData name="Truong Nguyen" userId="8bbd828cfdcd9b55" providerId="LiveId" clId="{F87A7AAE-C165-4FF4-965C-CBFEA2AAE1DB}" dt="2022-06-20T04:00:13.314" v="9547" actId="478"/>
          <ac:cxnSpMkLst>
            <pc:docMk/>
            <pc:sldMk cId="3343977612" sldId="1753"/>
            <ac:cxnSpMk id="27" creationId="{C08F20B4-54CB-7A20-B1C7-58FB286DBC9D}"/>
          </ac:cxnSpMkLst>
        </pc:cxnChg>
        <pc:cxnChg chg="mod">
          <ac:chgData name="Truong Nguyen" userId="8bbd828cfdcd9b55" providerId="LiveId" clId="{F87A7AAE-C165-4FF4-965C-CBFEA2AAE1DB}" dt="2022-06-21T01:28:13.665" v="10476" actId="692"/>
          <ac:cxnSpMkLst>
            <pc:docMk/>
            <pc:sldMk cId="3343977612" sldId="1753"/>
            <ac:cxnSpMk id="58" creationId="{4D33E976-27BC-91FA-6762-7A261E149DFC}"/>
          </ac:cxnSpMkLst>
        </pc:cxnChg>
        <pc:cxnChg chg="del">
          <ac:chgData name="Truong Nguyen" userId="8bbd828cfdcd9b55" providerId="LiveId" clId="{F87A7AAE-C165-4FF4-965C-CBFEA2AAE1DB}" dt="2022-06-20T04:00:13.314" v="9547" actId="478"/>
          <ac:cxnSpMkLst>
            <pc:docMk/>
            <pc:sldMk cId="3343977612" sldId="1753"/>
            <ac:cxnSpMk id="59" creationId="{BA6B7951-1961-8F05-60D2-59F84797253B}"/>
          </ac:cxnSpMkLst>
        </pc:cxnChg>
        <pc:cxnChg chg="del">
          <ac:chgData name="Truong Nguyen" userId="8bbd828cfdcd9b55" providerId="LiveId" clId="{F87A7AAE-C165-4FF4-965C-CBFEA2AAE1DB}" dt="2022-06-21T01:30:34.652" v="10493" actId="478"/>
          <ac:cxnSpMkLst>
            <pc:docMk/>
            <pc:sldMk cId="3343977612" sldId="1753"/>
            <ac:cxnSpMk id="106" creationId="{46E3F246-FC52-3987-E88C-AE87565E74A4}"/>
          </ac:cxnSpMkLst>
        </pc:cxnChg>
        <pc:cxnChg chg="del">
          <ac:chgData name="Truong Nguyen" userId="8bbd828cfdcd9b55" providerId="LiveId" clId="{F87A7AAE-C165-4FF4-965C-CBFEA2AAE1DB}" dt="2022-06-21T01:30:34.034" v="10492" actId="478"/>
          <ac:cxnSpMkLst>
            <pc:docMk/>
            <pc:sldMk cId="3343977612" sldId="1753"/>
            <ac:cxnSpMk id="107" creationId="{3B0A6199-D998-01E7-044B-217571970E0F}"/>
          </ac:cxnSpMkLst>
        </pc:cxnChg>
        <pc:cxnChg chg="del">
          <ac:chgData name="Truong Nguyen" userId="8bbd828cfdcd9b55" providerId="LiveId" clId="{F87A7AAE-C165-4FF4-965C-CBFEA2AAE1DB}" dt="2022-06-21T01:31:08.212" v="10508" actId="478"/>
          <ac:cxnSpMkLst>
            <pc:docMk/>
            <pc:sldMk cId="3343977612" sldId="1753"/>
            <ac:cxnSpMk id="110" creationId="{3F172719-4069-DE76-1BF2-F6942D826114}"/>
          </ac:cxnSpMkLst>
        </pc:cxnChg>
        <pc:cxnChg chg="del">
          <ac:chgData name="Truong Nguyen" userId="8bbd828cfdcd9b55" providerId="LiveId" clId="{F87A7AAE-C165-4FF4-965C-CBFEA2AAE1DB}" dt="2022-06-21T01:31:07.532" v="10507" actId="478"/>
          <ac:cxnSpMkLst>
            <pc:docMk/>
            <pc:sldMk cId="3343977612" sldId="1753"/>
            <ac:cxnSpMk id="111" creationId="{F2CC1DB6-DB4A-9DD0-6C03-39407DB5A7C8}"/>
          </ac:cxnSpMkLst>
        </pc:cxnChg>
        <pc:cxnChg chg="add del mod">
          <ac:chgData name="Truong Nguyen" userId="8bbd828cfdcd9b55" providerId="LiveId" clId="{F87A7AAE-C165-4FF4-965C-CBFEA2AAE1DB}" dt="2022-06-20T03:58:12.083" v="9513"/>
          <ac:cxnSpMkLst>
            <pc:docMk/>
            <pc:sldMk cId="3343977612" sldId="1753"/>
            <ac:cxnSpMk id="113" creationId="{29C5BBC5-5545-D424-30FF-6C7874EFA64D}"/>
          </ac:cxnSpMkLst>
        </pc:cxnChg>
        <pc:cxnChg chg="add del mod">
          <ac:chgData name="Truong Nguyen" userId="8bbd828cfdcd9b55" providerId="LiveId" clId="{F87A7AAE-C165-4FF4-965C-CBFEA2AAE1DB}" dt="2022-06-20T03:58:12.083" v="9513"/>
          <ac:cxnSpMkLst>
            <pc:docMk/>
            <pc:sldMk cId="3343977612" sldId="1753"/>
            <ac:cxnSpMk id="114" creationId="{273DF2A2-9F4B-247D-80D1-3B2F29EF5219}"/>
          </ac:cxnSpMkLst>
        </pc:cxnChg>
      </pc:sldChg>
      <pc:sldChg chg="addSp delSp modSp add del mod">
        <pc:chgData name="Truong Nguyen" userId="8bbd828cfdcd9b55" providerId="LiveId" clId="{F87A7AAE-C165-4FF4-965C-CBFEA2AAE1DB}" dt="2022-06-25T03:40:14.219" v="12571" actId="47"/>
        <pc:sldMkLst>
          <pc:docMk/>
          <pc:sldMk cId="559942770" sldId="1754"/>
        </pc:sldMkLst>
        <pc:spChg chg="mod">
          <ac:chgData name="Truong Nguyen" userId="8bbd828cfdcd9b55" providerId="LiveId" clId="{F87A7AAE-C165-4FF4-965C-CBFEA2AAE1DB}" dt="2022-06-24T08:39:26.603" v="11685"/>
          <ac:spMkLst>
            <pc:docMk/>
            <pc:sldMk cId="559942770" sldId="1754"/>
            <ac:spMk id="2" creationId="{CD0549C8-6CE1-3F95-CD6D-11F3B3A97BF4}"/>
          </ac:spMkLst>
        </pc:spChg>
        <pc:spChg chg="add mod">
          <ac:chgData name="Truong Nguyen" userId="8bbd828cfdcd9b55" providerId="LiveId" clId="{F87A7AAE-C165-4FF4-965C-CBFEA2AAE1DB}" dt="2022-06-20T03:59:09.445" v="9539" actId="20577"/>
          <ac:spMkLst>
            <pc:docMk/>
            <pc:sldMk cId="559942770" sldId="1754"/>
            <ac:spMk id="113" creationId="{6FB4DAA0-7934-AAE3-ACB4-E2EE1D13AE29}"/>
          </ac:spMkLst>
        </pc:spChg>
        <pc:spChg chg="add mod">
          <ac:chgData name="Truong Nguyen" userId="8bbd828cfdcd9b55" providerId="LiveId" clId="{F87A7AAE-C165-4FF4-965C-CBFEA2AAE1DB}" dt="2022-06-21T01:30:47.263" v="10500"/>
          <ac:spMkLst>
            <pc:docMk/>
            <pc:sldMk cId="559942770" sldId="1754"/>
            <ac:spMk id="119" creationId="{662D35CC-8C53-9E66-80B6-8DBE39A34E5A}"/>
          </ac:spMkLst>
        </pc:spChg>
        <pc:spChg chg="add mod">
          <ac:chgData name="Truong Nguyen" userId="8bbd828cfdcd9b55" providerId="LiveId" clId="{F87A7AAE-C165-4FF4-965C-CBFEA2AAE1DB}" dt="2022-06-21T01:31:46.452" v="10524"/>
          <ac:spMkLst>
            <pc:docMk/>
            <pc:sldMk cId="559942770" sldId="1754"/>
            <ac:spMk id="120" creationId="{88216BFB-D0A2-5ECF-AFD9-82D11CEF9471}"/>
          </ac:spMkLst>
        </pc:spChg>
        <pc:spChg chg="add mod">
          <ac:chgData name="Truong Nguyen" userId="8bbd828cfdcd9b55" providerId="LiveId" clId="{F87A7AAE-C165-4FF4-965C-CBFEA2AAE1DB}" dt="2022-06-21T01:32:30.896" v="10538"/>
          <ac:spMkLst>
            <pc:docMk/>
            <pc:sldMk cId="559942770" sldId="1754"/>
            <ac:spMk id="122" creationId="{A56C47BC-CAE5-A85D-8AF7-3302FC8A06F3}"/>
          </ac:spMkLst>
        </pc:spChg>
        <pc:picChg chg="del">
          <ac:chgData name="Truong Nguyen" userId="8bbd828cfdcd9b55" providerId="LiveId" clId="{F87A7AAE-C165-4FF4-965C-CBFEA2AAE1DB}" dt="2022-06-20T04:02:03.841" v="9556" actId="478"/>
          <ac:picMkLst>
            <pc:docMk/>
            <pc:sldMk cId="559942770" sldId="1754"/>
            <ac:picMk id="163" creationId="{169E4AC3-CD5B-5087-7326-FC287A31F1C1}"/>
          </ac:picMkLst>
        </pc:picChg>
        <pc:cxnChg chg="del">
          <ac:chgData name="Truong Nguyen" userId="8bbd828cfdcd9b55" providerId="LiveId" clId="{F87A7AAE-C165-4FF4-965C-CBFEA2AAE1DB}" dt="2022-06-20T04:00:08.659" v="9545" actId="478"/>
          <ac:cxnSpMkLst>
            <pc:docMk/>
            <pc:sldMk cId="559942770" sldId="1754"/>
            <ac:cxnSpMk id="27" creationId="{C08F20B4-54CB-7A20-B1C7-58FB286DBC9D}"/>
          </ac:cxnSpMkLst>
        </pc:cxnChg>
        <pc:cxnChg chg="del mod">
          <ac:chgData name="Truong Nguyen" userId="8bbd828cfdcd9b55" providerId="LiveId" clId="{F87A7AAE-C165-4FF4-965C-CBFEA2AAE1DB}" dt="2022-06-21T01:28:31.291" v="10480" actId="478"/>
          <ac:cxnSpMkLst>
            <pc:docMk/>
            <pc:sldMk cId="559942770" sldId="1754"/>
            <ac:cxnSpMk id="58" creationId="{4D33E976-27BC-91FA-6762-7A261E149DFC}"/>
          </ac:cxnSpMkLst>
        </pc:cxnChg>
        <pc:cxnChg chg="del">
          <ac:chgData name="Truong Nguyen" userId="8bbd828cfdcd9b55" providerId="LiveId" clId="{F87A7AAE-C165-4FF4-965C-CBFEA2AAE1DB}" dt="2022-06-20T04:00:08.659" v="9545" actId="478"/>
          <ac:cxnSpMkLst>
            <pc:docMk/>
            <pc:sldMk cId="559942770" sldId="1754"/>
            <ac:cxnSpMk id="59" creationId="{BA6B7951-1961-8F05-60D2-59F84797253B}"/>
          </ac:cxnSpMkLst>
        </pc:cxnChg>
        <pc:cxnChg chg="del">
          <ac:chgData name="Truong Nguyen" userId="8bbd828cfdcd9b55" providerId="LiveId" clId="{F87A7AAE-C165-4FF4-965C-CBFEA2AAE1DB}" dt="2022-06-21T01:30:46.371" v="10499" actId="478"/>
          <ac:cxnSpMkLst>
            <pc:docMk/>
            <pc:sldMk cId="559942770" sldId="1754"/>
            <ac:cxnSpMk id="106" creationId="{46E3F246-FC52-3987-E88C-AE87565E74A4}"/>
          </ac:cxnSpMkLst>
        </pc:cxnChg>
        <pc:cxnChg chg="del">
          <ac:chgData name="Truong Nguyen" userId="8bbd828cfdcd9b55" providerId="LiveId" clId="{F87A7AAE-C165-4FF4-965C-CBFEA2AAE1DB}" dt="2022-06-21T01:30:45.321" v="10498" actId="478"/>
          <ac:cxnSpMkLst>
            <pc:docMk/>
            <pc:sldMk cId="559942770" sldId="1754"/>
            <ac:cxnSpMk id="107" creationId="{3B0A6199-D998-01E7-044B-217571970E0F}"/>
          </ac:cxnSpMkLst>
        </pc:cxnChg>
        <pc:cxnChg chg="del">
          <ac:chgData name="Truong Nguyen" userId="8bbd828cfdcd9b55" providerId="LiveId" clId="{F87A7AAE-C165-4FF4-965C-CBFEA2AAE1DB}" dt="2022-06-21T01:31:45.791" v="10523" actId="478"/>
          <ac:cxnSpMkLst>
            <pc:docMk/>
            <pc:sldMk cId="559942770" sldId="1754"/>
            <ac:cxnSpMk id="110" creationId="{3F172719-4069-DE76-1BF2-F6942D826114}"/>
          </ac:cxnSpMkLst>
        </pc:cxnChg>
        <pc:cxnChg chg="del">
          <ac:chgData name="Truong Nguyen" userId="8bbd828cfdcd9b55" providerId="LiveId" clId="{F87A7AAE-C165-4FF4-965C-CBFEA2AAE1DB}" dt="2022-06-21T01:31:45.252" v="10522" actId="478"/>
          <ac:cxnSpMkLst>
            <pc:docMk/>
            <pc:sldMk cId="559942770" sldId="1754"/>
            <ac:cxnSpMk id="111" creationId="{F2CC1DB6-DB4A-9DD0-6C03-39407DB5A7C8}"/>
          </ac:cxnSpMkLst>
        </pc:cxnChg>
        <pc:cxnChg chg="add mod">
          <ac:chgData name="Truong Nguyen" userId="8bbd828cfdcd9b55" providerId="LiveId" clId="{F87A7AAE-C165-4FF4-965C-CBFEA2AAE1DB}" dt="2022-06-21T01:28:31.524" v="10481"/>
          <ac:cxnSpMkLst>
            <pc:docMk/>
            <pc:sldMk cId="559942770" sldId="1754"/>
            <ac:cxnSpMk id="114" creationId="{B3EC2714-CA3A-6F88-5B87-96D1FBCC21B3}"/>
          </ac:cxnSpMkLst>
        </pc:cxnChg>
        <pc:cxnChg chg="del">
          <ac:chgData name="Truong Nguyen" userId="8bbd828cfdcd9b55" providerId="LiveId" clId="{F87A7AAE-C165-4FF4-965C-CBFEA2AAE1DB}" dt="2022-06-21T01:32:30.232" v="10537" actId="478"/>
          <ac:cxnSpMkLst>
            <pc:docMk/>
            <pc:sldMk cId="559942770" sldId="1754"/>
            <ac:cxnSpMk id="116" creationId="{D6837CCB-0BC6-46E5-3A68-9838A5472C77}"/>
          </ac:cxnSpMkLst>
        </pc:cxnChg>
        <pc:cxnChg chg="del">
          <ac:chgData name="Truong Nguyen" userId="8bbd828cfdcd9b55" providerId="LiveId" clId="{F87A7AAE-C165-4FF4-965C-CBFEA2AAE1DB}" dt="2022-06-21T01:32:29.501" v="10536" actId="478"/>
          <ac:cxnSpMkLst>
            <pc:docMk/>
            <pc:sldMk cId="559942770" sldId="1754"/>
            <ac:cxnSpMk id="117" creationId="{B502DFB3-EF9D-10A4-ADA9-546D32A095C6}"/>
          </ac:cxnSpMkLst>
        </pc:cxnChg>
      </pc:sldChg>
      <pc:sldChg chg="addSp delSp modSp add del mod">
        <pc:chgData name="Truong Nguyen" userId="8bbd828cfdcd9b55" providerId="LiveId" clId="{F87A7AAE-C165-4FF4-965C-CBFEA2AAE1DB}" dt="2022-06-25T03:40:14.219" v="12571" actId="47"/>
        <pc:sldMkLst>
          <pc:docMk/>
          <pc:sldMk cId="2987093543" sldId="1755"/>
        </pc:sldMkLst>
        <pc:spChg chg="mod">
          <ac:chgData name="Truong Nguyen" userId="8bbd828cfdcd9b55" providerId="LiveId" clId="{F87A7AAE-C165-4FF4-965C-CBFEA2AAE1DB}" dt="2022-06-24T08:39:29.305" v="11686"/>
          <ac:spMkLst>
            <pc:docMk/>
            <pc:sldMk cId="2987093543" sldId="1755"/>
            <ac:spMk id="2" creationId="{CD0549C8-6CE1-3F95-CD6D-11F3B3A97BF4}"/>
          </ac:spMkLst>
        </pc:spChg>
        <pc:spChg chg="add mod">
          <ac:chgData name="Truong Nguyen" userId="8bbd828cfdcd9b55" providerId="LiveId" clId="{F87A7AAE-C165-4FF4-965C-CBFEA2AAE1DB}" dt="2022-06-21T01:30:56.739" v="10505"/>
          <ac:spMkLst>
            <pc:docMk/>
            <pc:sldMk cId="2987093543" sldId="1755"/>
            <ac:spMk id="122" creationId="{16D2B771-0C2E-F078-ED5B-50F3D93EA87F}"/>
          </ac:spMkLst>
        </pc:spChg>
        <pc:spChg chg="add mod">
          <ac:chgData name="Truong Nguyen" userId="8bbd828cfdcd9b55" providerId="LiveId" clId="{F87A7AAE-C165-4FF4-965C-CBFEA2AAE1DB}" dt="2022-06-21T01:31:51.171" v="10527"/>
          <ac:spMkLst>
            <pc:docMk/>
            <pc:sldMk cId="2987093543" sldId="1755"/>
            <ac:spMk id="123" creationId="{0FABDA6C-11E9-86FD-B2F7-0E7AB5AF6E63}"/>
          </ac:spMkLst>
        </pc:spChg>
        <pc:spChg chg="add mod">
          <ac:chgData name="Truong Nguyen" userId="8bbd828cfdcd9b55" providerId="LiveId" clId="{F87A7AAE-C165-4FF4-965C-CBFEA2AAE1DB}" dt="2022-06-21T01:32:52.382" v="10541"/>
          <ac:spMkLst>
            <pc:docMk/>
            <pc:sldMk cId="2987093543" sldId="1755"/>
            <ac:spMk id="124" creationId="{F219051F-5CCA-157F-BD3C-6A177860ECC1}"/>
          </ac:spMkLst>
        </pc:spChg>
        <pc:spChg chg="add mod">
          <ac:chgData name="Truong Nguyen" userId="8bbd828cfdcd9b55" providerId="LiveId" clId="{F87A7AAE-C165-4FF4-965C-CBFEA2AAE1DB}" dt="2022-06-21T01:33:01.246" v="10545" actId="1076"/>
          <ac:spMkLst>
            <pc:docMk/>
            <pc:sldMk cId="2987093543" sldId="1755"/>
            <ac:spMk id="125" creationId="{4F489C78-C0F4-898D-1AB8-78BDD668E1AF}"/>
          </ac:spMkLst>
        </pc:spChg>
        <pc:picChg chg="del">
          <ac:chgData name="Truong Nguyen" userId="8bbd828cfdcd9b55" providerId="LiveId" clId="{F87A7AAE-C165-4FF4-965C-CBFEA2AAE1DB}" dt="2022-06-20T04:02:06.671" v="9557" actId="478"/>
          <ac:picMkLst>
            <pc:docMk/>
            <pc:sldMk cId="2987093543" sldId="1755"/>
            <ac:picMk id="163" creationId="{169E4AC3-CD5B-5087-7326-FC287A31F1C1}"/>
          </ac:picMkLst>
        </pc:picChg>
        <pc:cxnChg chg="del">
          <ac:chgData name="Truong Nguyen" userId="8bbd828cfdcd9b55" providerId="LiveId" clId="{F87A7AAE-C165-4FF4-965C-CBFEA2AAE1DB}" dt="2022-06-20T04:00:05.789" v="9544" actId="478"/>
          <ac:cxnSpMkLst>
            <pc:docMk/>
            <pc:sldMk cId="2987093543" sldId="1755"/>
            <ac:cxnSpMk id="27" creationId="{C08F20B4-54CB-7A20-B1C7-58FB286DBC9D}"/>
          </ac:cxnSpMkLst>
        </pc:cxnChg>
        <pc:cxnChg chg="del mod">
          <ac:chgData name="Truong Nguyen" userId="8bbd828cfdcd9b55" providerId="LiveId" clId="{F87A7AAE-C165-4FF4-965C-CBFEA2AAE1DB}" dt="2022-06-21T01:28:34.612" v="10482" actId="478"/>
          <ac:cxnSpMkLst>
            <pc:docMk/>
            <pc:sldMk cId="2987093543" sldId="1755"/>
            <ac:cxnSpMk id="58" creationId="{4D33E976-27BC-91FA-6762-7A261E149DFC}"/>
          </ac:cxnSpMkLst>
        </pc:cxnChg>
        <pc:cxnChg chg="del">
          <ac:chgData name="Truong Nguyen" userId="8bbd828cfdcd9b55" providerId="LiveId" clId="{F87A7AAE-C165-4FF4-965C-CBFEA2AAE1DB}" dt="2022-06-20T04:00:05.789" v="9544" actId="478"/>
          <ac:cxnSpMkLst>
            <pc:docMk/>
            <pc:sldMk cId="2987093543" sldId="1755"/>
            <ac:cxnSpMk id="59" creationId="{BA6B7951-1961-8F05-60D2-59F84797253B}"/>
          </ac:cxnSpMkLst>
        </pc:cxnChg>
        <pc:cxnChg chg="del">
          <ac:chgData name="Truong Nguyen" userId="8bbd828cfdcd9b55" providerId="LiveId" clId="{F87A7AAE-C165-4FF4-965C-CBFEA2AAE1DB}" dt="2022-06-21T01:30:55.892" v="10504" actId="478"/>
          <ac:cxnSpMkLst>
            <pc:docMk/>
            <pc:sldMk cId="2987093543" sldId="1755"/>
            <ac:cxnSpMk id="106" creationId="{46E3F246-FC52-3987-E88C-AE87565E74A4}"/>
          </ac:cxnSpMkLst>
        </pc:cxnChg>
        <pc:cxnChg chg="add del">
          <ac:chgData name="Truong Nguyen" userId="8bbd828cfdcd9b55" providerId="LiveId" clId="{F87A7AAE-C165-4FF4-965C-CBFEA2AAE1DB}" dt="2022-06-21T01:30:55.002" v="10503" actId="478"/>
          <ac:cxnSpMkLst>
            <pc:docMk/>
            <pc:sldMk cId="2987093543" sldId="1755"/>
            <ac:cxnSpMk id="107" creationId="{3B0A6199-D998-01E7-044B-217571970E0F}"/>
          </ac:cxnSpMkLst>
        </pc:cxnChg>
        <pc:cxnChg chg="del">
          <ac:chgData name="Truong Nguyen" userId="8bbd828cfdcd9b55" providerId="LiveId" clId="{F87A7AAE-C165-4FF4-965C-CBFEA2AAE1DB}" dt="2022-06-21T01:31:50.492" v="10526" actId="478"/>
          <ac:cxnSpMkLst>
            <pc:docMk/>
            <pc:sldMk cId="2987093543" sldId="1755"/>
            <ac:cxnSpMk id="110" creationId="{3F172719-4069-DE76-1BF2-F6942D826114}"/>
          </ac:cxnSpMkLst>
        </pc:cxnChg>
        <pc:cxnChg chg="del">
          <ac:chgData name="Truong Nguyen" userId="8bbd828cfdcd9b55" providerId="LiveId" clId="{F87A7AAE-C165-4FF4-965C-CBFEA2AAE1DB}" dt="2022-06-21T01:31:49.896" v="10525" actId="478"/>
          <ac:cxnSpMkLst>
            <pc:docMk/>
            <pc:sldMk cId="2987093543" sldId="1755"/>
            <ac:cxnSpMk id="111" creationId="{F2CC1DB6-DB4A-9DD0-6C03-39407DB5A7C8}"/>
          </ac:cxnSpMkLst>
        </pc:cxnChg>
        <pc:cxnChg chg="add del mod">
          <ac:chgData name="Truong Nguyen" userId="8bbd828cfdcd9b55" providerId="LiveId" clId="{F87A7AAE-C165-4FF4-965C-CBFEA2AAE1DB}" dt="2022-06-21T01:32:55.353" v="10543" actId="478"/>
          <ac:cxnSpMkLst>
            <pc:docMk/>
            <pc:sldMk cId="2987093543" sldId="1755"/>
            <ac:cxnSpMk id="114" creationId="{E71302D9-6579-EB85-8871-26936E65D73D}"/>
          </ac:cxnSpMkLst>
        </pc:cxnChg>
        <pc:cxnChg chg="del">
          <ac:chgData name="Truong Nguyen" userId="8bbd828cfdcd9b55" providerId="LiveId" clId="{F87A7AAE-C165-4FF4-965C-CBFEA2AAE1DB}" dt="2022-06-21T01:32:38.632" v="10540" actId="478"/>
          <ac:cxnSpMkLst>
            <pc:docMk/>
            <pc:sldMk cId="2987093543" sldId="1755"/>
            <ac:cxnSpMk id="116" creationId="{D6837CCB-0BC6-46E5-3A68-9838A5472C77}"/>
          </ac:cxnSpMkLst>
        </pc:cxnChg>
        <pc:cxnChg chg="del">
          <ac:chgData name="Truong Nguyen" userId="8bbd828cfdcd9b55" providerId="LiveId" clId="{F87A7AAE-C165-4FF4-965C-CBFEA2AAE1DB}" dt="2022-06-21T01:32:35.981" v="10539" actId="478"/>
          <ac:cxnSpMkLst>
            <pc:docMk/>
            <pc:sldMk cId="2987093543" sldId="1755"/>
            <ac:cxnSpMk id="117" creationId="{B502DFB3-EF9D-10A4-ADA9-546D32A095C6}"/>
          </ac:cxnSpMkLst>
        </pc:cxnChg>
        <pc:cxnChg chg="add del mod">
          <ac:chgData name="Truong Nguyen" userId="8bbd828cfdcd9b55" providerId="LiveId" clId="{F87A7AAE-C165-4FF4-965C-CBFEA2AAE1DB}" dt="2022-06-21T01:32:54.832" v="10542" actId="478"/>
          <ac:cxnSpMkLst>
            <pc:docMk/>
            <pc:sldMk cId="2987093543" sldId="1755"/>
            <ac:cxnSpMk id="119" creationId="{54D0FEF6-D7B5-D0DF-F1F4-556D0DE411F7}"/>
          </ac:cxnSpMkLst>
        </pc:cxnChg>
        <pc:cxnChg chg="add mod">
          <ac:chgData name="Truong Nguyen" userId="8bbd828cfdcd9b55" providerId="LiveId" clId="{F87A7AAE-C165-4FF4-965C-CBFEA2AAE1DB}" dt="2022-06-21T01:28:34.832" v="10483"/>
          <ac:cxnSpMkLst>
            <pc:docMk/>
            <pc:sldMk cId="2987093543" sldId="1755"/>
            <ac:cxnSpMk id="120" creationId="{9CF2D9ED-AC1A-1E1E-99AE-10A579AB21B8}"/>
          </ac:cxnSpMkLst>
        </pc:cxnChg>
      </pc:sldChg>
      <pc:sldChg chg="addSp delSp modSp new mod">
        <pc:chgData name="Truong Nguyen" userId="8bbd828cfdcd9b55" providerId="LiveId" clId="{F87A7AAE-C165-4FF4-965C-CBFEA2AAE1DB}" dt="2022-06-20T04:21:48.268" v="10422" actId="478"/>
        <pc:sldMkLst>
          <pc:docMk/>
          <pc:sldMk cId="2269632721" sldId="1756"/>
        </pc:sldMkLst>
        <pc:spChg chg="mod">
          <ac:chgData name="Truong Nguyen" userId="8bbd828cfdcd9b55" providerId="LiveId" clId="{F87A7AAE-C165-4FF4-965C-CBFEA2AAE1DB}" dt="2022-06-20T04:08:12.989" v="9559"/>
          <ac:spMkLst>
            <pc:docMk/>
            <pc:sldMk cId="2269632721" sldId="1756"/>
            <ac:spMk id="2" creationId="{06A2AF56-193B-0C7E-6FA8-0599955D2CC9}"/>
          </ac:spMkLst>
        </pc:spChg>
        <pc:spChg chg="mod">
          <ac:chgData name="Truong Nguyen" userId="8bbd828cfdcd9b55" providerId="LiveId" clId="{F87A7AAE-C165-4FF4-965C-CBFEA2AAE1DB}" dt="2022-06-20T04:08:31.179" v="9580" actId="20577"/>
          <ac:spMkLst>
            <pc:docMk/>
            <pc:sldMk cId="2269632721" sldId="1756"/>
            <ac:spMk id="3" creationId="{A91C4AFA-4649-E5FC-09F9-9FE47B995E83}"/>
          </ac:spMkLst>
        </pc:spChg>
        <pc:spChg chg="mod">
          <ac:chgData name="Truong Nguyen" userId="8bbd828cfdcd9b55" providerId="LiveId" clId="{F87A7AAE-C165-4FF4-965C-CBFEA2AAE1DB}" dt="2022-06-20T04:16:13.506" v="10119" actId="13926"/>
          <ac:spMkLst>
            <pc:docMk/>
            <pc:sldMk cId="2269632721" sldId="1756"/>
            <ac:spMk id="4" creationId="{6166EBF2-8C21-40B4-68D9-F0784A25FAE8}"/>
          </ac:spMkLst>
        </pc:spChg>
        <pc:spChg chg="add mod">
          <ac:chgData name="Truong Nguyen" userId="8bbd828cfdcd9b55" providerId="LiveId" clId="{F87A7AAE-C165-4FF4-965C-CBFEA2AAE1DB}" dt="2022-06-20T04:15:56.437" v="10107" actId="1036"/>
          <ac:spMkLst>
            <pc:docMk/>
            <pc:sldMk cId="2269632721" sldId="1756"/>
            <ac:spMk id="6" creationId="{6885B17E-0F6A-5508-3B63-6FFADEA153F8}"/>
          </ac:spMkLst>
        </pc:spChg>
        <pc:spChg chg="add mod">
          <ac:chgData name="Truong Nguyen" userId="8bbd828cfdcd9b55" providerId="LiveId" clId="{F87A7AAE-C165-4FF4-965C-CBFEA2AAE1DB}" dt="2022-06-20T04:15:56.437" v="10107" actId="1036"/>
          <ac:spMkLst>
            <pc:docMk/>
            <pc:sldMk cId="2269632721" sldId="1756"/>
            <ac:spMk id="7" creationId="{A4520D56-D5E1-856A-AAED-9724B0892A36}"/>
          </ac:spMkLst>
        </pc:spChg>
        <pc:spChg chg="add mod">
          <ac:chgData name="Truong Nguyen" userId="8bbd828cfdcd9b55" providerId="LiveId" clId="{F87A7AAE-C165-4FF4-965C-CBFEA2AAE1DB}" dt="2022-06-20T04:15:56.437" v="10107" actId="1036"/>
          <ac:spMkLst>
            <pc:docMk/>
            <pc:sldMk cId="2269632721" sldId="1756"/>
            <ac:spMk id="8" creationId="{EDFA03B9-E447-F761-A2A0-FD364C98003C}"/>
          </ac:spMkLst>
        </pc:spChg>
        <pc:spChg chg="add mod">
          <ac:chgData name="Truong Nguyen" userId="8bbd828cfdcd9b55" providerId="LiveId" clId="{F87A7AAE-C165-4FF4-965C-CBFEA2AAE1DB}" dt="2022-06-20T04:15:56.437" v="10107" actId="1036"/>
          <ac:spMkLst>
            <pc:docMk/>
            <pc:sldMk cId="2269632721" sldId="1756"/>
            <ac:spMk id="9" creationId="{EEF23162-649E-9A87-D001-6280C4902539}"/>
          </ac:spMkLst>
        </pc:spChg>
        <pc:spChg chg="add mod">
          <ac:chgData name="Truong Nguyen" userId="8bbd828cfdcd9b55" providerId="LiveId" clId="{F87A7AAE-C165-4FF4-965C-CBFEA2AAE1DB}" dt="2022-06-20T04:15:56.437" v="10107" actId="1036"/>
          <ac:spMkLst>
            <pc:docMk/>
            <pc:sldMk cId="2269632721" sldId="1756"/>
            <ac:spMk id="10" creationId="{5617B608-3265-3F63-984C-5E62720B45C2}"/>
          </ac:spMkLst>
        </pc:spChg>
        <pc:spChg chg="add mod">
          <ac:chgData name="Truong Nguyen" userId="8bbd828cfdcd9b55" providerId="LiveId" clId="{F87A7AAE-C165-4FF4-965C-CBFEA2AAE1DB}" dt="2022-06-20T04:15:56.437" v="10107" actId="1036"/>
          <ac:spMkLst>
            <pc:docMk/>
            <pc:sldMk cId="2269632721" sldId="1756"/>
            <ac:spMk id="11" creationId="{D11A0109-39AE-244A-5506-FC4C3D605490}"/>
          </ac:spMkLst>
        </pc:spChg>
        <pc:spChg chg="add mod">
          <ac:chgData name="Truong Nguyen" userId="8bbd828cfdcd9b55" providerId="LiveId" clId="{F87A7AAE-C165-4FF4-965C-CBFEA2AAE1DB}" dt="2022-06-20T04:15:56.437" v="10107" actId="1036"/>
          <ac:spMkLst>
            <pc:docMk/>
            <pc:sldMk cId="2269632721" sldId="1756"/>
            <ac:spMk id="12" creationId="{E0AF6D2A-8C37-85C8-6BBF-F8EF982415B2}"/>
          </ac:spMkLst>
        </pc:spChg>
        <pc:spChg chg="add mod">
          <ac:chgData name="Truong Nguyen" userId="8bbd828cfdcd9b55" providerId="LiveId" clId="{F87A7AAE-C165-4FF4-965C-CBFEA2AAE1DB}" dt="2022-06-20T04:15:56.437" v="10107" actId="1036"/>
          <ac:spMkLst>
            <pc:docMk/>
            <pc:sldMk cId="2269632721" sldId="1756"/>
            <ac:spMk id="13" creationId="{DC349098-3948-6A34-385B-DFE77FF26967}"/>
          </ac:spMkLst>
        </pc:spChg>
        <pc:spChg chg="add mod">
          <ac:chgData name="Truong Nguyen" userId="8bbd828cfdcd9b55" providerId="LiveId" clId="{F87A7AAE-C165-4FF4-965C-CBFEA2AAE1DB}" dt="2022-06-20T04:15:56.437" v="10107" actId="1036"/>
          <ac:spMkLst>
            <pc:docMk/>
            <pc:sldMk cId="2269632721" sldId="1756"/>
            <ac:spMk id="14" creationId="{D37E17F3-899F-0AB4-9EF9-20B5C6E5F323}"/>
          </ac:spMkLst>
        </pc:spChg>
        <pc:spChg chg="add mod">
          <ac:chgData name="Truong Nguyen" userId="8bbd828cfdcd9b55" providerId="LiveId" clId="{F87A7AAE-C165-4FF4-965C-CBFEA2AAE1DB}" dt="2022-06-20T04:15:56.437" v="10107" actId="1036"/>
          <ac:spMkLst>
            <pc:docMk/>
            <pc:sldMk cId="2269632721" sldId="1756"/>
            <ac:spMk id="15" creationId="{24C8E5D5-EFC1-4701-1869-57561D4E7A37}"/>
          </ac:spMkLst>
        </pc:spChg>
        <pc:spChg chg="add mod">
          <ac:chgData name="Truong Nguyen" userId="8bbd828cfdcd9b55" providerId="LiveId" clId="{F87A7AAE-C165-4FF4-965C-CBFEA2AAE1DB}" dt="2022-06-20T04:15:56.437" v="10107" actId="1036"/>
          <ac:spMkLst>
            <pc:docMk/>
            <pc:sldMk cId="2269632721" sldId="1756"/>
            <ac:spMk id="16" creationId="{9DE10E84-DB0E-1B9B-D30D-5BB20086AEB6}"/>
          </ac:spMkLst>
        </pc:spChg>
        <pc:spChg chg="add mod">
          <ac:chgData name="Truong Nguyen" userId="8bbd828cfdcd9b55" providerId="LiveId" clId="{F87A7AAE-C165-4FF4-965C-CBFEA2AAE1DB}" dt="2022-06-20T04:15:56.437" v="10107" actId="1036"/>
          <ac:spMkLst>
            <pc:docMk/>
            <pc:sldMk cId="2269632721" sldId="1756"/>
            <ac:spMk id="17" creationId="{8549B9F8-B02E-5E66-58E2-91EC38AC350C}"/>
          </ac:spMkLst>
        </pc:spChg>
        <pc:spChg chg="add del mod">
          <ac:chgData name="Truong Nguyen" userId="8bbd828cfdcd9b55" providerId="LiveId" clId="{F87A7AAE-C165-4FF4-965C-CBFEA2AAE1DB}" dt="2022-06-20T04:10:21.737" v="9739" actId="478"/>
          <ac:spMkLst>
            <pc:docMk/>
            <pc:sldMk cId="2269632721" sldId="1756"/>
            <ac:spMk id="18" creationId="{42E1786D-0CFB-4EFF-F879-DDA15071CA4B}"/>
          </ac:spMkLst>
        </pc:spChg>
        <pc:spChg chg="add del mod">
          <ac:chgData name="Truong Nguyen" userId="8bbd828cfdcd9b55" providerId="LiveId" clId="{F87A7AAE-C165-4FF4-965C-CBFEA2AAE1DB}" dt="2022-06-20T04:10:21.737" v="9739" actId="478"/>
          <ac:spMkLst>
            <pc:docMk/>
            <pc:sldMk cId="2269632721" sldId="1756"/>
            <ac:spMk id="19" creationId="{99466FB7-C11C-5DD2-FB4F-8E56D8087672}"/>
          </ac:spMkLst>
        </pc:spChg>
        <pc:spChg chg="add mod">
          <ac:chgData name="Truong Nguyen" userId="8bbd828cfdcd9b55" providerId="LiveId" clId="{F87A7AAE-C165-4FF4-965C-CBFEA2AAE1DB}" dt="2022-06-20T04:15:56.437" v="10107" actId="1036"/>
          <ac:spMkLst>
            <pc:docMk/>
            <pc:sldMk cId="2269632721" sldId="1756"/>
            <ac:spMk id="20" creationId="{EEADF0AA-EADF-AF42-5D37-D010A4D3E9AB}"/>
          </ac:spMkLst>
        </pc:spChg>
        <pc:spChg chg="add mod">
          <ac:chgData name="Truong Nguyen" userId="8bbd828cfdcd9b55" providerId="LiveId" clId="{F87A7AAE-C165-4FF4-965C-CBFEA2AAE1DB}" dt="2022-06-20T04:15:56.437" v="10107" actId="1036"/>
          <ac:spMkLst>
            <pc:docMk/>
            <pc:sldMk cId="2269632721" sldId="1756"/>
            <ac:spMk id="21" creationId="{03C70195-C506-7A76-F11F-941273E6DB5A}"/>
          </ac:spMkLst>
        </pc:spChg>
        <pc:spChg chg="add del mod">
          <ac:chgData name="Truong Nguyen" userId="8bbd828cfdcd9b55" providerId="LiveId" clId="{F87A7AAE-C165-4FF4-965C-CBFEA2AAE1DB}" dt="2022-06-20T04:10:28.264" v="9743" actId="478"/>
          <ac:spMkLst>
            <pc:docMk/>
            <pc:sldMk cId="2269632721" sldId="1756"/>
            <ac:spMk id="22" creationId="{EA912176-E2E8-931A-E21E-1A136B528D42}"/>
          </ac:spMkLst>
        </pc:spChg>
        <pc:spChg chg="add del mod">
          <ac:chgData name="Truong Nguyen" userId="8bbd828cfdcd9b55" providerId="LiveId" clId="{F87A7AAE-C165-4FF4-965C-CBFEA2AAE1DB}" dt="2022-06-20T04:10:28.264" v="9743" actId="478"/>
          <ac:spMkLst>
            <pc:docMk/>
            <pc:sldMk cId="2269632721" sldId="1756"/>
            <ac:spMk id="23" creationId="{625B9905-4B2E-303E-9DD0-3CC789DC0ED1}"/>
          </ac:spMkLst>
        </pc:spChg>
        <pc:spChg chg="add mod">
          <ac:chgData name="Truong Nguyen" userId="8bbd828cfdcd9b55" providerId="LiveId" clId="{F87A7AAE-C165-4FF4-965C-CBFEA2AAE1DB}" dt="2022-06-20T04:15:56.437" v="10107" actId="1036"/>
          <ac:spMkLst>
            <pc:docMk/>
            <pc:sldMk cId="2269632721" sldId="1756"/>
            <ac:spMk id="24" creationId="{AFED18FC-BD92-F669-D5B2-5BB0582045C7}"/>
          </ac:spMkLst>
        </pc:spChg>
        <pc:spChg chg="add mod">
          <ac:chgData name="Truong Nguyen" userId="8bbd828cfdcd9b55" providerId="LiveId" clId="{F87A7AAE-C165-4FF4-965C-CBFEA2AAE1DB}" dt="2022-06-20T04:15:56.437" v="10107" actId="1036"/>
          <ac:spMkLst>
            <pc:docMk/>
            <pc:sldMk cId="2269632721" sldId="1756"/>
            <ac:spMk id="25" creationId="{2E6CC511-410F-9E08-0B17-0457A5CBFA43}"/>
          </ac:spMkLst>
        </pc:spChg>
        <pc:spChg chg="add mod">
          <ac:chgData name="Truong Nguyen" userId="8bbd828cfdcd9b55" providerId="LiveId" clId="{F87A7AAE-C165-4FF4-965C-CBFEA2AAE1DB}" dt="2022-06-20T04:15:56.437" v="10107" actId="1036"/>
          <ac:spMkLst>
            <pc:docMk/>
            <pc:sldMk cId="2269632721" sldId="1756"/>
            <ac:spMk id="26" creationId="{E2E5FBFE-B4DD-014B-EFB2-F877629C8D10}"/>
          </ac:spMkLst>
        </pc:spChg>
        <pc:spChg chg="add mod">
          <ac:chgData name="Truong Nguyen" userId="8bbd828cfdcd9b55" providerId="LiveId" clId="{F87A7AAE-C165-4FF4-965C-CBFEA2AAE1DB}" dt="2022-06-20T04:15:56.437" v="10107" actId="1036"/>
          <ac:spMkLst>
            <pc:docMk/>
            <pc:sldMk cId="2269632721" sldId="1756"/>
            <ac:spMk id="27" creationId="{0BDAC4FC-3E6D-843B-A9BC-EF619AC17848}"/>
          </ac:spMkLst>
        </pc:spChg>
        <pc:spChg chg="add del mod">
          <ac:chgData name="Truong Nguyen" userId="8bbd828cfdcd9b55" providerId="LiveId" clId="{F87A7AAE-C165-4FF4-965C-CBFEA2AAE1DB}" dt="2022-06-20T04:09:49.879" v="9732" actId="478"/>
          <ac:spMkLst>
            <pc:docMk/>
            <pc:sldMk cId="2269632721" sldId="1756"/>
            <ac:spMk id="28" creationId="{5D1BDB6B-F160-4049-4C16-6A308700D792}"/>
          </ac:spMkLst>
        </pc:spChg>
        <pc:spChg chg="add del mod">
          <ac:chgData name="Truong Nguyen" userId="8bbd828cfdcd9b55" providerId="LiveId" clId="{F87A7AAE-C165-4FF4-965C-CBFEA2AAE1DB}" dt="2022-06-20T04:09:49.879" v="9732" actId="478"/>
          <ac:spMkLst>
            <pc:docMk/>
            <pc:sldMk cId="2269632721" sldId="1756"/>
            <ac:spMk id="29" creationId="{2C9EE993-FC0A-7A7D-86CF-06BB9CB4F67B}"/>
          </ac:spMkLst>
        </pc:spChg>
        <pc:spChg chg="add del mod">
          <ac:chgData name="Truong Nguyen" userId="8bbd828cfdcd9b55" providerId="LiveId" clId="{F87A7AAE-C165-4FF4-965C-CBFEA2AAE1DB}" dt="2022-06-20T04:09:49.879" v="9732" actId="478"/>
          <ac:spMkLst>
            <pc:docMk/>
            <pc:sldMk cId="2269632721" sldId="1756"/>
            <ac:spMk id="30" creationId="{DDC02FEF-61BB-7843-19C6-E3098202345C}"/>
          </ac:spMkLst>
        </pc:spChg>
        <pc:spChg chg="add del mod">
          <ac:chgData name="Truong Nguyen" userId="8bbd828cfdcd9b55" providerId="LiveId" clId="{F87A7AAE-C165-4FF4-965C-CBFEA2AAE1DB}" dt="2022-06-20T04:09:49.879" v="9732" actId="478"/>
          <ac:spMkLst>
            <pc:docMk/>
            <pc:sldMk cId="2269632721" sldId="1756"/>
            <ac:spMk id="31" creationId="{847D9CE9-0152-D7C7-8044-18803B26B35C}"/>
          </ac:spMkLst>
        </pc:spChg>
        <pc:spChg chg="add mod">
          <ac:chgData name="Truong Nguyen" userId="8bbd828cfdcd9b55" providerId="LiveId" clId="{F87A7AAE-C165-4FF4-965C-CBFEA2AAE1DB}" dt="2022-06-20T04:15:56.437" v="10107" actId="1036"/>
          <ac:spMkLst>
            <pc:docMk/>
            <pc:sldMk cId="2269632721" sldId="1756"/>
            <ac:spMk id="32" creationId="{893DB6EA-3C7C-D454-AF33-314CC128EEB4}"/>
          </ac:spMkLst>
        </pc:spChg>
        <pc:spChg chg="add mod">
          <ac:chgData name="Truong Nguyen" userId="8bbd828cfdcd9b55" providerId="LiveId" clId="{F87A7AAE-C165-4FF4-965C-CBFEA2AAE1DB}" dt="2022-06-20T04:15:56.437" v="10107" actId="1036"/>
          <ac:spMkLst>
            <pc:docMk/>
            <pc:sldMk cId="2269632721" sldId="1756"/>
            <ac:spMk id="33" creationId="{34FED9CB-0BAD-A418-51A9-729CCE9ADA39}"/>
          </ac:spMkLst>
        </pc:spChg>
        <pc:spChg chg="add mod">
          <ac:chgData name="Truong Nguyen" userId="8bbd828cfdcd9b55" providerId="LiveId" clId="{F87A7AAE-C165-4FF4-965C-CBFEA2AAE1DB}" dt="2022-06-20T04:15:56.437" v="10107" actId="1036"/>
          <ac:spMkLst>
            <pc:docMk/>
            <pc:sldMk cId="2269632721" sldId="1756"/>
            <ac:spMk id="34" creationId="{4F2E13D2-FE8A-8432-78F5-7B7EF480FB14}"/>
          </ac:spMkLst>
        </pc:spChg>
        <pc:spChg chg="add mod">
          <ac:chgData name="Truong Nguyen" userId="8bbd828cfdcd9b55" providerId="LiveId" clId="{F87A7AAE-C165-4FF4-965C-CBFEA2AAE1DB}" dt="2022-06-20T04:15:56.437" v="10107" actId="1036"/>
          <ac:spMkLst>
            <pc:docMk/>
            <pc:sldMk cId="2269632721" sldId="1756"/>
            <ac:spMk id="35" creationId="{F83074E9-4E9A-EDF9-AB36-3D7C4EE7D29F}"/>
          </ac:spMkLst>
        </pc:spChg>
        <pc:spChg chg="add del mod">
          <ac:chgData name="Truong Nguyen" userId="8bbd828cfdcd9b55" providerId="LiveId" clId="{F87A7AAE-C165-4FF4-965C-CBFEA2AAE1DB}" dt="2022-06-20T04:10:17.005" v="9737" actId="478"/>
          <ac:spMkLst>
            <pc:docMk/>
            <pc:sldMk cId="2269632721" sldId="1756"/>
            <ac:spMk id="36" creationId="{309CACBF-0924-0DD8-7FC8-022D493816FA}"/>
          </ac:spMkLst>
        </pc:spChg>
        <pc:spChg chg="add del mod">
          <ac:chgData name="Truong Nguyen" userId="8bbd828cfdcd9b55" providerId="LiveId" clId="{F87A7AAE-C165-4FF4-965C-CBFEA2AAE1DB}" dt="2022-06-20T04:10:17.005" v="9737" actId="478"/>
          <ac:spMkLst>
            <pc:docMk/>
            <pc:sldMk cId="2269632721" sldId="1756"/>
            <ac:spMk id="37" creationId="{6655498F-79EB-79FD-1ABC-7BA1959936D8}"/>
          </ac:spMkLst>
        </pc:spChg>
        <pc:spChg chg="add del mod">
          <ac:chgData name="Truong Nguyen" userId="8bbd828cfdcd9b55" providerId="LiveId" clId="{F87A7AAE-C165-4FF4-965C-CBFEA2AAE1DB}" dt="2022-06-20T04:10:17.005" v="9737" actId="478"/>
          <ac:spMkLst>
            <pc:docMk/>
            <pc:sldMk cId="2269632721" sldId="1756"/>
            <ac:spMk id="38" creationId="{B14804CA-CAEB-D008-C090-7EF73DB64735}"/>
          </ac:spMkLst>
        </pc:spChg>
        <pc:spChg chg="add del mod">
          <ac:chgData name="Truong Nguyen" userId="8bbd828cfdcd9b55" providerId="LiveId" clId="{F87A7AAE-C165-4FF4-965C-CBFEA2AAE1DB}" dt="2022-06-20T04:10:17.005" v="9737" actId="478"/>
          <ac:spMkLst>
            <pc:docMk/>
            <pc:sldMk cId="2269632721" sldId="1756"/>
            <ac:spMk id="39" creationId="{BF3122C0-F6BA-ABB6-848D-14D48C13F634}"/>
          </ac:spMkLst>
        </pc:spChg>
        <pc:spChg chg="add del mod">
          <ac:chgData name="Truong Nguyen" userId="8bbd828cfdcd9b55" providerId="LiveId" clId="{F87A7AAE-C165-4FF4-965C-CBFEA2AAE1DB}" dt="2022-06-20T04:10:24.463" v="9740" actId="478"/>
          <ac:spMkLst>
            <pc:docMk/>
            <pc:sldMk cId="2269632721" sldId="1756"/>
            <ac:spMk id="40" creationId="{C5648654-3B8E-3802-5B26-9AA4C0CE7BDA}"/>
          </ac:spMkLst>
        </pc:spChg>
        <pc:spChg chg="add del mod">
          <ac:chgData name="Truong Nguyen" userId="8bbd828cfdcd9b55" providerId="LiveId" clId="{F87A7AAE-C165-4FF4-965C-CBFEA2AAE1DB}" dt="2022-06-20T04:10:24.463" v="9740" actId="478"/>
          <ac:spMkLst>
            <pc:docMk/>
            <pc:sldMk cId="2269632721" sldId="1756"/>
            <ac:spMk id="41" creationId="{7BA6713F-7262-E451-4BBA-07FCC5E8E27A}"/>
          </ac:spMkLst>
        </pc:spChg>
        <pc:spChg chg="add del mod">
          <ac:chgData name="Truong Nguyen" userId="8bbd828cfdcd9b55" providerId="LiveId" clId="{F87A7AAE-C165-4FF4-965C-CBFEA2AAE1DB}" dt="2022-06-20T04:10:24.463" v="9740" actId="478"/>
          <ac:spMkLst>
            <pc:docMk/>
            <pc:sldMk cId="2269632721" sldId="1756"/>
            <ac:spMk id="42" creationId="{D1B75684-F875-A406-B699-64683D316868}"/>
          </ac:spMkLst>
        </pc:spChg>
        <pc:spChg chg="add del mod">
          <ac:chgData name="Truong Nguyen" userId="8bbd828cfdcd9b55" providerId="LiveId" clId="{F87A7AAE-C165-4FF4-965C-CBFEA2AAE1DB}" dt="2022-06-20T04:10:24.463" v="9740" actId="478"/>
          <ac:spMkLst>
            <pc:docMk/>
            <pc:sldMk cId="2269632721" sldId="1756"/>
            <ac:spMk id="43" creationId="{F091517E-D427-25FD-A7E0-A004ED2A531A}"/>
          </ac:spMkLst>
        </pc:spChg>
        <pc:spChg chg="add del mod">
          <ac:chgData name="Truong Nguyen" userId="8bbd828cfdcd9b55" providerId="LiveId" clId="{F87A7AAE-C165-4FF4-965C-CBFEA2AAE1DB}" dt="2022-06-20T04:10:28.264" v="9743" actId="478"/>
          <ac:spMkLst>
            <pc:docMk/>
            <pc:sldMk cId="2269632721" sldId="1756"/>
            <ac:spMk id="44" creationId="{D5AACF13-97CE-B023-2819-ECDE11D47494}"/>
          </ac:spMkLst>
        </pc:spChg>
        <pc:spChg chg="add del mod">
          <ac:chgData name="Truong Nguyen" userId="8bbd828cfdcd9b55" providerId="LiveId" clId="{F87A7AAE-C165-4FF4-965C-CBFEA2AAE1DB}" dt="2022-06-20T04:10:28.264" v="9743" actId="478"/>
          <ac:spMkLst>
            <pc:docMk/>
            <pc:sldMk cId="2269632721" sldId="1756"/>
            <ac:spMk id="45" creationId="{033CC018-F0AA-5092-B6ED-55F3429B2C2C}"/>
          </ac:spMkLst>
        </pc:spChg>
        <pc:spChg chg="add del mod">
          <ac:chgData name="Truong Nguyen" userId="8bbd828cfdcd9b55" providerId="LiveId" clId="{F87A7AAE-C165-4FF4-965C-CBFEA2AAE1DB}" dt="2022-06-20T04:10:28.264" v="9743" actId="478"/>
          <ac:spMkLst>
            <pc:docMk/>
            <pc:sldMk cId="2269632721" sldId="1756"/>
            <ac:spMk id="46" creationId="{789CA69C-2224-CBEC-1937-1CE145D74F32}"/>
          </ac:spMkLst>
        </pc:spChg>
        <pc:spChg chg="add del mod">
          <ac:chgData name="Truong Nguyen" userId="8bbd828cfdcd9b55" providerId="LiveId" clId="{F87A7AAE-C165-4FF4-965C-CBFEA2AAE1DB}" dt="2022-06-20T04:10:28.264" v="9743" actId="478"/>
          <ac:spMkLst>
            <pc:docMk/>
            <pc:sldMk cId="2269632721" sldId="1756"/>
            <ac:spMk id="47" creationId="{B012AFC3-9F94-3A7E-B615-46D27DA8B2D3}"/>
          </ac:spMkLst>
        </pc:spChg>
        <pc:spChg chg="add del mod">
          <ac:chgData name="Truong Nguyen" userId="8bbd828cfdcd9b55" providerId="LiveId" clId="{F87A7AAE-C165-4FF4-965C-CBFEA2AAE1DB}" dt="2022-06-20T04:11:06.417" v="9851" actId="478"/>
          <ac:spMkLst>
            <pc:docMk/>
            <pc:sldMk cId="2269632721" sldId="1756"/>
            <ac:spMk id="48" creationId="{7D48308E-F818-076F-2FBF-6B0DEC14E972}"/>
          </ac:spMkLst>
        </pc:spChg>
        <pc:spChg chg="add del mod">
          <ac:chgData name="Truong Nguyen" userId="8bbd828cfdcd9b55" providerId="LiveId" clId="{F87A7AAE-C165-4FF4-965C-CBFEA2AAE1DB}" dt="2022-06-20T04:11:06.417" v="9851" actId="478"/>
          <ac:spMkLst>
            <pc:docMk/>
            <pc:sldMk cId="2269632721" sldId="1756"/>
            <ac:spMk id="49" creationId="{99925F21-4016-B92F-649A-8D3D3291D0C0}"/>
          </ac:spMkLst>
        </pc:spChg>
        <pc:spChg chg="add del mod">
          <ac:chgData name="Truong Nguyen" userId="8bbd828cfdcd9b55" providerId="LiveId" clId="{F87A7AAE-C165-4FF4-965C-CBFEA2AAE1DB}" dt="2022-06-20T04:11:06.417" v="9851" actId="478"/>
          <ac:spMkLst>
            <pc:docMk/>
            <pc:sldMk cId="2269632721" sldId="1756"/>
            <ac:spMk id="50" creationId="{BA8D6BC7-60D7-E2FA-7C19-8B4177609097}"/>
          </ac:spMkLst>
        </pc:spChg>
        <pc:spChg chg="add del mod">
          <ac:chgData name="Truong Nguyen" userId="8bbd828cfdcd9b55" providerId="LiveId" clId="{F87A7AAE-C165-4FF4-965C-CBFEA2AAE1DB}" dt="2022-06-20T04:11:06.417" v="9851" actId="478"/>
          <ac:spMkLst>
            <pc:docMk/>
            <pc:sldMk cId="2269632721" sldId="1756"/>
            <ac:spMk id="51" creationId="{BD1DA995-7ADD-9436-C759-EF1CDB474C59}"/>
          </ac:spMkLst>
        </pc:spChg>
        <pc:spChg chg="add del mod">
          <ac:chgData name="Truong Nguyen" userId="8bbd828cfdcd9b55" providerId="LiveId" clId="{F87A7AAE-C165-4FF4-965C-CBFEA2AAE1DB}" dt="2022-06-20T04:11:16.561" v="9855" actId="21"/>
          <ac:spMkLst>
            <pc:docMk/>
            <pc:sldMk cId="2269632721" sldId="1756"/>
            <ac:spMk id="52" creationId="{9EE1E59A-290E-233C-D71F-6E5F3F7B3F1D}"/>
          </ac:spMkLst>
        </pc:spChg>
        <pc:spChg chg="add del mod">
          <ac:chgData name="Truong Nguyen" userId="8bbd828cfdcd9b55" providerId="LiveId" clId="{F87A7AAE-C165-4FF4-965C-CBFEA2AAE1DB}" dt="2022-06-20T04:11:16.561" v="9855" actId="21"/>
          <ac:spMkLst>
            <pc:docMk/>
            <pc:sldMk cId="2269632721" sldId="1756"/>
            <ac:spMk id="53" creationId="{65CC7E4A-8E3C-D460-765B-83CDF3211E9C}"/>
          </ac:spMkLst>
        </pc:spChg>
        <pc:spChg chg="add del mod">
          <ac:chgData name="Truong Nguyen" userId="8bbd828cfdcd9b55" providerId="LiveId" clId="{F87A7AAE-C165-4FF4-965C-CBFEA2AAE1DB}" dt="2022-06-20T04:11:16.561" v="9855" actId="21"/>
          <ac:spMkLst>
            <pc:docMk/>
            <pc:sldMk cId="2269632721" sldId="1756"/>
            <ac:spMk id="54" creationId="{47EFC6ED-A4A3-F564-7C89-9AF447586946}"/>
          </ac:spMkLst>
        </pc:spChg>
        <pc:spChg chg="add del mod">
          <ac:chgData name="Truong Nguyen" userId="8bbd828cfdcd9b55" providerId="LiveId" clId="{F87A7AAE-C165-4FF4-965C-CBFEA2AAE1DB}" dt="2022-06-20T04:11:16.561" v="9855" actId="21"/>
          <ac:spMkLst>
            <pc:docMk/>
            <pc:sldMk cId="2269632721" sldId="1756"/>
            <ac:spMk id="55" creationId="{0F1B1114-70F9-6E97-0FC5-B1A0700E52C6}"/>
          </ac:spMkLst>
        </pc:spChg>
        <pc:spChg chg="add del mod">
          <ac:chgData name="Truong Nguyen" userId="8bbd828cfdcd9b55" providerId="LiveId" clId="{F87A7AAE-C165-4FF4-965C-CBFEA2AAE1DB}" dt="2022-06-20T04:11:06.417" v="9851" actId="478"/>
          <ac:spMkLst>
            <pc:docMk/>
            <pc:sldMk cId="2269632721" sldId="1756"/>
            <ac:spMk id="79" creationId="{F61346DC-B195-4B4B-5D77-A89CBE2573BF}"/>
          </ac:spMkLst>
        </pc:spChg>
        <pc:spChg chg="add del mod">
          <ac:chgData name="Truong Nguyen" userId="8bbd828cfdcd9b55" providerId="LiveId" clId="{F87A7AAE-C165-4FF4-965C-CBFEA2AAE1DB}" dt="2022-06-20T04:11:06.417" v="9851" actId="478"/>
          <ac:spMkLst>
            <pc:docMk/>
            <pc:sldMk cId="2269632721" sldId="1756"/>
            <ac:spMk id="80" creationId="{9669AFEC-E9B3-07B0-CC04-D9F1546506FA}"/>
          </ac:spMkLst>
        </pc:spChg>
        <pc:spChg chg="add mod">
          <ac:chgData name="Truong Nguyen" userId="8bbd828cfdcd9b55" providerId="LiveId" clId="{F87A7AAE-C165-4FF4-965C-CBFEA2AAE1DB}" dt="2022-06-20T04:15:56.437" v="10107" actId="1036"/>
          <ac:spMkLst>
            <pc:docMk/>
            <pc:sldMk cId="2269632721" sldId="1756"/>
            <ac:spMk id="86" creationId="{2F55E5C3-AB76-E18C-D85B-7F0D4ED9E68B}"/>
          </ac:spMkLst>
        </pc:spChg>
        <pc:spChg chg="add mod">
          <ac:chgData name="Truong Nguyen" userId="8bbd828cfdcd9b55" providerId="LiveId" clId="{F87A7AAE-C165-4FF4-965C-CBFEA2AAE1DB}" dt="2022-06-20T04:15:56.437" v="10107" actId="1036"/>
          <ac:spMkLst>
            <pc:docMk/>
            <pc:sldMk cId="2269632721" sldId="1756"/>
            <ac:spMk id="87" creationId="{E7DA3375-C783-D716-4EC6-E53CB44BE2A6}"/>
          </ac:spMkLst>
        </pc:spChg>
        <pc:spChg chg="add mod">
          <ac:chgData name="Truong Nguyen" userId="8bbd828cfdcd9b55" providerId="LiveId" clId="{F87A7AAE-C165-4FF4-965C-CBFEA2AAE1DB}" dt="2022-06-20T04:15:56.437" v="10107" actId="1036"/>
          <ac:spMkLst>
            <pc:docMk/>
            <pc:sldMk cId="2269632721" sldId="1756"/>
            <ac:spMk id="88" creationId="{D4634E74-B942-974C-4BE8-EB09EDFED43A}"/>
          </ac:spMkLst>
        </pc:spChg>
        <pc:spChg chg="add mod">
          <ac:chgData name="Truong Nguyen" userId="8bbd828cfdcd9b55" providerId="LiveId" clId="{F87A7AAE-C165-4FF4-965C-CBFEA2AAE1DB}" dt="2022-06-20T04:15:56.437" v="10107" actId="1036"/>
          <ac:spMkLst>
            <pc:docMk/>
            <pc:sldMk cId="2269632721" sldId="1756"/>
            <ac:spMk id="89" creationId="{F7AA1B6B-1F33-3031-28FA-92A940AE06D4}"/>
          </ac:spMkLst>
        </pc:spChg>
        <pc:spChg chg="add mod">
          <ac:chgData name="Truong Nguyen" userId="8bbd828cfdcd9b55" providerId="LiveId" clId="{F87A7AAE-C165-4FF4-965C-CBFEA2AAE1DB}" dt="2022-06-20T04:15:56.437" v="10107" actId="1036"/>
          <ac:spMkLst>
            <pc:docMk/>
            <pc:sldMk cId="2269632721" sldId="1756"/>
            <ac:spMk id="90" creationId="{03D37931-6668-9029-7153-0ABD35D730D8}"/>
          </ac:spMkLst>
        </pc:spChg>
        <pc:spChg chg="add mod">
          <ac:chgData name="Truong Nguyen" userId="8bbd828cfdcd9b55" providerId="LiveId" clId="{F87A7AAE-C165-4FF4-965C-CBFEA2AAE1DB}" dt="2022-06-20T04:15:56.437" v="10107" actId="1036"/>
          <ac:spMkLst>
            <pc:docMk/>
            <pc:sldMk cId="2269632721" sldId="1756"/>
            <ac:spMk id="91" creationId="{71F8E3F5-36B8-324A-B63E-CB47CF770B8D}"/>
          </ac:spMkLst>
        </pc:spChg>
        <pc:spChg chg="add mod">
          <ac:chgData name="Truong Nguyen" userId="8bbd828cfdcd9b55" providerId="LiveId" clId="{F87A7AAE-C165-4FF4-965C-CBFEA2AAE1DB}" dt="2022-06-20T04:15:56.437" v="10107" actId="1036"/>
          <ac:spMkLst>
            <pc:docMk/>
            <pc:sldMk cId="2269632721" sldId="1756"/>
            <ac:spMk id="92" creationId="{233B72C2-7513-313A-639C-8DA6FAAD38E3}"/>
          </ac:spMkLst>
        </pc:spChg>
        <pc:spChg chg="add mod">
          <ac:chgData name="Truong Nguyen" userId="8bbd828cfdcd9b55" providerId="LiveId" clId="{F87A7AAE-C165-4FF4-965C-CBFEA2AAE1DB}" dt="2022-06-20T04:15:56.437" v="10107" actId="1036"/>
          <ac:spMkLst>
            <pc:docMk/>
            <pc:sldMk cId="2269632721" sldId="1756"/>
            <ac:spMk id="93" creationId="{96D7A3D0-DA01-CD53-A4C5-503199BD1400}"/>
          </ac:spMkLst>
        </pc:spChg>
        <pc:spChg chg="add mod">
          <ac:chgData name="Truong Nguyen" userId="8bbd828cfdcd9b55" providerId="LiveId" clId="{F87A7AAE-C165-4FF4-965C-CBFEA2AAE1DB}" dt="2022-06-20T04:16:51.439" v="10156" actId="1035"/>
          <ac:spMkLst>
            <pc:docMk/>
            <pc:sldMk cId="2269632721" sldId="1756"/>
            <ac:spMk id="109" creationId="{BF2EAF83-279F-CA12-94D6-45617B2421F8}"/>
          </ac:spMkLst>
        </pc:spChg>
        <pc:spChg chg="add mod">
          <ac:chgData name="Truong Nguyen" userId="8bbd828cfdcd9b55" providerId="LiveId" clId="{F87A7AAE-C165-4FF4-965C-CBFEA2AAE1DB}" dt="2022-06-20T04:16:51.439" v="10156" actId="1035"/>
          <ac:spMkLst>
            <pc:docMk/>
            <pc:sldMk cId="2269632721" sldId="1756"/>
            <ac:spMk id="110" creationId="{A120738D-CFD5-4790-A064-5D38EC59CEC8}"/>
          </ac:spMkLst>
        </pc:spChg>
        <pc:spChg chg="add mod">
          <ac:chgData name="Truong Nguyen" userId="8bbd828cfdcd9b55" providerId="LiveId" clId="{F87A7AAE-C165-4FF4-965C-CBFEA2AAE1DB}" dt="2022-06-20T04:16:51.439" v="10156" actId="1035"/>
          <ac:spMkLst>
            <pc:docMk/>
            <pc:sldMk cId="2269632721" sldId="1756"/>
            <ac:spMk id="111" creationId="{0A55137E-EB89-A2C3-320A-C574FCA2B5BB}"/>
          </ac:spMkLst>
        </pc:spChg>
        <pc:spChg chg="add mod">
          <ac:chgData name="Truong Nguyen" userId="8bbd828cfdcd9b55" providerId="LiveId" clId="{F87A7AAE-C165-4FF4-965C-CBFEA2AAE1DB}" dt="2022-06-20T04:16:51.439" v="10156" actId="1035"/>
          <ac:spMkLst>
            <pc:docMk/>
            <pc:sldMk cId="2269632721" sldId="1756"/>
            <ac:spMk id="112" creationId="{0D58FCFD-09B4-BAD5-2565-3E7D8A31FA64}"/>
          </ac:spMkLst>
        </pc:spChg>
        <pc:spChg chg="add mod">
          <ac:chgData name="Truong Nguyen" userId="8bbd828cfdcd9b55" providerId="LiveId" clId="{F87A7AAE-C165-4FF4-965C-CBFEA2AAE1DB}" dt="2022-06-20T04:17:40.898" v="10168" actId="1076"/>
          <ac:spMkLst>
            <pc:docMk/>
            <pc:sldMk cId="2269632721" sldId="1756"/>
            <ac:spMk id="119" creationId="{6BC995B3-2F61-97AA-66B7-E19F4AAD43DE}"/>
          </ac:spMkLst>
        </pc:spChg>
        <pc:spChg chg="add del mod">
          <ac:chgData name="Truong Nguyen" userId="8bbd828cfdcd9b55" providerId="LiveId" clId="{F87A7AAE-C165-4FF4-965C-CBFEA2AAE1DB}" dt="2022-06-20T04:17:47.996" v="10172" actId="478"/>
          <ac:spMkLst>
            <pc:docMk/>
            <pc:sldMk cId="2269632721" sldId="1756"/>
            <ac:spMk id="121" creationId="{2E934890-9E0B-ED44-9D6F-713A10D71B67}"/>
          </ac:spMkLst>
        </pc:spChg>
        <pc:spChg chg="add mod">
          <ac:chgData name="Truong Nguyen" userId="8bbd828cfdcd9b55" providerId="LiveId" clId="{F87A7AAE-C165-4FF4-965C-CBFEA2AAE1DB}" dt="2022-06-20T04:17:58.427" v="10178" actId="1076"/>
          <ac:spMkLst>
            <pc:docMk/>
            <pc:sldMk cId="2269632721" sldId="1756"/>
            <ac:spMk id="122" creationId="{78BDC868-A076-59F1-9DAA-29B18C5B361A}"/>
          </ac:spMkLst>
        </pc:spChg>
        <pc:spChg chg="add mod">
          <ac:chgData name="Truong Nguyen" userId="8bbd828cfdcd9b55" providerId="LiveId" clId="{F87A7AAE-C165-4FF4-965C-CBFEA2AAE1DB}" dt="2022-06-20T04:19:22.793" v="10216" actId="1076"/>
          <ac:spMkLst>
            <pc:docMk/>
            <pc:sldMk cId="2269632721" sldId="1756"/>
            <ac:spMk id="123" creationId="{FF67317B-3397-812C-6CD7-DCF8039A109C}"/>
          </ac:spMkLst>
        </pc:spChg>
        <pc:spChg chg="add mod">
          <ac:chgData name="Truong Nguyen" userId="8bbd828cfdcd9b55" providerId="LiveId" clId="{F87A7AAE-C165-4FF4-965C-CBFEA2AAE1DB}" dt="2022-06-20T04:19:07.159" v="10210" actId="20577"/>
          <ac:spMkLst>
            <pc:docMk/>
            <pc:sldMk cId="2269632721" sldId="1756"/>
            <ac:spMk id="124" creationId="{B3B7ED53-DC4C-FEBE-62A4-418F6EB65268}"/>
          </ac:spMkLst>
        </pc:spChg>
        <pc:spChg chg="add mod">
          <ac:chgData name="Truong Nguyen" userId="8bbd828cfdcd9b55" providerId="LiveId" clId="{F87A7AAE-C165-4FF4-965C-CBFEA2AAE1DB}" dt="2022-06-20T04:18:13.498" v="10184" actId="1076"/>
          <ac:spMkLst>
            <pc:docMk/>
            <pc:sldMk cId="2269632721" sldId="1756"/>
            <ac:spMk id="125" creationId="{FEECFB4B-F098-C2A1-3FAD-B4DB7C815D90}"/>
          </ac:spMkLst>
        </pc:spChg>
        <pc:spChg chg="add mod">
          <ac:chgData name="Truong Nguyen" userId="8bbd828cfdcd9b55" providerId="LiveId" clId="{F87A7AAE-C165-4FF4-965C-CBFEA2AAE1DB}" dt="2022-06-20T04:19:10.276" v="10213" actId="20577"/>
          <ac:spMkLst>
            <pc:docMk/>
            <pc:sldMk cId="2269632721" sldId="1756"/>
            <ac:spMk id="126" creationId="{A5B99AD5-2AE3-3E33-561D-FD9EFA36509E}"/>
          </ac:spMkLst>
        </pc:spChg>
        <pc:spChg chg="add mod">
          <ac:chgData name="Truong Nguyen" userId="8bbd828cfdcd9b55" providerId="LiveId" clId="{F87A7AAE-C165-4FF4-965C-CBFEA2AAE1DB}" dt="2022-06-20T04:19:37.482" v="10228" actId="20577"/>
          <ac:spMkLst>
            <pc:docMk/>
            <pc:sldMk cId="2269632721" sldId="1756"/>
            <ac:spMk id="127" creationId="{EC60D95C-D7FD-2127-8F43-B8818E87B9D9}"/>
          </ac:spMkLst>
        </pc:spChg>
        <pc:spChg chg="add mod">
          <ac:chgData name="Truong Nguyen" userId="8bbd828cfdcd9b55" providerId="LiveId" clId="{F87A7AAE-C165-4FF4-965C-CBFEA2AAE1DB}" dt="2022-06-20T04:20:03.972" v="10231" actId="20577"/>
          <ac:spMkLst>
            <pc:docMk/>
            <pc:sldMk cId="2269632721" sldId="1756"/>
            <ac:spMk id="128" creationId="{03F7E09D-4ACF-9918-C5E3-A43A8E9D5E66}"/>
          </ac:spMkLst>
        </pc:spChg>
        <pc:spChg chg="add mod">
          <ac:chgData name="Truong Nguyen" userId="8bbd828cfdcd9b55" providerId="LiveId" clId="{F87A7AAE-C165-4FF4-965C-CBFEA2AAE1DB}" dt="2022-06-20T04:20:06.418" v="10232" actId="20577"/>
          <ac:spMkLst>
            <pc:docMk/>
            <pc:sldMk cId="2269632721" sldId="1756"/>
            <ac:spMk id="129" creationId="{42BE5E88-DE85-9E52-73E5-B6113E676AEF}"/>
          </ac:spMkLst>
        </pc:spChg>
        <pc:spChg chg="add mod">
          <ac:chgData name="Truong Nguyen" userId="8bbd828cfdcd9b55" providerId="LiveId" clId="{F87A7AAE-C165-4FF4-965C-CBFEA2AAE1DB}" dt="2022-06-20T04:18:31.588" v="10195" actId="1076"/>
          <ac:spMkLst>
            <pc:docMk/>
            <pc:sldMk cId="2269632721" sldId="1756"/>
            <ac:spMk id="130" creationId="{AAE64EA1-DD86-FAE3-B99C-CA6718A45F5F}"/>
          </ac:spMkLst>
        </pc:spChg>
        <pc:spChg chg="add mod">
          <ac:chgData name="Truong Nguyen" userId="8bbd828cfdcd9b55" providerId="LiveId" clId="{F87A7AAE-C165-4FF4-965C-CBFEA2AAE1DB}" dt="2022-06-20T04:20:10.226" v="10234" actId="20577"/>
          <ac:spMkLst>
            <pc:docMk/>
            <pc:sldMk cId="2269632721" sldId="1756"/>
            <ac:spMk id="131" creationId="{ED81AB9E-C264-BB0D-79E4-E0B05D331D31}"/>
          </ac:spMkLst>
        </pc:spChg>
        <pc:spChg chg="add mod">
          <ac:chgData name="Truong Nguyen" userId="8bbd828cfdcd9b55" providerId="LiveId" clId="{F87A7AAE-C165-4FF4-965C-CBFEA2AAE1DB}" dt="2022-06-20T04:19:28.892" v="10221" actId="20577"/>
          <ac:spMkLst>
            <pc:docMk/>
            <pc:sldMk cId="2269632721" sldId="1756"/>
            <ac:spMk id="132" creationId="{C949B5FC-7763-DC6D-3614-F2BA909838A7}"/>
          </ac:spMkLst>
        </pc:spChg>
        <pc:spChg chg="add mod">
          <ac:chgData name="Truong Nguyen" userId="8bbd828cfdcd9b55" providerId="LiveId" clId="{F87A7AAE-C165-4FF4-965C-CBFEA2AAE1DB}" dt="2022-06-20T04:19:31.455" v="10222" actId="20577"/>
          <ac:spMkLst>
            <pc:docMk/>
            <pc:sldMk cId="2269632721" sldId="1756"/>
            <ac:spMk id="133" creationId="{E171C5E4-20ED-374D-4460-303C0B32B160}"/>
          </ac:spMkLst>
        </pc:spChg>
        <pc:spChg chg="add mod">
          <ac:chgData name="Truong Nguyen" userId="8bbd828cfdcd9b55" providerId="LiveId" clId="{F87A7AAE-C165-4FF4-965C-CBFEA2AAE1DB}" dt="2022-06-20T04:19:34.229" v="10225" actId="20577"/>
          <ac:spMkLst>
            <pc:docMk/>
            <pc:sldMk cId="2269632721" sldId="1756"/>
            <ac:spMk id="134" creationId="{116034BA-38E3-6B90-276D-EA73821B9280}"/>
          </ac:spMkLst>
        </pc:spChg>
        <pc:spChg chg="add mod">
          <ac:chgData name="Truong Nguyen" userId="8bbd828cfdcd9b55" providerId="LiveId" clId="{F87A7AAE-C165-4FF4-965C-CBFEA2AAE1DB}" dt="2022-06-20T04:19:25.804" v="10218" actId="20577"/>
          <ac:spMkLst>
            <pc:docMk/>
            <pc:sldMk cId="2269632721" sldId="1756"/>
            <ac:spMk id="135" creationId="{80F193C1-0A6B-DBAC-7560-1837223547F2}"/>
          </ac:spMkLst>
        </pc:spChg>
        <pc:picChg chg="add del mod">
          <ac:chgData name="Truong Nguyen" userId="8bbd828cfdcd9b55" providerId="LiveId" clId="{F87A7AAE-C165-4FF4-965C-CBFEA2AAE1DB}" dt="2022-06-20T04:21:48.268" v="10422" actId="478"/>
          <ac:picMkLst>
            <pc:docMk/>
            <pc:sldMk cId="2269632721" sldId="1756"/>
            <ac:picMk id="5" creationId="{74AA8116-0BA5-B01D-950A-8E2D1FB40FC8}"/>
          </ac:picMkLst>
        </pc:picChg>
        <pc:picChg chg="add del mod">
          <ac:chgData name="Truong Nguyen" userId="8bbd828cfdcd9b55" providerId="LiveId" clId="{F87A7AAE-C165-4FF4-965C-CBFEA2AAE1DB}" dt="2022-06-20T04:20:23.624" v="10235" actId="478"/>
          <ac:picMkLst>
            <pc:docMk/>
            <pc:sldMk cId="2269632721" sldId="1756"/>
            <ac:picMk id="117" creationId="{5FE8BD8D-A61A-D723-68DC-8DFC2BD457E6}"/>
          </ac:picMkLst>
        </pc:picChg>
        <pc:picChg chg="add del mod">
          <ac:chgData name="Truong Nguyen" userId="8bbd828cfdcd9b55" providerId="LiveId" clId="{F87A7AAE-C165-4FF4-965C-CBFEA2AAE1DB}" dt="2022-06-20T04:17:31.546" v="10165"/>
          <ac:picMkLst>
            <pc:docMk/>
            <pc:sldMk cId="2269632721" sldId="1756"/>
            <ac:picMk id="118" creationId="{A4C37BDB-D941-DB9A-851C-5D85DA6D3FD2}"/>
          </ac:picMkLst>
        </pc:picChg>
        <pc:picChg chg="add del mod">
          <ac:chgData name="Truong Nguyen" userId="8bbd828cfdcd9b55" providerId="LiveId" clId="{F87A7AAE-C165-4FF4-965C-CBFEA2AAE1DB}" dt="2022-06-20T04:17:43.332" v="10170"/>
          <ac:picMkLst>
            <pc:docMk/>
            <pc:sldMk cId="2269632721" sldId="1756"/>
            <ac:picMk id="120" creationId="{5A4A5322-9656-4A9D-CF41-57D164C7A003}"/>
          </ac:picMkLst>
        </pc:picChg>
        <pc:cxnChg chg="add del mod">
          <ac:chgData name="Truong Nguyen" userId="8bbd828cfdcd9b55" providerId="LiveId" clId="{F87A7AAE-C165-4FF4-965C-CBFEA2AAE1DB}" dt="2022-06-20T04:09:33.975" v="9671" actId="478"/>
          <ac:cxnSpMkLst>
            <pc:docMk/>
            <pc:sldMk cId="2269632721" sldId="1756"/>
            <ac:cxnSpMk id="56" creationId="{496BF218-F5FB-827F-6714-F588405B0B66}"/>
          </ac:cxnSpMkLst>
        </pc:cxnChg>
        <pc:cxnChg chg="add mod">
          <ac:chgData name="Truong Nguyen" userId="8bbd828cfdcd9b55" providerId="LiveId" clId="{F87A7AAE-C165-4FF4-965C-CBFEA2AAE1DB}" dt="2022-06-20T04:15:56.437" v="10107" actId="1036"/>
          <ac:cxnSpMkLst>
            <pc:docMk/>
            <pc:sldMk cId="2269632721" sldId="1756"/>
            <ac:cxnSpMk id="57" creationId="{818CF24A-8498-5516-486A-D46D91E7C53D}"/>
          </ac:cxnSpMkLst>
        </pc:cxnChg>
        <pc:cxnChg chg="add mod">
          <ac:chgData name="Truong Nguyen" userId="8bbd828cfdcd9b55" providerId="LiveId" clId="{F87A7AAE-C165-4FF4-965C-CBFEA2AAE1DB}" dt="2022-06-20T04:17:13.082" v="10160" actId="14100"/>
          <ac:cxnSpMkLst>
            <pc:docMk/>
            <pc:sldMk cId="2269632721" sldId="1756"/>
            <ac:cxnSpMk id="58" creationId="{46643131-C8B3-C236-9D32-52DE299993C8}"/>
          </ac:cxnSpMkLst>
        </pc:cxnChg>
        <pc:cxnChg chg="add mod">
          <ac:chgData name="Truong Nguyen" userId="8bbd828cfdcd9b55" providerId="LiveId" clId="{F87A7AAE-C165-4FF4-965C-CBFEA2AAE1DB}" dt="2022-06-20T04:15:56.437" v="10107" actId="1036"/>
          <ac:cxnSpMkLst>
            <pc:docMk/>
            <pc:sldMk cId="2269632721" sldId="1756"/>
            <ac:cxnSpMk id="59" creationId="{B97BC547-479B-04A0-FBA4-C2F4C6CFB14A}"/>
          </ac:cxnSpMkLst>
        </pc:cxnChg>
        <pc:cxnChg chg="add mod">
          <ac:chgData name="Truong Nguyen" userId="8bbd828cfdcd9b55" providerId="LiveId" clId="{F87A7AAE-C165-4FF4-965C-CBFEA2AAE1DB}" dt="2022-06-20T04:15:56.437" v="10107" actId="1036"/>
          <ac:cxnSpMkLst>
            <pc:docMk/>
            <pc:sldMk cId="2269632721" sldId="1756"/>
            <ac:cxnSpMk id="60" creationId="{BE6D71C4-6A94-D375-7A0A-1419424B34DD}"/>
          </ac:cxnSpMkLst>
        </pc:cxnChg>
        <pc:cxnChg chg="add del mod">
          <ac:chgData name="Truong Nguyen" userId="8bbd828cfdcd9b55" providerId="LiveId" clId="{F87A7AAE-C165-4FF4-965C-CBFEA2AAE1DB}" dt="2022-06-20T04:10:19.187" v="9738" actId="478"/>
          <ac:cxnSpMkLst>
            <pc:docMk/>
            <pc:sldMk cId="2269632721" sldId="1756"/>
            <ac:cxnSpMk id="61" creationId="{996F3997-8349-32A2-09A2-7345DF0192DC}"/>
          </ac:cxnSpMkLst>
        </pc:cxnChg>
        <pc:cxnChg chg="add mod">
          <ac:chgData name="Truong Nguyen" userId="8bbd828cfdcd9b55" providerId="LiveId" clId="{F87A7AAE-C165-4FF4-965C-CBFEA2AAE1DB}" dt="2022-06-20T04:15:56.437" v="10107" actId="1036"/>
          <ac:cxnSpMkLst>
            <pc:docMk/>
            <pc:sldMk cId="2269632721" sldId="1756"/>
            <ac:cxnSpMk id="62" creationId="{B8B4F7DA-B1AF-76D8-1D20-BA381871E56D}"/>
          </ac:cxnSpMkLst>
        </pc:cxnChg>
        <pc:cxnChg chg="add del mod">
          <ac:chgData name="Truong Nguyen" userId="8bbd828cfdcd9b55" providerId="LiveId" clId="{F87A7AAE-C165-4FF4-965C-CBFEA2AAE1DB}" dt="2022-06-20T04:10:29.026" v="9744" actId="478"/>
          <ac:cxnSpMkLst>
            <pc:docMk/>
            <pc:sldMk cId="2269632721" sldId="1756"/>
            <ac:cxnSpMk id="63" creationId="{12ECD45F-D287-9226-3CEE-46267179BD4E}"/>
          </ac:cxnSpMkLst>
        </pc:cxnChg>
        <pc:cxnChg chg="add mod">
          <ac:chgData name="Truong Nguyen" userId="8bbd828cfdcd9b55" providerId="LiveId" clId="{F87A7AAE-C165-4FF4-965C-CBFEA2AAE1DB}" dt="2022-06-20T04:15:56.437" v="10107" actId="1036"/>
          <ac:cxnSpMkLst>
            <pc:docMk/>
            <pc:sldMk cId="2269632721" sldId="1756"/>
            <ac:cxnSpMk id="64" creationId="{89AB1C65-20A0-72FC-471B-5FB4C1E7BC74}"/>
          </ac:cxnSpMkLst>
        </pc:cxnChg>
        <pc:cxnChg chg="add mod">
          <ac:chgData name="Truong Nguyen" userId="8bbd828cfdcd9b55" providerId="LiveId" clId="{F87A7AAE-C165-4FF4-965C-CBFEA2AAE1DB}" dt="2022-06-20T04:15:56.437" v="10107" actId="1036"/>
          <ac:cxnSpMkLst>
            <pc:docMk/>
            <pc:sldMk cId="2269632721" sldId="1756"/>
            <ac:cxnSpMk id="65" creationId="{5D373266-D1F0-B7DE-B389-1A9DB0FA0058}"/>
          </ac:cxnSpMkLst>
        </pc:cxnChg>
        <pc:cxnChg chg="add del mod">
          <ac:chgData name="Truong Nguyen" userId="8bbd828cfdcd9b55" providerId="LiveId" clId="{F87A7AAE-C165-4FF4-965C-CBFEA2AAE1DB}" dt="2022-06-20T04:09:52.204" v="9734" actId="478"/>
          <ac:cxnSpMkLst>
            <pc:docMk/>
            <pc:sldMk cId="2269632721" sldId="1756"/>
            <ac:cxnSpMk id="66" creationId="{36B626BA-68EE-92E2-4F6F-5F75412DFF0C}"/>
          </ac:cxnSpMkLst>
        </pc:cxnChg>
        <pc:cxnChg chg="add del mod">
          <ac:chgData name="Truong Nguyen" userId="8bbd828cfdcd9b55" providerId="LiveId" clId="{F87A7AAE-C165-4FF4-965C-CBFEA2AAE1DB}" dt="2022-06-20T04:09:51.438" v="9733" actId="478"/>
          <ac:cxnSpMkLst>
            <pc:docMk/>
            <pc:sldMk cId="2269632721" sldId="1756"/>
            <ac:cxnSpMk id="67" creationId="{70A8C4F2-602E-DAF8-8CBF-50D12F55292B}"/>
          </ac:cxnSpMkLst>
        </pc:cxnChg>
        <pc:cxnChg chg="add mod">
          <ac:chgData name="Truong Nguyen" userId="8bbd828cfdcd9b55" providerId="LiveId" clId="{F87A7AAE-C165-4FF4-965C-CBFEA2AAE1DB}" dt="2022-06-20T04:15:56.437" v="10107" actId="1036"/>
          <ac:cxnSpMkLst>
            <pc:docMk/>
            <pc:sldMk cId="2269632721" sldId="1756"/>
            <ac:cxnSpMk id="68" creationId="{DD322529-7771-D7CD-64EB-3CD769E23900}"/>
          </ac:cxnSpMkLst>
        </pc:cxnChg>
        <pc:cxnChg chg="add mod">
          <ac:chgData name="Truong Nguyen" userId="8bbd828cfdcd9b55" providerId="LiveId" clId="{F87A7AAE-C165-4FF4-965C-CBFEA2AAE1DB}" dt="2022-06-20T04:15:56.437" v="10107" actId="1036"/>
          <ac:cxnSpMkLst>
            <pc:docMk/>
            <pc:sldMk cId="2269632721" sldId="1756"/>
            <ac:cxnSpMk id="69" creationId="{9DA6A963-DB5B-7143-FA8A-7E5E14956607}"/>
          </ac:cxnSpMkLst>
        </pc:cxnChg>
        <pc:cxnChg chg="add del mod">
          <ac:chgData name="Truong Nguyen" userId="8bbd828cfdcd9b55" providerId="LiveId" clId="{F87A7AAE-C165-4FF4-965C-CBFEA2AAE1DB}" dt="2022-06-20T04:10:17.005" v="9737" actId="478"/>
          <ac:cxnSpMkLst>
            <pc:docMk/>
            <pc:sldMk cId="2269632721" sldId="1756"/>
            <ac:cxnSpMk id="70" creationId="{9112E788-034E-6FCD-289F-8BD1DC1D1E9E}"/>
          </ac:cxnSpMkLst>
        </pc:cxnChg>
        <pc:cxnChg chg="add del mod">
          <ac:chgData name="Truong Nguyen" userId="8bbd828cfdcd9b55" providerId="LiveId" clId="{F87A7AAE-C165-4FF4-965C-CBFEA2AAE1DB}" dt="2022-06-20T04:10:17.005" v="9737" actId="478"/>
          <ac:cxnSpMkLst>
            <pc:docMk/>
            <pc:sldMk cId="2269632721" sldId="1756"/>
            <ac:cxnSpMk id="71" creationId="{90B0F44C-0AAD-ABFB-B8FC-6F4108B9B6B8}"/>
          </ac:cxnSpMkLst>
        </pc:cxnChg>
        <pc:cxnChg chg="add del mod">
          <ac:chgData name="Truong Nguyen" userId="8bbd828cfdcd9b55" providerId="LiveId" clId="{F87A7AAE-C165-4FF4-965C-CBFEA2AAE1DB}" dt="2022-06-20T04:10:26.015" v="9742" actId="478"/>
          <ac:cxnSpMkLst>
            <pc:docMk/>
            <pc:sldMk cId="2269632721" sldId="1756"/>
            <ac:cxnSpMk id="72" creationId="{1F118D00-BF30-6ED2-D094-8ABFBF14DDB2}"/>
          </ac:cxnSpMkLst>
        </pc:cxnChg>
        <pc:cxnChg chg="add del mod">
          <ac:chgData name="Truong Nguyen" userId="8bbd828cfdcd9b55" providerId="LiveId" clId="{F87A7AAE-C165-4FF4-965C-CBFEA2AAE1DB}" dt="2022-06-20T04:10:25.686" v="9741" actId="478"/>
          <ac:cxnSpMkLst>
            <pc:docMk/>
            <pc:sldMk cId="2269632721" sldId="1756"/>
            <ac:cxnSpMk id="73" creationId="{F70B4AF0-8B29-CB9C-0D3D-26943EAB94E2}"/>
          </ac:cxnSpMkLst>
        </pc:cxnChg>
        <pc:cxnChg chg="add del mod">
          <ac:chgData name="Truong Nguyen" userId="8bbd828cfdcd9b55" providerId="LiveId" clId="{F87A7AAE-C165-4FF4-965C-CBFEA2AAE1DB}" dt="2022-06-20T04:10:28.264" v="9743" actId="478"/>
          <ac:cxnSpMkLst>
            <pc:docMk/>
            <pc:sldMk cId="2269632721" sldId="1756"/>
            <ac:cxnSpMk id="74" creationId="{EBE13FAF-ED11-37B5-D077-DF890611B222}"/>
          </ac:cxnSpMkLst>
        </pc:cxnChg>
        <pc:cxnChg chg="add del mod">
          <ac:chgData name="Truong Nguyen" userId="8bbd828cfdcd9b55" providerId="LiveId" clId="{F87A7AAE-C165-4FF4-965C-CBFEA2AAE1DB}" dt="2022-06-20T04:10:28.264" v="9743" actId="478"/>
          <ac:cxnSpMkLst>
            <pc:docMk/>
            <pc:sldMk cId="2269632721" sldId="1756"/>
            <ac:cxnSpMk id="75" creationId="{4F24FE33-6F0A-942F-822E-F1DA4DC8CBD1}"/>
          </ac:cxnSpMkLst>
        </pc:cxnChg>
        <pc:cxnChg chg="add del mod">
          <ac:chgData name="Truong Nguyen" userId="8bbd828cfdcd9b55" providerId="LiveId" clId="{F87A7AAE-C165-4FF4-965C-CBFEA2AAE1DB}" dt="2022-06-20T04:11:11.307" v="9854" actId="478"/>
          <ac:cxnSpMkLst>
            <pc:docMk/>
            <pc:sldMk cId="2269632721" sldId="1756"/>
            <ac:cxnSpMk id="76" creationId="{B5EB072C-99D3-C38B-7C10-026C3C33F8BC}"/>
          </ac:cxnSpMkLst>
        </pc:cxnChg>
        <pc:cxnChg chg="add del mod">
          <ac:chgData name="Truong Nguyen" userId="8bbd828cfdcd9b55" providerId="LiveId" clId="{F87A7AAE-C165-4FF4-965C-CBFEA2AAE1DB}" dt="2022-06-20T04:11:16.561" v="9855" actId="21"/>
          <ac:cxnSpMkLst>
            <pc:docMk/>
            <pc:sldMk cId="2269632721" sldId="1756"/>
            <ac:cxnSpMk id="77" creationId="{63E7E8F5-7437-6F07-8235-3BDD656B7792}"/>
          </ac:cxnSpMkLst>
        </pc:cxnChg>
        <pc:cxnChg chg="add del mod">
          <ac:chgData name="Truong Nguyen" userId="8bbd828cfdcd9b55" providerId="LiveId" clId="{F87A7AAE-C165-4FF4-965C-CBFEA2AAE1DB}" dt="2022-06-20T04:11:16.561" v="9855" actId="21"/>
          <ac:cxnSpMkLst>
            <pc:docMk/>
            <pc:sldMk cId="2269632721" sldId="1756"/>
            <ac:cxnSpMk id="78" creationId="{B6D0460F-0E55-3FA6-FC79-698C699FD02C}"/>
          </ac:cxnSpMkLst>
        </pc:cxnChg>
        <pc:cxnChg chg="add del mod">
          <ac:chgData name="Truong Nguyen" userId="8bbd828cfdcd9b55" providerId="LiveId" clId="{F87A7AAE-C165-4FF4-965C-CBFEA2AAE1DB}" dt="2022-06-20T04:11:10.734" v="9853" actId="478"/>
          <ac:cxnSpMkLst>
            <pc:docMk/>
            <pc:sldMk cId="2269632721" sldId="1756"/>
            <ac:cxnSpMk id="81" creationId="{0E9323FD-EBBF-6237-D333-BCE2474A90ED}"/>
          </ac:cxnSpMkLst>
        </pc:cxnChg>
        <pc:cxnChg chg="add del mod">
          <ac:chgData name="Truong Nguyen" userId="8bbd828cfdcd9b55" providerId="LiveId" clId="{F87A7AAE-C165-4FF4-965C-CBFEA2AAE1DB}" dt="2022-06-20T04:11:10.288" v="9852" actId="478"/>
          <ac:cxnSpMkLst>
            <pc:docMk/>
            <pc:sldMk cId="2269632721" sldId="1756"/>
            <ac:cxnSpMk id="82" creationId="{123BE1FB-5048-42E3-2E30-1ED04E343A0A}"/>
          </ac:cxnSpMkLst>
        </pc:cxnChg>
        <pc:cxnChg chg="add del mod">
          <ac:chgData name="Truong Nguyen" userId="8bbd828cfdcd9b55" providerId="LiveId" clId="{F87A7AAE-C165-4FF4-965C-CBFEA2AAE1DB}" dt="2022-06-20T04:11:23.307" v="9859" actId="478"/>
          <ac:cxnSpMkLst>
            <pc:docMk/>
            <pc:sldMk cId="2269632721" sldId="1756"/>
            <ac:cxnSpMk id="94" creationId="{042CECDE-4AE6-1BD3-6F30-1F9EC055290E}"/>
          </ac:cxnSpMkLst>
        </pc:cxnChg>
        <pc:cxnChg chg="add del mod">
          <ac:chgData name="Truong Nguyen" userId="8bbd828cfdcd9b55" providerId="LiveId" clId="{F87A7AAE-C165-4FF4-965C-CBFEA2AAE1DB}" dt="2022-06-20T04:11:22.797" v="9858" actId="478"/>
          <ac:cxnSpMkLst>
            <pc:docMk/>
            <pc:sldMk cId="2269632721" sldId="1756"/>
            <ac:cxnSpMk id="95" creationId="{F9BA36EE-D594-0FE4-0591-DBD7617DAFFC}"/>
          </ac:cxnSpMkLst>
        </pc:cxnChg>
        <pc:cxnChg chg="add mod">
          <ac:chgData name="Truong Nguyen" userId="8bbd828cfdcd9b55" providerId="LiveId" clId="{F87A7AAE-C165-4FF4-965C-CBFEA2AAE1DB}" dt="2022-06-20T04:15:56.437" v="10107" actId="1036"/>
          <ac:cxnSpMkLst>
            <pc:docMk/>
            <pc:sldMk cId="2269632721" sldId="1756"/>
            <ac:cxnSpMk id="96" creationId="{3A09E8F9-7593-FE44-2D65-98679DB77DC1}"/>
          </ac:cxnSpMkLst>
        </pc:cxnChg>
        <pc:cxnChg chg="add mod">
          <ac:chgData name="Truong Nguyen" userId="8bbd828cfdcd9b55" providerId="LiveId" clId="{F87A7AAE-C165-4FF4-965C-CBFEA2AAE1DB}" dt="2022-06-20T04:15:56.437" v="10107" actId="1036"/>
          <ac:cxnSpMkLst>
            <pc:docMk/>
            <pc:sldMk cId="2269632721" sldId="1756"/>
            <ac:cxnSpMk id="99" creationId="{AAD5AF9E-4A08-1BA6-6786-600CB42E69BD}"/>
          </ac:cxnSpMkLst>
        </pc:cxnChg>
        <pc:cxnChg chg="add del mod">
          <ac:chgData name="Truong Nguyen" userId="8bbd828cfdcd9b55" providerId="LiveId" clId="{F87A7AAE-C165-4FF4-965C-CBFEA2AAE1DB}" dt="2022-06-20T04:15:29.266" v="9998" actId="478"/>
          <ac:cxnSpMkLst>
            <pc:docMk/>
            <pc:sldMk cId="2269632721" sldId="1756"/>
            <ac:cxnSpMk id="102" creationId="{8B5C032E-A1F3-3AC3-D6FE-25500A6AA892}"/>
          </ac:cxnSpMkLst>
        </pc:cxnChg>
        <pc:cxnChg chg="add mod">
          <ac:chgData name="Truong Nguyen" userId="8bbd828cfdcd9b55" providerId="LiveId" clId="{F87A7AAE-C165-4FF4-965C-CBFEA2AAE1DB}" dt="2022-06-20T04:15:56.437" v="10107" actId="1036"/>
          <ac:cxnSpMkLst>
            <pc:docMk/>
            <pc:sldMk cId="2269632721" sldId="1756"/>
            <ac:cxnSpMk id="103" creationId="{207620FD-A182-F286-CB09-ED46384AFEB9}"/>
          </ac:cxnSpMkLst>
        </pc:cxnChg>
        <pc:cxnChg chg="add mod">
          <ac:chgData name="Truong Nguyen" userId="8bbd828cfdcd9b55" providerId="LiveId" clId="{F87A7AAE-C165-4FF4-965C-CBFEA2AAE1DB}" dt="2022-06-20T04:15:56.437" v="10107" actId="1036"/>
          <ac:cxnSpMkLst>
            <pc:docMk/>
            <pc:sldMk cId="2269632721" sldId="1756"/>
            <ac:cxnSpMk id="106" creationId="{F423A03C-8B34-264D-754A-C4673AEE309D}"/>
          </ac:cxnSpMkLst>
        </pc:cxnChg>
        <pc:cxnChg chg="add mod">
          <ac:chgData name="Truong Nguyen" userId="8bbd828cfdcd9b55" providerId="LiveId" clId="{F87A7AAE-C165-4FF4-965C-CBFEA2AAE1DB}" dt="2022-06-20T04:17:10.963" v="10159" actId="14100"/>
          <ac:cxnSpMkLst>
            <pc:docMk/>
            <pc:sldMk cId="2269632721" sldId="1756"/>
            <ac:cxnSpMk id="113" creationId="{6CB02A26-972B-1DE4-9FA0-6BE972BD5011}"/>
          </ac:cxnSpMkLst>
        </pc:cxnChg>
      </pc:sldChg>
      <pc:sldChg chg="delSp modSp add mod modNotesTx">
        <pc:chgData name="Truong Nguyen" userId="8bbd828cfdcd9b55" providerId="LiveId" clId="{F87A7AAE-C165-4FF4-965C-CBFEA2AAE1DB}" dt="2022-06-26T03:33:51.995" v="15082" actId="20577"/>
        <pc:sldMkLst>
          <pc:docMk/>
          <pc:sldMk cId="2004478129" sldId="1757"/>
        </pc:sldMkLst>
        <pc:spChg chg="mod">
          <ac:chgData name="Truong Nguyen" userId="8bbd828cfdcd9b55" providerId="LiveId" clId="{F87A7AAE-C165-4FF4-965C-CBFEA2AAE1DB}" dt="2022-06-20T04:21:30.899" v="10417" actId="207"/>
          <ac:spMkLst>
            <pc:docMk/>
            <pc:sldMk cId="2004478129" sldId="1757"/>
            <ac:spMk id="3" creationId="{A91C4AFA-4649-E5FC-09F9-9FE47B995E83}"/>
          </ac:spMkLst>
        </pc:spChg>
        <pc:picChg chg="del mod">
          <ac:chgData name="Truong Nguyen" userId="8bbd828cfdcd9b55" providerId="LiveId" clId="{F87A7AAE-C165-4FF4-965C-CBFEA2AAE1DB}" dt="2022-06-20T04:21:51.151" v="10425" actId="478"/>
          <ac:picMkLst>
            <pc:docMk/>
            <pc:sldMk cId="2004478129" sldId="1757"/>
            <ac:picMk id="5" creationId="{74AA8116-0BA5-B01D-950A-8E2D1FB40FC8}"/>
          </ac:picMkLst>
        </pc:picChg>
      </pc:sldChg>
      <pc:sldChg chg="delSp modSp add ord modNotesTx">
        <pc:chgData name="Truong Nguyen" userId="8bbd828cfdcd9b55" providerId="LiveId" clId="{F87A7AAE-C165-4FF4-965C-CBFEA2AAE1DB}" dt="2022-06-26T03:33:02.225" v="15036" actId="20577"/>
        <pc:sldMkLst>
          <pc:docMk/>
          <pc:sldMk cId="236441438" sldId="1758"/>
        </pc:sldMkLst>
        <pc:spChg chg="mod">
          <ac:chgData name="Truong Nguyen" userId="8bbd828cfdcd9b55" providerId="LiveId" clId="{F87A7AAE-C165-4FF4-965C-CBFEA2AAE1DB}" dt="2022-06-20T04:21:38.246" v="10419" actId="6549"/>
          <ac:spMkLst>
            <pc:docMk/>
            <pc:sldMk cId="236441438" sldId="1758"/>
            <ac:spMk id="3" creationId="{A91C4AFA-4649-E5FC-09F9-9FE47B995E83}"/>
          </ac:spMkLst>
        </pc:spChg>
        <pc:picChg chg="del">
          <ac:chgData name="Truong Nguyen" userId="8bbd828cfdcd9b55" providerId="LiveId" clId="{F87A7AAE-C165-4FF4-965C-CBFEA2AAE1DB}" dt="2022-06-20T04:21:49.756" v="10423" actId="478"/>
          <ac:picMkLst>
            <pc:docMk/>
            <pc:sldMk cId="236441438" sldId="1758"/>
            <ac:picMk id="5" creationId="{74AA8116-0BA5-B01D-950A-8E2D1FB40FC8}"/>
          </ac:picMkLst>
        </pc:picChg>
      </pc:sldChg>
      <pc:sldChg chg="add del">
        <pc:chgData name="Truong Nguyen" userId="8bbd828cfdcd9b55" providerId="LiveId" clId="{F87A7AAE-C165-4FF4-965C-CBFEA2AAE1DB}" dt="2022-06-20T04:21:21.557" v="10415" actId="2890"/>
        <pc:sldMkLst>
          <pc:docMk/>
          <pc:sldMk cId="3207714804" sldId="1758"/>
        </pc:sldMkLst>
      </pc:sldChg>
      <pc:sldChg chg="modSp add mod">
        <pc:chgData name="Truong Nguyen" userId="8bbd828cfdcd9b55" providerId="LiveId" clId="{F87A7AAE-C165-4FF4-965C-CBFEA2AAE1DB}" dt="2022-06-20T05:32:16.398" v="10459" actId="6549"/>
        <pc:sldMkLst>
          <pc:docMk/>
          <pc:sldMk cId="1272727628" sldId="1759"/>
        </pc:sldMkLst>
        <pc:spChg chg="mod">
          <ac:chgData name="Truong Nguyen" userId="8bbd828cfdcd9b55" providerId="LiveId" clId="{F87A7AAE-C165-4FF4-965C-CBFEA2AAE1DB}" dt="2022-06-20T05:32:16.398" v="10459" actId="6549"/>
          <ac:spMkLst>
            <pc:docMk/>
            <pc:sldMk cId="1272727628" sldId="1759"/>
            <ac:spMk id="3" creationId="{D4988DB3-D557-4481-B9A4-7AA7F49EDC2B}"/>
          </ac:spMkLst>
        </pc:spChg>
      </pc:sldChg>
      <pc:sldChg chg="del">
        <pc:chgData name="Truong Nguyen" userId="8bbd828cfdcd9b55" providerId="LiveId" clId="{F87A7AAE-C165-4FF4-965C-CBFEA2AAE1DB}" dt="2022-06-21T01:58:28.976" v="10626" actId="47"/>
        <pc:sldMkLst>
          <pc:docMk/>
          <pc:sldMk cId="2404078516" sldId="1770"/>
        </pc:sldMkLst>
      </pc:sldChg>
      <pc:sldChg chg="addSp delSp modSp new mod">
        <pc:chgData name="Truong Nguyen" userId="8bbd828cfdcd9b55" providerId="LiveId" clId="{F87A7AAE-C165-4FF4-965C-CBFEA2AAE1DB}" dt="2022-06-21T01:58:20.258" v="10625" actId="1076"/>
        <pc:sldMkLst>
          <pc:docMk/>
          <pc:sldMk cId="1873248003" sldId="1771"/>
        </pc:sldMkLst>
        <pc:spChg chg="mod">
          <ac:chgData name="Truong Nguyen" userId="8bbd828cfdcd9b55" providerId="LiveId" clId="{F87A7AAE-C165-4FF4-965C-CBFEA2AAE1DB}" dt="2022-06-21T01:57:38.080" v="10614"/>
          <ac:spMkLst>
            <pc:docMk/>
            <pc:sldMk cId="1873248003" sldId="1771"/>
            <ac:spMk id="2" creationId="{C49BD498-28B2-274D-2326-A36EC6EBA976}"/>
          </ac:spMkLst>
        </pc:spChg>
        <pc:spChg chg="del">
          <ac:chgData name="Truong Nguyen" userId="8bbd828cfdcd9b55" providerId="LiveId" clId="{F87A7AAE-C165-4FF4-965C-CBFEA2AAE1DB}" dt="2022-06-21T01:57:41.754" v="10615"/>
          <ac:spMkLst>
            <pc:docMk/>
            <pc:sldMk cId="1873248003" sldId="1771"/>
            <ac:spMk id="3" creationId="{D5848DE8-669C-71FA-07FD-66FC2A014235}"/>
          </ac:spMkLst>
        </pc:spChg>
        <pc:picChg chg="add mod">
          <ac:chgData name="Truong Nguyen" userId="8bbd828cfdcd9b55" providerId="LiveId" clId="{F87A7AAE-C165-4FF4-965C-CBFEA2AAE1DB}" dt="2022-06-21T01:58:20.258" v="10625" actId="1076"/>
          <ac:picMkLst>
            <pc:docMk/>
            <pc:sldMk cId="1873248003" sldId="1771"/>
            <ac:picMk id="5" creationId="{DC8ECF68-DA21-DFD4-9993-EC05BF0B9F1C}"/>
          </ac:picMkLst>
        </pc:picChg>
      </pc:sldChg>
      <pc:sldChg chg="modSp new del mod modNotesTx">
        <pc:chgData name="Truong Nguyen" userId="8bbd828cfdcd9b55" providerId="LiveId" clId="{F87A7AAE-C165-4FF4-965C-CBFEA2AAE1DB}" dt="2022-06-21T01:50:20.379" v="10612" actId="47"/>
        <pc:sldMkLst>
          <pc:docMk/>
          <pc:sldMk cId="2227326605" sldId="1771"/>
        </pc:sldMkLst>
        <pc:spChg chg="mod">
          <ac:chgData name="Truong Nguyen" userId="8bbd828cfdcd9b55" providerId="LiveId" clId="{F87A7AAE-C165-4FF4-965C-CBFEA2AAE1DB}" dt="2022-06-21T01:34:15.359" v="10557"/>
          <ac:spMkLst>
            <pc:docMk/>
            <pc:sldMk cId="2227326605" sldId="1771"/>
            <ac:spMk id="2" creationId="{C5E49684-A0E3-8CE5-3D7E-468D81656BF4}"/>
          </ac:spMkLst>
        </pc:spChg>
        <pc:spChg chg="mod">
          <ac:chgData name="Truong Nguyen" userId="8bbd828cfdcd9b55" providerId="LiveId" clId="{F87A7AAE-C165-4FF4-965C-CBFEA2AAE1DB}" dt="2022-06-21T01:34:17.958" v="10561" actId="20577"/>
          <ac:spMkLst>
            <pc:docMk/>
            <pc:sldMk cId="2227326605" sldId="1771"/>
            <ac:spMk id="3" creationId="{3FFBCA1B-3FB9-E74B-2AD1-94485DE65EE9}"/>
          </ac:spMkLst>
        </pc:spChg>
      </pc:sldChg>
      <pc:sldChg chg="addSp delSp modSp add del mod">
        <pc:chgData name="Truong Nguyen" userId="8bbd828cfdcd9b55" providerId="LiveId" clId="{F87A7AAE-C165-4FF4-965C-CBFEA2AAE1DB}" dt="2022-06-25T03:40:14.219" v="12571" actId="47"/>
        <pc:sldMkLst>
          <pc:docMk/>
          <pc:sldMk cId="563290215" sldId="1816"/>
        </pc:sldMkLst>
        <pc:spChg chg="mod">
          <ac:chgData name="Truong Nguyen" userId="8bbd828cfdcd9b55" providerId="LiveId" clId="{F87A7AAE-C165-4FF4-965C-CBFEA2AAE1DB}" dt="2022-06-24T08:39:31.722" v="11687"/>
          <ac:spMkLst>
            <pc:docMk/>
            <pc:sldMk cId="563290215" sldId="1816"/>
            <ac:spMk id="2" creationId="{CD0549C8-6CE1-3F95-CD6D-11F3B3A97BF4}"/>
          </ac:spMkLst>
        </pc:spChg>
        <pc:spChg chg="add del">
          <ac:chgData name="Truong Nguyen" userId="8bbd828cfdcd9b55" providerId="LiveId" clId="{F87A7AAE-C165-4FF4-965C-CBFEA2AAE1DB}" dt="2022-06-21T08:17:02.765" v="10629"/>
          <ac:spMkLst>
            <pc:docMk/>
            <pc:sldMk cId="563290215" sldId="1816"/>
            <ac:spMk id="3" creationId="{FA543B5A-C530-6B12-3803-37C2896DD359}"/>
          </ac:spMkLst>
        </pc:spChg>
        <pc:spChg chg="add del mod">
          <ac:chgData name="Truong Nguyen" userId="8bbd828cfdcd9b55" providerId="LiveId" clId="{F87A7AAE-C165-4FF4-965C-CBFEA2AAE1DB}" dt="2022-06-21T08:17:02.765" v="10629"/>
          <ac:spMkLst>
            <pc:docMk/>
            <pc:sldMk cId="563290215" sldId="1816"/>
            <ac:spMk id="107" creationId="{C619B111-6568-21F8-A387-C1803B601E0C}"/>
          </ac:spMkLst>
        </pc:spChg>
        <pc:spChg chg="add mod">
          <ac:chgData name="Truong Nguyen" userId="8bbd828cfdcd9b55" providerId="LiveId" clId="{F87A7AAE-C165-4FF4-965C-CBFEA2AAE1DB}" dt="2022-06-21T08:17:08.151" v="10631" actId="1076"/>
          <ac:spMkLst>
            <pc:docMk/>
            <pc:sldMk cId="563290215" sldId="1816"/>
            <ac:spMk id="110" creationId="{DDDCFC77-0306-A01F-B2D8-3B60D5CDF82E}"/>
          </ac:spMkLst>
        </pc:spChg>
      </pc:sldChg>
      <pc:sldChg chg="modSp mod">
        <pc:chgData name="Truong Nguyen" userId="8bbd828cfdcd9b55" providerId="LiveId" clId="{F87A7AAE-C165-4FF4-965C-CBFEA2AAE1DB}" dt="2022-06-25T04:54:43.456" v="12577" actId="207"/>
        <pc:sldMkLst>
          <pc:docMk/>
          <pc:sldMk cId="3697416189" sldId="1821"/>
        </pc:sldMkLst>
        <pc:spChg chg="mod">
          <ac:chgData name="Truong Nguyen" userId="8bbd828cfdcd9b55" providerId="LiveId" clId="{F87A7AAE-C165-4FF4-965C-CBFEA2AAE1DB}" dt="2022-06-25T04:54:43.456" v="12577" actId="207"/>
          <ac:spMkLst>
            <pc:docMk/>
            <pc:sldMk cId="3697416189" sldId="1821"/>
            <ac:spMk id="3" creationId="{243561AF-F73A-B2F9-D843-DFADADA87BA7}"/>
          </ac:spMkLst>
        </pc:spChg>
      </pc:sldChg>
      <pc:sldChg chg="addSp delSp modSp new del mod ord">
        <pc:chgData name="Truong Nguyen" userId="8bbd828cfdcd9b55" providerId="LiveId" clId="{F87A7AAE-C165-4FF4-965C-CBFEA2AAE1DB}" dt="2022-06-25T01:18:48.697" v="12297" actId="47"/>
        <pc:sldMkLst>
          <pc:docMk/>
          <pc:sldMk cId="872082688" sldId="1830"/>
        </pc:sldMkLst>
        <pc:spChg chg="mod">
          <ac:chgData name="Truong Nguyen" userId="8bbd828cfdcd9b55" providerId="LiveId" clId="{F87A7AAE-C165-4FF4-965C-CBFEA2AAE1DB}" dt="2022-06-24T08:39:00.956" v="11678" actId="20577"/>
          <ac:spMkLst>
            <pc:docMk/>
            <pc:sldMk cId="872082688" sldId="1830"/>
            <ac:spMk id="2" creationId="{5D0D5204-B4C4-64D2-3950-7851DD4D1128}"/>
          </ac:spMkLst>
        </pc:spChg>
        <pc:spChg chg="del">
          <ac:chgData name="Truong Nguyen" userId="8bbd828cfdcd9b55" providerId="LiveId" clId="{F87A7AAE-C165-4FF4-965C-CBFEA2AAE1DB}" dt="2022-06-24T08:38:51.669" v="11667" actId="22"/>
          <ac:spMkLst>
            <pc:docMk/>
            <pc:sldMk cId="872082688" sldId="1830"/>
            <ac:spMk id="3" creationId="{E2B3F845-5C28-F05A-410E-1449011F30F8}"/>
          </ac:spMkLst>
        </pc:spChg>
        <pc:picChg chg="add mod ord">
          <ac:chgData name="Truong Nguyen" userId="8bbd828cfdcd9b55" providerId="LiveId" clId="{F87A7AAE-C165-4FF4-965C-CBFEA2AAE1DB}" dt="2022-06-24T08:38:51.669" v="11667" actId="22"/>
          <ac:picMkLst>
            <pc:docMk/>
            <pc:sldMk cId="872082688" sldId="1830"/>
            <ac:picMk id="5" creationId="{A92C0FFA-BD8B-BD5E-A15A-B78C0EBDA2B5}"/>
          </ac:picMkLst>
        </pc:picChg>
      </pc:sldChg>
      <pc:sldChg chg="modSp mod">
        <pc:chgData name="Truong Nguyen" userId="8bbd828cfdcd9b55" providerId="LiveId" clId="{F87A7AAE-C165-4FF4-965C-CBFEA2AAE1DB}" dt="2022-06-25T04:55:00.119" v="12579" actId="207"/>
        <pc:sldMkLst>
          <pc:docMk/>
          <pc:sldMk cId="842896100" sldId="1833"/>
        </pc:sldMkLst>
        <pc:spChg chg="mod">
          <ac:chgData name="Truong Nguyen" userId="8bbd828cfdcd9b55" providerId="LiveId" clId="{F87A7AAE-C165-4FF4-965C-CBFEA2AAE1DB}" dt="2022-06-25T04:55:00.119" v="12579" actId="207"/>
          <ac:spMkLst>
            <pc:docMk/>
            <pc:sldMk cId="842896100" sldId="1833"/>
            <ac:spMk id="3" creationId="{243561AF-F73A-B2F9-D843-DFADADA87BA7}"/>
          </ac:spMkLst>
        </pc:spChg>
      </pc:sldChg>
      <pc:sldChg chg="new del">
        <pc:chgData name="Truong Nguyen" userId="8bbd828cfdcd9b55" providerId="LiveId" clId="{F87A7AAE-C165-4FF4-965C-CBFEA2AAE1DB}" dt="2022-06-25T00:42:40.106" v="11695" actId="680"/>
        <pc:sldMkLst>
          <pc:docMk/>
          <pc:sldMk cId="104501812" sldId="1837"/>
        </pc:sldMkLst>
      </pc:sldChg>
      <pc:sldChg chg="modSp new mod">
        <pc:chgData name="Truong Nguyen" userId="8bbd828cfdcd9b55" providerId="LiveId" clId="{F87A7AAE-C165-4FF4-965C-CBFEA2AAE1DB}" dt="2022-06-25T00:44:14.949" v="11815" actId="207"/>
        <pc:sldMkLst>
          <pc:docMk/>
          <pc:sldMk cId="2567362774" sldId="1837"/>
        </pc:sldMkLst>
        <pc:spChg chg="mod">
          <ac:chgData name="Truong Nguyen" userId="8bbd828cfdcd9b55" providerId="LiveId" clId="{F87A7AAE-C165-4FF4-965C-CBFEA2AAE1DB}" dt="2022-06-25T00:43:27.294" v="11697"/>
          <ac:spMkLst>
            <pc:docMk/>
            <pc:sldMk cId="2567362774" sldId="1837"/>
            <ac:spMk id="2" creationId="{9ED958BE-08AC-CBCA-7B12-A9CD43CEDD53}"/>
          </ac:spMkLst>
        </pc:spChg>
        <pc:spChg chg="mod">
          <ac:chgData name="Truong Nguyen" userId="8bbd828cfdcd9b55" providerId="LiveId" clId="{F87A7AAE-C165-4FF4-965C-CBFEA2AAE1DB}" dt="2022-06-25T00:44:14.949" v="11815" actId="207"/>
          <ac:spMkLst>
            <pc:docMk/>
            <pc:sldMk cId="2567362774" sldId="1837"/>
            <ac:spMk id="3" creationId="{FFF743AB-524E-8752-9D49-5755349982DD}"/>
          </ac:spMkLst>
        </pc:spChg>
      </pc:sldChg>
      <pc:sldChg chg="addSp delSp modSp add mod modNotesTx">
        <pc:chgData name="Truong Nguyen" userId="8bbd828cfdcd9b55" providerId="LiveId" clId="{F87A7AAE-C165-4FF4-965C-CBFEA2AAE1DB}" dt="2022-06-26T06:27:41.578" v="16657" actId="20577"/>
        <pc:sldMkLst>
          <pc:docMk/>
          <pc:sldMk cId="247277392" sldId="1838"/>
        </pc:sldMkLst>
        <pc:spChg chg="add del mod">
          <ac:chgData name="Truong Nguyen" userId="8bbd828cfdcd9b55" providerId="LiveId" clId="{F87A7AAE-C165-4FF4-965C-CBFEA2AAE1DB}" dt="2022-06-25T03:28:07.002" v="12314" actId="478"/>
          <ac:spMkLst>
            <pc:docMk/>
            <pc:sldMk cId="247277392" sldId="1838"/>
            <ac:spMk id="3" creationId="{A9CEBCFD-C5A8-D3F3-9EF6-8972119E3F64}"/>
          </ac:spMkLst>
        </pc:spChg>
        <pc:spChg chg="add mod">
          <ac:chgData name="Truong Nguyen" userId="8bbd828cfdcd9b55" providerId="LiveId" clId="{F87A7AAE-C165-4FF4-965C-CBFEA2AAE1DB}" dt="2022-06-25T00:45:33.749" v="11818"/>
          <ac:spMkLst>
            <pc:docMk/>
            <pc:sldMk cId="247277392" sldId="1838"/>
            <ac:spMk id="6" creationId="{9B1D6511-F382-5685-4940-3418449D434D}"/>
          </ac:spMkLst>
        </pc:spChg>
        <pc:spChg chg="add del mod">
          <ac:chgData name="Truong Nguyen" userId="8bbd828cfdcd9b55" providerId="LiveId" clId="{F87A7AAE-C165-4FF4-965C-CBFEA2AAE1DB}" dt="2022-06-25T01:00:16.446" v="11970"/>
          <ac:spMkLst>
            <pc:docMk/>
            <pc:sldMk cId="247277392" sldId="1838"/>
            <ac:spMk id="7" creationId="{97BB7643-C735-466F-89AF-6CB35B980C8E}"/>
          </ac:spMkLst>
        </pc:spChg>
        <pc:spChg chg="add mod">
          <ac:chgData name="Truong Nguyen" userId="8bbd828cfdcd9b55" providerId="LiveId" clId="{F87A7AAE-C165-4FF4-965C-CBFEA2AAE1DB}" dt="2022-06-25T00:55:02.714" v="11870" actId="1076"/>
          <ac:spMkLst>
            <pc:docMk/>
            <pc:sldMk cId="247277392" sldId="1838"/>
            <ac:spMk id="8" creationId="{F529F362-6AF9-6176-8C82-91F6697136F6}"/>
          </ac:spMkLst>
        </pc:spChg>
        <pc:spChg chg="add del mod">
          <ac:chgData name="Truong Nguyen" userId="8bbd828cfdcd9b55" providerId="LiveId" clId="{F87A7AAE-C165-4FF4-965C-CBFEA2AAE1DB}" dt="2022-06-25T01:00:16.446" v="11974"/>
          <ac:spMkLst>
            <pc:docMk/>
            <pc:sldMk cId="247277392" sldId="1838"/>
            <ac:spMk id="9" creationId="{0B150788-E3A9-DD43-CEF9-549C5938CFAF}"/>
          </ac:spMkLst>
        </pc:spChg>
        <pc:spChg chg="add del mod">
          <ac:chgData name="Truong Nguyen" userId="8bbd828cfdcd9b55" providerId="LiveId" clId="{F87A7AAE-C165-4FF4-965C-CBFEA2AAE1DB}" dt="2022-06-25T00:46:09.398" v="11825" actId="478"/>
          <ac:spMkLst>
            <pc:docMk/>
            <pc:sldMk cId="247277392" sldId="1838"/>
            <ac:spMk id="10" creationId="{A823097F-1A26-FBC7-70E1-F451AAA79412}"/>
          </ac:spMkLst>
        </pc:spChg>
        <pc:spChg chg="add del mod">
          <ac:chgData name="Truong Nguyen" userId="8bbd828cfdcd9b55" providerId="LiveId" clId="{F87A7AAE-C165-4FF4-965C-CBFEA2AAE1DB}" dt="2022-06-25T00:46:09.398" v="11825" actId="478"/>
          <ac:spMkLst>
            <pc:docMk/>
            <pc:sldMk cId="247277392" sldId="1838"/>
            <ac:spMk id="11" creationId="{5046E20F-C69F-B155-6941-99D07C8E02E7}"/>
          </ac:spMkLst>
        </pc:spChg>
        <pc:spChg chg="add del mod">
          <ac:chgData name="Truong Nguyen" userId="8bbd828cfdcd9b55" providerId="LiveId" clId="{F87A7AAE-C165-4FF4-965C-CBFEA2AAE1DB}" dt="2022-06-25T00:46:09.398" v="11825" actId="478"/>
          <ac:spMkLst>
            <pc:docMk/>
            <pc:sldMk cId="247277392" sldId="1838"/>
            <ac:spMk id="12" creationId="{E6ECC2EB-6B58-614B-DC1F-AD2FD08F15B7}"/>
          </ac:spMkLst>
        </pc:spChg>
        <pc:spChg chg="add del mod">
          <ac:chgData name="Truong Nguyen" userId="8bbd828cfdcd9b55" providerId="LiveId" clId="{F87A7AAE-C165-4FF4-965C-CBFEA2AAE1DB}" dt="2022-06-25T00:46:09.398" v="11825" actId="478"/>
          <ac:spMkLst>
            <pc:docMk/>
            <pc:sldMk cId="247277392" sldId="1838"/>
            <ac:spMk id="13" creationId="{941D8872-E9E0-42E8-BDDD-0B0B26FA8C72}"/>
          </ac:spMkLst>
        </pc:spChg>
        <pc:spChg chg="add mod">
          <ac:chgData name="Truong Nguyen" userId="8bbd828cfdcd9b55" providerId="LiveId" clId="{F87A7AAE-C165-4FF4-965C-CBFEA2AAE1DB}" dt="2022-06-25T00:53:55.990" v="11864" actId="1076"/>
          <ac:spMkLst>
            <pc:docMk/>
            <pc:sldMk cId="247277392" sldId="1838"/>
            <ac:spMk id="14" creationId="{0A580622-15C0-B506-F926-E4D20AA08D5B}"/>
          </ac:spMkLst>
        </pc:spChg>
        <pc:spChg chg="add del mod">
          <ac:chgData name="Truong Nguyen" userId="8bbd828cfdcd9b55" providerId="LiveId" clId="{F87A7AAE-C165-4FF4-965C-CBFEA2AAE1DB}" dt="2022-06-25T01:00:16.446" v="11976"/>
          <ac:spMkLst>
            <pc:docMk/>
            <pc:sldMk cId="247277392" sldId="1838"/>
            <ac:spMk id="15" creationId="{747FAFFE-BCB6-FA83-3B5A-5859B1FEDF22}"/>
          </ac:spMkLst>
        </pc:spChg>
        <pc:spChg chg="add mod">
          <ac:chgData name="Truong Nguyen" userId="8bbd828cfdcd9b55" providerId="LiveId" clId="{F87A7AAE-C165-4FF4-965C-CBFEA2AAE1DB}" dt="2022-06-25T00:52:57.070" v="11857" actId="1076"/>
          <ac:spMkLst>
            <pc:docMk/>
            <pc:sldMk cId="247277392" sldId="1838"/>
            <ac:spMk id="16" creationId="{323430E9-BC9B-E1C9-674D-C94144700B08}"/>
          </ac:spMkLst>
        </pc:spChg>
        <pc:spChg chg="add del mod">
          <ac:chgData name="Truong Nguyen" userId="8bbd828cfdcd9b55" providerId="LiveId" clId="{F87A7AAE-C165-4FF4-965C-CBFEA2AAE1DB}" dt="2022-06-25T01:00:16.446" v="11978"/>
          <ac:spMkLst>
            <pc:docMk/>
            <pc:sldMk cId="247277392" sldId="1838"/>
            <ac:spMk id="17" creationId="{AD7837C3-7D6B-5A46-B571-5260F7DD4B34}"/>
          </ac:spMkLst>
        </pc:spChg>
        <pc:spChg chg="add del mod">
          <ac:chgData name="Truong Nguyen" userId="8bbd828cfdcd9b55" providerId="LiveId" clId="{F87A7AAE-C165-4FF4-965C-CBFEA2AAE1DB}" dt="2022-06-25T00:46:09.398" v="11825" actId="478"/>
          <ac:spMkLst>
            <pc:docMk/>
            <pc:sldMk cId="247277392" sldId="1838"/>
            <ac:spMk id="18" creationId="{8B57D8F6-C777-8BD0-3247-72BCCCCE5E71}"/>
          </ac:spMkLst>
        </pc:spChg>
        <pc:spChg chg="add del mod">
          <ac:chgData name="Truong Nguyen" userId="8bbd828cfdcd9b55" providerId="LiveId" clId="{F87A7AAE-C165-4FF4-965C-CBFEA2AAE1DB}" dt="2022-06-25T00:46:09.398" v="11825" actId="478"/>
          <ac:spMkLst>
            <pc:docMk/>
            <pc:sldMk cId="247277392" sldId="1838"/>
            <ac:spMk id="19" creationId="{7B9F5A26-1159-4DC8-7BF6-07D987EEE222}"/>
          </ac:spMkLst>
        </pc:spChg>
        <pc:spChg chg="add del mod">
          <ac:chgData name="Truong Nguyen" userId="8bbd828cfdcd9b55" providerId="LiveId" clId="{F87A7AAE-C165-4FF4-965C-CBFEA2AAE1DB}" dt="2022-06-25T00:46:09.398" v="11825" actId="478"/>
          <ac:spMkLst>
            <pc:docMk/>
            <pc:sldMk cId="247277392" sldId="1838"/>
            <ac:spMk id="20" creationId="{B2B8AAAE-E2E3-B4DF-6BC6-7515CB3338C2}"/>
          </ac:spMkLst>
        </pc:spChg>
        <pc:spChg chg="add del mod">
          <ac:chgData name="Truong Nguyen" userId="8bbd828cfdcd9b55" providerId="LiveId" clId="{F87A7AAE-C165-4FF4-965C-CBFEA2AAE1DB}" dt="2022-06-25T00:46:09.398" v="11825" actId="478"/>
          <ac:spMkLst>
            <pc:docMk/>
            <pc:sldMk cId="247277392" sldId="1838"/>
            <ac:spMk id="21" creationId="{5C14B926-2C08-3BA8-0BAB-B3B47AD77169}"/>
          </ac:spMkLst>
        </pc:spChg>
        <pc:spChg chg="add del mod">
          <ac:chgData name="Truong Nguyen" userId="8bbd828cfdcd9b55" providerId="LiveId" clId="{F87A7AAE-C165-4FF4-965C-CBFEA2AAE1DB}" dt="2022-06-25T00:46:09.398" v="11825" actId="478"/>
          <ac:spMkLst>
            <pc:docMk/>
            <pc:sldMk cId="247277392" sldId="1838"/>
            <ac:spMk id="22" creationId="{0126FA9A-366F-B414-52B7-E73409B59B82}"/>
          </ac:spMkLst>
        </pc:spChg>
        <pc:spChg chg="add del mod">
          <ac:chgData name="Truong Nguyen" userId="8bbd828cfdcd9b55" providerId="LiveId" clId="{F87A7AAE-C165-4FF4-965C-CBFEA2AAE1DB}" dt="2022-06-25T00:46:09.398" v="11825" actId="478"/>
          <ac:spMkLst>
            <pc:docMk/>
            <pc:sldMk cId="247277392" sldId="1838"/>
            <ac:spMk id="23" creationId="{91D4B2DA-F82F-32EF-844D-91B72F77B5D3}"/>
          </ac:spMkLst>
        </pc:spChg>
        <pc:spChg chg="add del mod">
          <ac:chgData name="Truong Nguyen" userId="8bbd828cfdcd9b55" providerId="LiveId" clId="{F87A7AAE-C165-4FF4-965C-CBFEA2AAE1DB}" dt="2022-06-25T00:46:09.398" v="11825" actId="478"/>
          <ac:spMkLst>
            <pc:docMk/>
            <pc:sldMk cId="247277392" sldId="1838"/>
            <ac:spMk id="24" creationId="{7AA59451-8A43-0065-74D8-40337D291964}"/>
          </ac:spMkLst>
        </pc:spChg>
        <pc:spChg chg="add del mod">
          <ac:chgData name="Truong Nguyen" userId="8bbd828cfdcd9b55" providerId="LiveId" clId="{F87A7AAE-C165-4FF4-965C-CBFEA2AAE1DB}" dt="2022-06-25T00:46:09.398" v="11825" actId="478"/>
          <ac:spMkLst>
            <pc:docMk/>
            <pc:sldMk cId="247277392" sldId="1838"/>
            <ac:spMk id="25" creationId="{C5E69C88-26EF-5DD4-0F69-0207F7FEC8E7}"/>
          </ac:spMkLst>
        </pc:spChg>
        <pc:spChg chg="add del mod">
          <ac:chgData name="Truong Nguyen" userId="8bbd828cfdcd9b55" providerId="LiveId" clId="{F87A7AAE-C165-4FF4-965C-CBFEA2AAE1DB}" dt="2022-06-25T00:46:09.398" v="11825" actId="478"/>
          <ac:spMkLst>
            <pc:docMk/>
            <pc:sldMk cId="247277392" sldId="1838"/>
            <ac:spMk id="26" creationId="{B87A1333-39F1-4862-F455-CDFB7390EA75}"/>
          </ac:spMkLst>
        </pc:spChg>
        <pc:spChg chg="add del mod">
          <ac:chgData name="Truong Nguyen" userId="8bbd828cfdcd9b55" providerId="LiveId" clId="{F87A7AAE-C165-4FF4-965C-CBFEA2AAE1DB}" dt="2022-06-25T00:46:09.398" v="11825" actId="478"/>
          <ac:spMkLst>
            <pc:docMk/>
            <pc:sldMk cId="247277392" sldId="1838"/>
            <ac:spMk id="27" creationId="{C0964662-E99A-E5D0-E3AC-C5C1E250E73A}"/>
          </ac:spMkLst>
        </pc:spChg>
        <pc:spChg chg="add mod">
          <ac:chgData name="Truong Nguyen" userId="8bbd828cfdcd9b55" providerId="LiveId" clId="{F87A7AAE-C165-4FF4-965C-CBFEA2AAE1DB}" dt="2022-06-25T00:54:07.572" v="11865" actId="1076"/>
          <ac:spMkLst>
            <pc:docMk/>
            <pc:sldMk cId="247277392" sldId="1838"/>
            <ac:spMk id="28" creationId="{4320C6DD-1506-7516-EAA6-350EA87610F5}"/>
          </ac:spMkLst>
        </pc:spChg>
        <pc:spChg chg="add mod">
          <ac:chgData name="Truong Nguyen" userId="8bbd828cfdcd9b55" providerId="LiveId" clId="{F87A7AAE-C165-4FF4-965C-CBFEA2AAE1DB}" dt="2022-06-25T00:55:48.251" v="11880" actId="1076"/>
          <ac:spMkLst>
            <pc:docMk/>
            <pc:sldMk cId="247277392" sldId="1838"/>
            <ac:spMk id="29" creationId="{4F5808D0-AF84-5DD3-5D07-AEEF72BE8B6B}"/>
          </ac:spMkLst>
        </pc:spChg>
        <pc:spChg chg="add mod">
          <ac:chgData name="Truong Nguyen" userId="8bbd828cfdcd9b55" providerId="LiveId" clId="{F87A7AAE-C165-4FF4-965C-CBFEA2AAE1DB}" dt="2022-06-25T00:54:12.563" v="11866" actId="1076"/>
          <ac:spMkLst>
            <pc:docMk/>
            <pc:sldMk cId="247277392" sldId="1838"/>
            <ac:spMk id="30" creationId="{906564F9-3A75-80C0-4028-3DB60BBFCF85}"/>
          </ac:spMkLst>
        </pc:spChg>
        <pc:spChg chg="add mod">
          <ac:chgData name="Truong Nguyen" userId="8bbd828cfdcd9b55" providerId="LiveId" clId="{F87A7AAE-C165-4FF4-965C-CBFEA2AAE1DB}" dt="2022-06-25T00:55:50.894" v="11882" actId="20577"/>
          <ac:spMkLst>
            <pc:docMk/>
            <pc:sldMk cId="247277392" sldId="1838"/>
            <ac:spMk id="31" creationId="{21CD4E91-0A55-11B5-A424-C61B1ECA15B0}"/>
          </ac:spMkLst>
        </pc:spChg>
        <pc:spChg chg="add mod">
          <ac:chgData name="Truong Nguyen" userId="8bbd828cfdcd9b55" providerId="LiveId" clId="{F87A7AAE-C165-4FF4-965C-CBFEA2AAE1DB}" dt="2022-06-25T00:53:41.123" v="11862" actId="1076"/>
          <ac:spMkLst>
            <pc:docMk/>
            <pc:sldMk cId="247277392" sldId="1838"/>
            <ac:spMk id="32" creationId="{7CB0507F-6F84-EBB4-65C9-8E53506FC48C}"/>
          </ac:spMkLst>
        </pc:spChg>
        <pc:spChg chg="add mod">
          <ac:chgData name="Truong Nguyen" userId="8bbd828cfdcd9b55" providerId="LiveId" clId="{F87A7AAE-C165-4FF4-965C-CBFEA2AAE1DB}" dt="2022-06-25T00:55:53.713" v="11884" actId="20577"/>
          <ac:spMkLst>
            <pc:docMk/>
            <pc:sldMk cId="247277392" sldId="1838"/>
            <ac:spMk id="33" creationId="{7C73E44D-5F28-8EFB-DAFD-1D2FCFA1B8D7}"/>
          </ac:spMkLst>
        </pc:spChg>
        <pc:spChg chg="add mod">
          <ac:chgData name="Truong Nguyen" userId="8bbd828cfdcd9b55" providerId="LiveId" clId="{F87A7AAE-C165-4FF4-965C-CBFEA2AAE1DB}" dt="2022-06-25T00:53:46.195" v="11863" actId="1076"/>
          <ac:spMkLst>
            <pc:docMk/>
            <pc:sldMk cId="247277392" sldId="1838"/>
            <ac:spMk id="34" creationId="{54DFF45C-A3A9-0EAB-F0A4-ECAC9732E377}"/>
          </ac:spMkLst>
        </pc:spChg>
        <pc:spChg chg="add mod">
          <ac:chgData name="Truong Nguyen" userId="8bbd828cfdcd9b55" providerId="LiveId" clId="{F87A7AAE-C165-4FF4-965C-CBFEA2AAE1DB}" dt="2022-06-25T00:56:01.067" v="11887" actId="1076"/>
          <ac:spMkLst>
            <pc:docMk/>
            <pc:sldMk cId="247277392" sldId="1838"/>
            <ac:spMk id="35" creationId="{8C869B92-453D-D3E0-0F60-681ED0C60A62}"/>
          </ac:spMkLst>
        </pc:spChg>
        <pc:spChg chg="add del mod">
          <ac:chgData name="Truong Nguyen" userId="8bbd828cfdcd9b55" providerId="LiveId" clId="{F87A7AAE-C165-4FF4-965C-CBFEA2AAE1DB}" dt="2022-06-25T00:46:09.398" v="11825" actId="478"/>
          <ac:spMkLst>
            <pc:docMk/>
            <pc:sldMk cId="247277392" sldId="1838"/>
            <ac:spMk id="36" creationId="{044BEBF2-AFFE-9B7E-78F2-AB1B9BF23B54}"/>
          </ac:spMkLst>
        </pc:spChg>
        <pc:spChg chg="add del mod">
          <ac:chgData name="Truong Nguyen" userId="8bbd828cfdcd9b55" providerId="LiveId" clId="{F87A7AAE-C165-4FF4-965C-CBFEA2AAE1DB}" dt="2022-06-25T00:46:09.398" v="11825" actId="478"/>
          <ac:spMkLst>
            <pc:docMk/>
            <pc:sldMk cId="247277392" sldId="1838"/>
            <ac:spMk id="37" creationId="{94A03125-C65D-B1A6-059A-9531BC5C9B4B}"/>
          </ac:spMkLst>
        </pc:spChg>
        <pc:spChg chg="add del mod">
          <ac:chgData name="Truong Nguyen" userId="8bbd828cfdcd9b55" providerId="LiveId" clId="{F87A7AAE-C165-4FF4-965C-CBFEA2AAE1DB}" dt="2022-06-25T00:46:09.398" v="11825" actId="478"/>
          <ac:spMkLst>
            <pc:docMk/>
            <pc:sldMk cId="247277392" sldId="1838"/>
            <ac:spMk id="38" creationId="{30A975AA-B6F6-39C9-E88E-433517E3ADB8}"/>
          </ac:spMkLst>
        </pc:spChg>
        <pc:spChg chg="add del mod">
          <ac:chgData name="Truong Nguyen" userId="8bbd828cfdcd9b55" providerId="LiveId" clId="{F87A7AAE-C165-4FF4-965C-CBFEA2AAE1DB}" dt="2022-06-25T00:46:09.398" v="11825" actId="478"/>
          <ac:spMkLst>
            <pc:docMk/>
            <pc:sldMk cId="247277392" sldId="1838"/>
            <ac:spMk id="39" creationId="{2862EC89-E210-0DDA-A6B1-545D612F50E8}"/>
          </ac:spMkLst>
        </pc:spChg>
        <pc:spChg chg="add del mod">
          <ac:chgData name="Truong Nguyen" userId="8bbd828cfdcd9b55" providerId="LiveId" clId="{F87A7AAE-C165-4FF4-965C-CBFEA2AAE1DB}" dt="2022-06-25T00:46:09.398" v="11825" actId="478"/>
          <ac:spMkLst>
            <pc:docMk/>
            <pc:sldMk cId="247277392" sldId="1838"/>
            <ac:spMk id="40" creationId="{5DE7FD81-EAFB-760F-23DA-198C6C669C64}"/>
          </ac:spMkLst>
        </pc:spChg>
        <pc:spChg chg="add del mod">
          <ac:chgData name="Truong Nguyen" userId="8bbd828cfdcd9b55" providerId="LiveId" clId="{F87A7AAE-C165-4FF4-965C-CBFEA2AAE1DB}" dt="2022-06-25T00:46:09.398" v="11825" actId="478"/>
          <ac:spMkLst>
            <pc:docMk/>
            <pc:sldMk cId="247277392" sldId="1838"/>
            <ac:spMk id="41" creationId="{279A2230-9FD6-6D44-466B-7000BD02C1D5}"/>
          </ac:spMkLst>
        </pc:spChg>
        <pc:spChg chg="add del mod">
          <ac:chgData name="Truong Nguyen" userId="8bbd828cfdcd9b55" providerId="LiveId" clId="{F87A7AAE-C165-4FF4-965C-CBFEA2AAE1DB}" dt="2022-06-25T00:46:09.398" v="11825" actId="478"/>
          <ac:spMkLst>
            <pc:docMk/>
            <pc:sldMk cId="247277392" sldId="1838"/>
            <ac:spMk id="42" creationId="{0D892FC1-0D37-51AF-99DF-1B09D5DC5B29}"/>
          </ac:spMkLst>
        </pc:spChg>
        <pc:spChg chg="add del mod">
          <ac:chgData name="Truong Nguyen" userId="8bbd828cfdcd9b55" providerId="LiveId" clId="{F87A7AAE-C165-4FF4-965C-CBFEA2AAE1DB}" dt="2022-06-25T00:46:09.398" v="11825" actId="478"/>
          <ac:spMkLst>
            <pc:docMk/>
            <pc:sldMk cId="247277392" sldId="1838"/>
            <ac:spMk id="43" creationId="{A405DBE0-89A8-2841-23E3-560AA235296A}"/>
          </ac:spMkLst>
        </pc:spChg>
        <pc:spChg chg="add del mod">
          <ac:chgData name="Truong Nguyen" userId="8bbd828cfdcd9b55" providerId="LiveId" clId="{F87A7AAE-C165-4FF4-965C-CBFEA2AAE1DB}" dt="2022-06-25T00:46:09.398" v="11825" actId="478"/>
          <ac:spMkLst>
            <pc:docMk/>
            <pc:sldMk cId="247277392" sldId="1838"/>
            <ac:spMk id="44" creationId="{247F7A83-E00A-8D11-5AB2-C4362E0AC346}"/>
          </ac:spMkLst>
        </pc:spChg>
        <pc:spChg chg="add del mod">
          <ac:chgData name="Truong Nguyen" userId="8bbd828cfdcd9b55" providerId="LiveId" clId="{F87A7AAE-C165-4FF4-965C-CBFEA2AAE1DB}" dt="2022-06-25T00:46:09.398" v="11825" actId="478"/>
          <ac:spMkLst>
            <pc:docMk/>
            <pc:sldMk cId="247277392" sldId="1838"/>
            <ac:spMk id="45" creationId="{B12E355B-15EB-1982-B8F4-9EE2B9CE42C0}"/>
          </ac:spMkLst>
        </pc:spChg>
        <pc:spChg chg="add del mod">
          <ac:chgData name="Truong Nguyen" userId="8bbd828cfdcd9b55" providerId="LiveId" clId="{F87A7AAE-C165-4FF4-965C-CBFEA2AAE1DB}" dt="2022-06-25T00:46:09.398" v="11825" actId="478"/>
          <ac:spMkLst>
            <pc:docMk/>
            <pc:sldMk cId="247277392" sldId="1838"/>
            <ac:spMk id="46" creationId="{14959D98-FA95-2F8C-5CF9-223D5CF3E291}"/>
          </ac:spMkLst>
        </pc:spChg>
        <pc:spChg chg="add del mod">
          <ac:chgData name="Truong Nguyen" userId="8bbd828cfdcd9b55" providerId="LiveId" clId="{F87A7AAE-C165-4FF4-965C-CBFEA2AAE1DB}" dt="2022-06-25T00:46:09.398" v="11825" actId="478"/>
          <ac:spMkLst>
            <pc:docMk/>
            <pc:sldMk cId="247277392" sldId="1838"/>
            <ac:spMk id="47" creationId="{10312EC0-2111-A9FB-34A1-7A704F67E230}"/>
          </ac:spMkLst>
        </pc:spChg>
        <pc:spChg chg="add del mod">
          <ac:chgData name="Truong Nguyen" userId="8bbd828cfdcd9b55" providerId="LiveId" clId="{F87A7AAE-C165-4FF4-965C-CBFEA2AAE1DB}" dt="2022-06-25T00:46:09.398" v="11825" actId="478"/>
          <ac:spMkLst>
            <pc:docMk/>
            <pc:sldMk cId="247277392" sldId="1838"/>
            <ac:spMk id="48" creationId="{328CC62D-3F69-57DB-632D-07DCBF3AC300}"/>
          </ac:spMkLst>
        </pc:spChg>
        <pc:spChg chg="add del mod">
          <ac:chgData name="Truong Nguyen" userId="8bbd828cfdcd9b55" providerId="LiveId" clId="{F87A7AAE-C165-4FF4-965C-CBFEA2AAE1DB}" dt="2022-06-25T00:46:09.398" v="11825" actId="478"/>
          <ac:spMkLst>
            <pc:docMk/>
            <pc:sldMk cId="247277392" sldId="1838"/>
            <ac:spMk id="49" creationId="{470D3CCD-8356-B98E-AA96-A7F03AED921B}"/>
          </ac:spMkLst>
        </pc:spChg>
        <pc:spChg chg="add del mod">
          <ac:chgData name="Truong Nguyen" userId="8bbd828cfdcd9b55" providerId="LiveId" clId="{F87A7AAE-C165-4FF4-965C-CBFEA2AAE1DB}" dt="2022-06-25T00:46:09.398" v="11825" actId="478"/>
          <ac:spMkLst>
            <pc:docMk/>
            <pc:sldMk cId="247277392" sldId="1838"/>
            <ac:spMk id="50" creationId="{3A076981-3BE7-FBFD-6200-841284E527BA}"/>
          </ac:spMkLst>
        </pc:spChg>
        <pc:spChg chg="add del mod">
          <ac:chgData name="Truong Nguyen" userId="8bbd828cfdcd9b55" providerId="LiveId" clId="{F87A7AAE-C165-4FF4-965C-CBFEA2AAE1DB}" dt="2022-06-25T00:46:09.398" v="11825" actId="478"/>
          <ac:spMkLst>
            <pc:docMk/>
            <pc:sldMk cId="247277392" sldId="1838"/>
            <ac:spMk id="51" creationId="{EF9FA133-F24E-C19B-F8D1-F1EF0CAF6FA6}"/>
          </ac:spMkLst>
        </pc:spChg>
        <pc:spChg chg="add del mod">
          <ac:chgData name="Truong Nguyen" userId="8bbd828cfdcd9b55" providerId="LiveId" clId="{F87A7AAE-C165-4FF4-965C-CBFEA2AAE1DB}" dt="2022-06-25T00:46:09.398" v="11825" actId="478"/>
          <ac:spMkLst>
            <pc:docMk/>
            <pc:sldMk cId="247277392" sldId="1838"/>
            <ac:spMk id="52" creationId="{3924B5B7-F7D5-D3E0-6942-FC4E0CDECB69}"/>
          </ac:spMkLst>
        </pc:spChg>
        <pc:spChg chg="add del mod">
          <ac:chgData name="Truong Nguyen" userId="8bbd828cfdcd9b55" providerId="LiveId" clId="{F87A7AAE-C165-4FF4-965C-CBFEA2AAE1DB}" dt="2022-06-25T03:28:04.065" v="12313" actId="478"/>
          <ac:spMkLst>
            <pc:docMk/>
            <pc:sldMk cId="247277392" sldId="1838"/>
            <ac:spMk id="52" creationId="{5AF265EF-98F7-F1BA-D3EA-92C8D49C650B}"/>
          </ac:spMkLst>
        </pc:spChg>
        <pc:spChg chg="add del mod">
          <ac:chgData name="Truong Nguyen" userId="8bbd828cfdcd9b55" providerId="LiveId" clId="{F87A7AAE-C165-4FF4-965C-CBFEA2AAE1DB}" dt="2022-06-25T00:46:09.398" v="11825" actId="478"/>
          <ac:spMkLst>
            <pc:docMk/>
            <pc:sldMk cId="247277392" sldId="1838"/>
            <ac:spMk id="53" creationId="{E6560CE9-25EB-A011-9425-F33F4CF0D599}"/>
          </ac:spMkLst>
        </pc:spChg>
        <pc:spChg chg="add del mod">
          <ac:chgData name="Truong Nguyen" userId="8bbd828cfdcd9b55" providerId="LiveId" clId="{F87A7AAE-C165-4FF4-965C-CBFEA2AAE1DB}" dt="2022-06-25T00:46:09.398" v="11825" actId="478"/>
          <ac:spMkLst>
            <pc:docMk/>
            <pc:sldMk cId="247277392" sldId="1838"/>
            <ac:spMk id="54" creationId="{BD59D6A8-5012-C5E0-28BA-56504A8C59A0}"/>
          </ac:spMkLst>
        </pc:spChg>
        <pc:spChg chg="add del mod">
          <ac:chgData name="Truong Nguyen" userId="8bbd828cfdcd9b55" providerId="LiveId" clId="{F87A7AAE-C165-4FF4-965C-CBFEA2AAE1DB}" dt="2022-06-25T00:46:09.398" v="11825" actId="478"/>
          <ac:spMkLst>
            <pc:docMk/>
            <pc:sldMk cId="247277392" sldId="1838"/>
            <ac:spMk id="55" creationId="{7562D02E-9ACD-8F5C-4550-E46B92CC091B}"/>
          </ac:spMkLst>
        </pc:spChg>
        <pc:spChg chg="add del mod">
          <ac:chgData name="Truong Nguyen" userId="8bbd828cfdcd9b55" providerId="LiveId" clId="{F87A7AAE-C165-4FF4-965C-CBFEA2AAE1DB}" dt="2022-06-25T00:46:09.398" v="11825" actId="478"/>
          <ac:spMkLst>
            <pc:docMk/>
            <pc:sldMk cId="247277392" sldId="1838"/>
            <ac:spMk id="79" creationId="{100AC61C-0D23-A8F6-EF83-C7B88AF43589}"/>
          </ac:spMkLst>
        </pc:spChg>
        <pc:spChg chg="add del mod">
          <ac:chgData name="Truong Nguyen" userId="8bbd828cfdcd9b55" providerId="LiveId" clId="{F87A7AAE-C165-4FF4-965C-CBFEA2AAE1DB}" dt="2022-06-25T00:46:09.398" v="11825" actId="478"/>
          <ac:spMkLst>
            <pc:docMk/>
            <pc:sldMk cId="247277392" sldId="1838"/>
            <ac:spMk id="80" creationId="{A0031A53-1857-07B9-429A-B9BF8E523B6E}"/>
          </ac:spMkLst>
        </pc:spChg>
        <pc:spChg chg="add del mod">
          <ac:chgData name="Truong Nguyen" userId="8bbd828cfdcd9b55" providerId="LiveId" clId="{F87A7AAE-C165-4FF4-965C-CBFEA2AAE1DB}" dt="2022-06-25T00:56:48.460" v="11909" actId="478"/>
          <ac:spMkLst>
            <pc:docMk/>
            <pc:sldMk cId="247277392" sldId="1838"/>
            <ac:spMk id="83" creationId="{5FDAB522-B844-9043-9E37-30DE91088B74}"/>
          </ac:spMkLst>
        </pc:spChg>
        <pc:spChg chg="add del mod">
          <ac:chgData name="Truong Nguyen" userId="8bbd828cfdcd9b55" providerId="LiveId" clId="{F87A7AAE-C165-4FF4-965C-CBFEA2AAE1DB}" dt="2022-06-25T00:56:46.616" v="11908" actId="478"/>
          <ac:spMkLst>
            <pc:docMk/>
            <pc:sldMk cId="247277392" sldId="1838"/>
            <ac:spMk id="84" creationId="{678AFB57-478A-989F-F98A-CD878BBE744A}"/>
          </ac:spMkLst>
        </pc:spChg>
        <pc:spChg chg="add del mod">
          <ac:chgData name="Truong Nguyen" userId="8bbd828cfdcd9b55" providerId="LiveId" clId="{F87A7AAE-C165-4FF4-965C-CBFEA2AAE1DB}" dt="2022-06-25T00:56:45.176" v="11907" actId="478"/>
          <ac:spMkLst>
            <pc:docMk/>
            <pc:sldMk cId="247277392" sldId="1838"/>
            <ac:spMk id="85" creationId="{D8E91D9A-A4E5-4417-BBD4-A641AB6C25FF}"/>
          </ac:spMkLst>
        </pc:spChg>
        <pc:spChg chg="add del mod">
          <ac:chgData name="Truong Nguyen" userId="8bbd828cfdcd9b55" providerId="LiveId" clId="{F87A7AAE-C165-4FF4-965C-CBFEA2AAE1DB}" dt="2022-06-25T00:56:43.743" v="11906" actId="478"/>
          <ac:spMkLst>
            <pc:docMk/>
            <pc:sldMk cId="247277392" sldId="1838"/>
            <ac:spMk id="86" creationId="{458625A7-B4F7-B36A-55F0-9DBC3F0E0154}"/>
          </ac:spMkLst>
        </pc:spChg>
        <pc:spChg chg="add del mod">
          <ac:chgData name="Truong Nguyen" userId="8bbd828cfdcd9b55" providerId="LiveId" clId="{F87A7AAE-C165-4FF4-965C-CBFEA2AAE1DB}" dt="2022-06-25T01:06:44.842" v="12146" actId="478"/>
          <ac:spMkLst>
            <pc:docMk/>
            <pc:sldMk cId="247277392" sldId="1838"/>
            <ac:spMk id="87" creationId="{E24F9C6F-1DC5-CA1F-3350-40369B893A6D}"/>
          </ac:spMkLst>
        </pc:spChg>
        <pc:spChg chg="add del mod">
          <ac:chgData name="Truong Nguyen" userId="8bbd828cfdcd9b55" providerId="LiveId" clId="{F87A7AAE-C165-4FF4-965C-CBFEA2AAE1DB}" dt="2022-06-25T01:06:44.842" v="12146" actId="478"/>
          <ac:spMkLst>
            <pc:docMk/>
            <pc:sldMk cId="247277392" sldId="1838"/>
            <ac:spMk id="88" creationId="{088E2C2A-EC86-B3E0-08BB-28733E8920DF}"/>
          </ac:spMkLst>
        </pc:spChg>
        <pc:spChg chg="add del mod">
          <ac:chgData name="Truong Nguyen" userId="8bbd828cfdcd9b55" providerId="LiveId" clId="{F87A7AAE-C165-4FF4-965C-CBFEA2AAE1DB}" dt="2022-06-25T01:06:44.842" v="12146" actId="478"/>
          <ac:spMkLst>
            <pc:docMk/>
            <pc:sldMk cId="247277392" sldId="1838"/>
            <ac:spMk id="89" creationId="{B958CC0B-66E5-BBEB-1E3B-8D050D3AB65F}"/>
          </ac:spMkLst>
        </pc:spChg>
        <pc:spChg chg="add del mod">
          <ac:chgData name="Truong Nguyen" userId="8bbd828cfdcd9b55" providerId="LiveId" clId="{F87A7AAE-C165-4FF4-965C-CBFEA2AAE1DB}" dt="2022-06-25T00:46:09.398" v="11825" actId="478"/>
          <ac:spMkLst>
            <pc:docMk/>
            <pc:sldMk cId="247277392" sldId="1838"/>
            <ac:spMk id="90" creationId="{E1E3D43B-4BBD-4983-F24E-2AE579CB9919}"/>
          </ac:spMkLst>
        </pc:spChg>
        <pc:spChg chg="add del mod">
          <ac:chgData name="Truong Nguyen" userId="8bbd828cfdcd9b55" providerId="LiveId" clId="{F87A7AAE-C165-4FF4-965C-CBFEA2AAE1DB}" dt="2022-06-25T00:46:09.398" v="11825" actId="478"/>
          <ac:spMkLst>
            <pc:docMk/>
            <pc:sldMk cId="247277392" sldId="1838"/>
            <ac:spMk id="91" creationId="{95885B2A-55B9-FF38-DCDA-84CF39C8E636}"/>
          </ac:spMkLst>
        </pc:spChg>
        <pc:spChg chg="add del mod">
          <ac:chgData name="Truong Nguyen" userId="8bbd828cfdcd9b55" providerId="LiveId" clId="{F87A7AAE-C165-4FF4-965C-CBFEA2AAE1DB}" dt="2022-06-25T00:46:09.398" v="11825" actId="478"/>
          <ac:spMkLst>
            <pc:docMk/>
            <pc:sldMk cId="247277392" sldId="1838"/>
            <ac:spMk id="92" creationId="{468EF8BE-AE92-2B14-732E-04947706309F}"/>
          </ac:spMkLst>
        </pc:spChg>
        <pc:spChg chg="add del mod">
          <ac:chgData name="Truong Nguyen" userId="8bbd828cfdcd9b55" providerId="LiveId" clId="{F87A7AAE-C165-4FF4-965C-CBFEA2AAE1DB}" dt="2022-06-25T00:46:12.512" v="11826" actId="478"/>
          <ac:spMkLst>
            <pc:docMk/>
            <pc:sldMk cId="247277392" sldId="1838"/>
            <ac:spMk id="93" creationId="{5F581013-A414-A59A-C1BB-36284D942E24}"/>
          </ac:spMkLst>
        </pc:spChg>
        <pc:spChg chg="add del mod">
          <ac:chgData name="Truong Nguyen" userId="8bbd828cfdcd9b55" providerId="LiveId" clId="{F87A7AAE-C165-4FF4-965C-CBFEA2AAE1DB}" dt="2022-06-25T00:46:09.398" v="11825" actId="478"/>
          <ac:spMkLst>
            <pc:docMk/>
            <pc:sldMk cId="247277392" sldId="1838"/>
            <ac:spMk id="94" creationId="{7941FD57-B7A3-DBF8-3D87-ED02534D89BA}"/>
          </ac:spMkLst>
        </pc:spChg>
        <pc:spChg chg="add del mod">
          <ac:chgData name="Truong Nguyen" userId="8bbd828cfdcd9b55" providerId="LiveId" clId="{F87A7AAE-C165-4FF4-965C-CBFEA2AAE1DB}" dt="2022-06-25T00:46:09.398" v="11825" actId="478"/>
          <ac:spMkLst>
            <pc:docMk/>
            <pc:sldMk cId="247277392" sldId="1838"/>
            <ac:spMk id="95" creationId="{80D3606B-5E29-1A42-02BC-EBFFEF3C50D3}"/>
          </ac:spMkLst>
        </pc:spChg>
        <pc:spChg chg="add del mod">
          <ac:chgData name="Truong Nguyen" userId="8bbd828cfdcd9b55" providerId="LiveId" clId="{F87A7AAE-C165-4FF4-965C-CBFEA2AAE1DB}" dt="2022-06-25T00:46:09.398" v="11825" actId="478"/>
          <ac:spMkLst>
            <pc:docMk/>
            <pc:sldMk cId="247277392" sldId="1838"/>
            <ac:spMk id="96" creationId="{2BAFB3A9-C5CD-9E9B-C126-D166C0B95518}"/>
          </ac:spMkLst>
        </pc:spChg>
        <pc:spChg chg="add del mod">
          <ac:chgData name="Truong Nguyen" userId="8bbd828cfdcd9b55" providerId="LiveId" clId="{F87A7AAE-C165-4FF4-965C-CBFEA2AAE1DB}" dt="2022-06-25T00:46:09.398" v="11825" actId="478"/>
          <ac:spMkLst>
            <pc:docMk/>
            <pc:sldMk cId="247277392" sldId="1838"/>
            <ac:spMk id="97" creationId="{4C070BFF-6F2B-389B-5474-9D92966EE7C8}"/>
          </ac:spMkLst>
        </pc:spChg>
        <pc:spChg chg="add del mod">
          <ac:chgData name="Truong Nguyen" userId="8bbd828cfdcd9b55" providerId="LiveId" clId="{F87A7AAE-C165-4FF4-965C-CBFEA2AAE1DB}" dt="2022-06-25T00:46:16.082" v="11830" actId="478"/>
          <ac:spMkLst>
            <pc:docMk/>
            <pc:sldMk cId="247277392" sldId="1838"/>
            <ac:spMk id="98" creationId="{4B52A925-3608-7108-0581-C0C8FA4D70C9}"/>
          </ac:spMkLst>
        </pc:spChg>
        <pc:spChg chg="add mod">
          <ac:chgData name="Truong Nguyen" userId="8bbd828cfdcd9b55" providerId="LiveId" clId="{F87A7AAE-C165-4FF4-965C-CBFEA2AAE1DB}" dt="2022-06-25T00:55:06.963" v="11871" actId="1076"/>
          <ac:spMkLst>
            <pc:docMk/>
            <pc:sldMk cId="247277392" sldId="1838"/>
            <ac:spMk id="100" creationId="{67F07920-B549-EA42-8EB6-9D307EE1277B}"/>
          </ac:spMkLst>
        </pc:spChg>
        <pc:spChg chg="add del mod">
          <ac:chgData name="Truong Nguyen" userId="8bbd828cfdcd9b55" providerId="LiveId" clId="{F87A7AAE-C165-4FF4-965C-CBFEA2AAE1DB}" dt="2022-06-25T01:00:16.446" v="11972"/>
          <ac:spMkLst>
            <pc:docMk/>
            <pc:sldMk cId="247277392" sldId="1838"/>
            <ac:spMk id="101" creationId="{EE5E40C7-2EB9-E802-8CF0-9E823EC37A1F}"/>
          </ac:spMkLst>
        </pc:spChg>
        <pc:spChg chg="add mod">
          <ac:chgData name="Truong Nguyen" userId="8bbd828cfdcd9b55" providerId="LiveId" clId="{F87A7AAE-C165-4FF4-965C-CBFEA2AAE1DB}" dt="2022-06-25T00:46:30.869" v="11832" actId="1076"/>
          <ac:spMkLst>
            <pc:docMk/>
            <pc:sldMk cId="247277392" sldId="1838"/>
            <ac:spMk id="102" creationId="{21309BB6-DE88-29F3-9627-DF6820C8EB9E}"/>
          </ac:spMkLst>
        </pc:spChg>
        <pc:spChg chg="add del mod">
          <ac:chgData name="Truong Nguyen" userId="8bbd828cfdcd9b55" providerId="LiveId" clId="{F87A7AAE-C165-4FF4-965C-CBFEA2AAE1DB}" dt="2022-06-25T01:00:16.446" v="11980"/>
          <ac:spMkLst>
            <pc:docMk/>
            <pc:sldMk cId="247277392" sldId="1838"/>
            <ac:spMk id="103" creationId="{AE04706C-0350-4443-FC21-84AACF655C4E}"/>
          </ac:spMkLst>
        </pc:spChg>
        <pc:spChg chg="add mod">
          <ac:chgData name="Truong Nguyen" userId="8bbd828cfdcd9b55" providerId="LiveId" clId="{F87A7AAE-C165-4FF4-965C-CBFEA2AAE1DB}" dt="2022-06-25T00:54:55.987" v="11869" actId="1076"/>
          <ac:spMkLst>
            <pc:docMk/>
            <pc:sldMk cId="247277392" sldId="1838"/>
            <ac:spMk id="104" creationId="{FE3DB785-4DA8-7EC9-43C7-FA4AA8A649CF}"/>
          </ac:spMkLst>
        </pc:spChg>
        <pc:spChg chg="add del mod">
          <ac:chgData name="Truong Nguyen" userId="8bbd828cfdcd9b55" providerId="LiveId" clId="{F87A7AAE-C165-4FF4-965C-CBFEA2AAE1DB}" dt="2022-06-25T01:00:16.446" v="11982"/>
          <ac:spMkLst>
            <pc:docMk/>
            <pc:sldMk cId="247277392" sldId="1838"/>
            <ac:spMk id="105" creationId="{5526F941-801D-753A-DA08-3746DA071D73}"/>
          </ac:spMkLst>
        </pc:spChg>
        <pc:spChg chg="add del mod">
          <ac:chgData name="Truong Nguyen" userId="8bbd828cfdcd9b55" providerId="LiveId" clId="{F87A7AAE-C165-4FF4-965C-CBFEA2AAE1DB}" dt="2022-06-25T00:55:13.280" v="11872" actId="478"/>
          <ac:spMkLst>
            <pc:docMk/>
            <pc:sldMk cId="247277392" sldId="1838"/>
            <ac:spMk id="106" creationId="{C578ED52-3CF1-AEA2-CA87-E66CA4065655}"/>
          </ac:spMkLst>
        </pc:spChg>
        <pc:spChg chg="add del mod">
          <ac:chgData name="Truong Nguyen" userId="8bbd828cfdcd9b55" providerId="LiveId" clId="{F87A7AAE-C165-4FF4-965C-CBFEA2AAE1DB}" dt="2022-06-25T00:55:13.280" v="11872" actId="478"/>
          <ac:spMkLst>
            <pc:docMk/>
            <pc:sldMk cId="247277392" sldId="1838"/>
            <ac:spMk id="107" creationId="{7E44A8F2-8B9B-8882-BF50-F7BA0A499DC8}"/>
          </ac:spMkLst>
        </pc:spChg>
        <pc:spChg chg="add del mod">
          <ac:chgData name="Truong Nguyen" userId="8bbd828cfdcd9b55" providerId="LiveId" clId="{F87A7AAE-C165-4FF4-965C-CBFEA2AAE1DB}" dt="2022-06-25T00:55:13.280" v="11872" actId="478"/>
          <ac:spMkLst>
            <pc:docMk/>
            <pc:sldMk cId="247277392" sldId="1838"/>
            <ac:spMk id="108" creationId="{89B7D89B-1583-7F62-59C7-D42812F1BF06}"/>
          </ac:spMkLst>
        </pc:spChg>
        <pc:spChg chg="add del mod">
          <ac:chgData name="Truong Nguyen" userId="8bbd828cfdcd9b55" providerId="LiveId" clId="{F87A7AAE-C165-4FF4-965C-CBFEA2AAE1DB}" dt="2022-06-25T00:55:13.280" v="11872" actId="478"/>
          <ac:spMkLst>
            <pc:docMk/>
            <pc:sldMk cId="247277392" sldId="1838"/>
            <ac:spMk id="109" creationId="{2466CF8D-AC43-FD57-5BDD-AB250C27F513}"/>
          </ac:spMkLst>
        </pc:spChg>
        <pc:spChg chg="add del mod">
          <ac:chgData name="Truong Nguyen" userId="8bbd828cfdcd9b55" providerId="LiveId" clId="{F87A7AAE-C165-4FF4-965C-CBFEA2AAE1DB}" dt="2022-06-25T00:55:13.280" v="11872" actId="478"/>
          <ac:spMkLst>
            <pc:docMk/>
            <pc:sldMk cId="247277392" sldId="1838"/>
            <ac:spMk id="110" creationId="{6CACBC87-4E5D-8AB5-B98D-EAC0E1EE1EA6}"/>
          </ac:spMkLst>
        </pc:spChg>
        <pc:spChg chg="add del mod">
          <ac:chgData name="Truong Nguyen" userId="8bbd828cfdcd9b55" providerId="LiveId" clId="{F87A7AAE-C165-4FF4-965C-CBFEA2AAE1DB}" dt="2022-06-25T00:55:13.280" v="11872" actId="478"/>
          <ac:spMkLst>
            <pc:docMk/>
            <pc:sldMk cId="247277392" sldId="1838"/>
            <ac:spMk id="111" creationId="{629EE77A-C2B7-CBAD-C744-DCD11754F9FE}"/>
          </ac:spMkLst>
        </pc:spChg>
        <pc:spChg chg="add del mod">
          <ac:chgData name="Truong Nguyen" userId="8bbd828cfdcd9b55" providerId="LiveId" clId="{F87A7AAE-C165-4FF4-965C-CBFEA2AAE1DB}" dt="2022-06-25T00:55:13.280" v="11872" actId="478"/>
          <ac:spMkLst>
            <pc:docMk/>
            <pc:sldMk cId="247277392" sldId="1838"/>
            <ac:spMk id="112" creationId="{82ADD5BE-17EF-1187-45DD-7124F50D8BD7}"/>
          </ac:spMkLst>
        </pc:spChg>
        <pc:spChg chg="add del mod">
          <ac:chgData name="Truong Nguyen" userId="8bbd828cfdcd9b55" providerId="LiveId" clId="{F87A7AAE-C165-4FF4-965C-CBFEA2AAE1DB}" dt="2022-06-25T00:55:13.280" v="11872" actId="478"/>
          <ac:spMkLst>
            <pc:docMk/>
            <pc:sldMk cId="247277392" sldId="1838"/>
            <ac:spMk id="113" creationId="{5D882404-3A0D-C249-F75A-352C2C128929}"/>
          </ac:spMkLst>
        </pc:spChg>
        <pc:spChg chg="add del mod">
          <ac:chgData name="Truong Nguyen" userId="8bbd828cfdcd9b55" providerId="LiveId" clId="{F87A7AAE-C165-4FF4-965C-CBFEA2AAE1DB}" dt="2022-06-25T00:56:49.722" v="11910" actId="478"/>
          <ac:spMkLst>
            <pc:docMk/>
            <pc:sldMk cId="247277392" sldId="1838"/>
            <ac:spMk id="120" creationId="{22BAE903-0270-5A01-0E48-D236222A09AE}"/>
          </ac:spMkLst>
        </pc:spChg>
        <pc:spChg chg="add del mod">
          <ac:chgData name="Truong Nguyen" userId="8bbd828cfdcd9b55" providerId="LiveId" clId="{F87A7AAE-C165-4FF4-965C-CBFEA2AAE1DB}" dt="2022-06-25T00:56:42.349" v="11905" actId="478"/>
          <ac:spMkLst>
            <pc:docMk/>
            <pc:sldMk cId="247277392" sldId="1838"/>
            <ac:spMk id="121" creationId="{95D71796-239D-4D01-8270-AA3FD63504F1}"/>
          </ac:spMkLst>
        </pc:spChg>
        <pc:spChg chg="add del mod">
          <ac:chgData name="Truong Nguyen" userId="8bbd828cfdcd9b55" providerId="LiveId" clId="{F87A7AAE-C165-4FF4-965C-CBFEA2AAE1DB}" dt="2022-06-25T00:56:40.904" v="11903" actId="478"/>
          <ac:spMkLst>
            <pc:docMk/>
            <pc:sldMk cId="247277392" sldId="1838"/>
            <ac:spMk id="122" creationId="{F8A1B158-B821-A01A-F014-25809D33D998}"/>
          </ac:spMkLst>
        </pc:spChg>
        <pc:spChg chg="add del mod">
          <ac:chgData name="Truong Nguyen" userId="8bbd828cfdcd9b55" providerId="LiveId" clId="{F87A7AAE-C165-4FF4-965C-CBFEA2AAE1DB}" dt="2022-06-25T00:55:16.787" v="11873" actId="478"/>
          <ac:spMkLst>
            <pc:docMk/>
            <pc:sldMk cId="247277392" sldId="1838"/>
            <ac:spMk id="123" creationId="{587F13E0-5FAE-7596-1F09-6FA3BEA61CCF}"/>
          </ac:spMkLst>
        </pc:spChg>
        <pc:spChg chg="add del mod">
          <ac:chgData name="Truong Nguyen" userId="8bbd828cfdcd9b55" providerId="LiveId" clId="{F87A7AAE-C165-4FF4-965C-CBFEA2AAE1DB}" dt="2022-06-25T00:55:16.787" v="11873" actId="478"/>
          <ac:spMkLst>
            <pc:docMk/>
            <pc:sldMk cId="247277392" sldId="1838"/>
            <ac:spMk id="124" creationId="{8D6A3405-57A0-76C5-F206-09D9F28C37E8}"/>
          </ac:spMkLst>
        </pc:spChg>
        <pc:spChg chg="add del mod">
          <ac:chgData name="Truong Nguyen" userId="8bbd828cfdcd9b55" providerId="LiveId" clId="{F87A7AAE-C165-4FF4-965C-CBFEA2AAE1DB}" dt="2022-06-25T00:55:16.787" v="11873" actId="478"/>
          <ac:spMkLst>
            <pc:docMk/>
            <pc:sldMk cId="247277392" sldId="1838"/>
            <ac:spMk id="125" creationId="{6F4261B7-0618-747A-0BD0-B099D09D796E}"/>
          </ac:spMkLst>
        </pc:spChg>
        <pc:spChg chg="add mod">
          <ac:chgData name="Truong Nguyen" userId="8bbd828cfdcd9b55" providerId="LiveId" clId="{F87A7AAE-C165-4FF4-965C-CBFEA2AAE1DB}" dt="2022-06-25T00:55:26.844" v="11875" actId="1076"/>
          <ac:spMkLst>
            <pc:docMk/>
            <pc:sldMk cId="247277392" sldId="1838"/>
            <ac:spMk id="130" creationId="{BB3640AA-6A97-3809-A659-2075C291D647}"/>
          </ac:spMkLst>
        </pc:spChg>
        <pc:spChg chg="add mod">
          <ac:chgData name="Truong Nguyen" userId="8bbd828cfdcd9b55" providerId="LiveId" clId="{F87A7AAE-C165-4FF4-965C-CBFEA2AAE1DB}" dt="2022-06-25T00:56:04.732" v="11889" actId="20577"/>
          <ac:spMkLst>
            <pc:docMk/>
            <pc:sldMk cId="247277392" sldId="1838"/>
            <ac:spMk id="131" creationId="{AF7E6FF4-CD85-8432-822E-A4C6204D6C18}"/>
          </ac:spMkLst>
        </pc:spChg>
        <pc:spChg chg="add mod">
          <ac:chgData name="Truong Nguyen" userId="8bbd828cfdcd9b55" providerId="LiveId" clId="{F87A7AAE-C165-4FF4-965C-CBFEA2AAE1DB}" dt="2022-06-25T00:55:26.844" v="11875" actId="1076"/>
          <ac:spMkLst>
            <pc:docMk/>
            <pc:sldMk cId="247277392" sldId="1838"/>
            <ac:spMk id="132" creationId="{CD78ACE4-43A8-88D6-082E-EB5D5014B52F}"/>
          </ac:spMkLst>
        </pc:spChg>
        <pc:spChg chg="add mod">
          <ac:chgData name="Truong Nguyen" userId="8bbd828cfdcd9b55" providerId="LiveId" clId="{F87A7AAE-C165-4FF4-965C-CBFEA2AAE1DB}" dt="2022-06-25T00:56:08.272" v="11892" actId="20577"/>
          <ac:spMkLst>
            <pc:docMk/>
            <pc:sldMk cId="247277392" sldId="1838"/>
            <ac:spMk id="133" creationId="{30B65F89-D83D-137B-4B32-85526EF609D1}"/>
          </ac:spMkLst>
        </pc:spChg>
        <pc:spChg chg="add mod">
          <ac:chgData name="Truong Nguyen" userId="8bbd828cfdcd9b55" providerId="LiveId" clId="{F87A7AAE-C165-4FF4-965C-CBFEA2AAE1DB}" dt="2022-06-25T00:55:26.844" v="11875" actId="1076"/>
          <ac:spMkLst>
            <pc:docMk/>
            <pc:sldMk cId="247277392" sldId="1838"/>
            <ac:spMk id="134" creationId="{97C37BE9-C3B3-4413-BD68-5C389972FF16}"/>
          </ac:spMkLst>
        </pc:spChg>
        <pc:spChg chg="add mod">
          <ac:chgData name="Truong Nguyen" userId="8bbd828cfdcd9b55" providerId="LiveId" clId="{F87A7AAE-C165-4FF4-965C-CBFEA2AAE1DB}" dt="2022-06-25T00:56:11.372" v="11895" actId="20577"/>
          <ac:spMkLst>
            <pc:docMk/>
            <pc:sldMk cId="247277392" sldId="1838"/>
            <ac:spMk id="135" creationId="{614541A2-CDBC-5068-8235-2C556B9670B2}"/>
          </ac:spMkLst>
        </pc:spChg>
        <pc:spChg chg="add mod">
          <ac:chgData name="Truong Nguyen" userId="8bbd828cfdcd9b55" providerId="LiveId" clId="{F87A7AAE-C165-4FF4-965C-CBFEA2AAE1DB}" dt="2022-06-25T00:55:26.844" v="11875" actId="1076"/>
          <ac:spMkLst>
            <pc:docMk/>
            <pc:sldMk cId="247277392" sldId="1838"/>
            <ac:spMk id="136" creationId="{2770A583-563F-F214-2EB0-89F8231BA101}"/>
          </ac:spMkLst>
        </pc:spChg>
        <pc:spChg chg="add mod">
          <ac:chgData name="Truong Nguyen" userId="8bbd828cfdcd9b55" providerId="LiveId" clId="{F87A7AAE-C165-4FF4-965C-CBFEA2AAE1DB}" dt="2022-06-25T00:56:17.675" v="11899" actId="1076"/>
          <ac:spMkLst>
            <pc:docMk/>
            <pc:sldMk cId="247277392" sldId="1838"/>
            <ac:spMk id="137" creationId="{6192B350-D119-D1B2-F92F-6BEFE191EF7B}"/>
          </ac:spMkLst>
        </pc:spChg>
        <pc:spChg chg="add mod">
          <ac:chgData name="Truong Nguyen" userId="8bbd828cfdcd9b55" providerId="LiveId" clId="{F87A7AAE-C165-4FF4-965C-CBFEA2AAE1DB}" dt="2022-06-25T00:57:04.591" v="11912" actId="1076"/>
          <ac:spMkLst>
            <pc:docMk/>
            <pc:sldMk cId="247277392" sldId="1838"/>
            <ac:spMk id="138" creationId="{E874145A-8675-8E38-8721-6B85E1256049}"/>
          </ac:spMkLst>
        </pc:spChg>
        <pc:spChg chg="add mod">
          <ac:chgData name="Truong Nguyen" userId="8bbd828cfdcd9b55" providerId="LiveId" clId="{F87A7AAE-C165-4FF4-965C-CBFEA2AAE1DB}" dt="2022-06-25T00:57:04.591" v="11912" actId="1076"/>
          <ac:spMkLst>
            <pc:docMk/>
            <pc:sldMk cId="247277392" sldId="1838"/>
            <ac:spMk id="139" creationId="{0A6FE10B-2C12-BA1C-7063-00DA8856303B}"/>
          </ac:spMkLst>
        </pc:spChg>
        <pc:spChg chg="add mod">
          <ac:chgData name="Truong Nguyen" userId="8bbd828cfdcd9b55" providerId="LiveId" clId="{F87A7AAE-C165-4FF4-965C-CBFEA2AAE1DB}" dt="2022-06-25T00:57:04.591" v="11912" actId="1076"/>
          <ac:spMkLst>
            <pc:docMk/>
            <pc:sldMk cId="247277392" sldId="1838"/>
            <ac:spMk id="140" creationId="{7DF128F6-EA68-46F9-94AB-0B75FA8958B9}"/>
          </ac:spMkLst>
        </pc:spChg>
        <pc:spChg chg="add mod">
          <ac:chgData name="Truong Nguyen" userId="8bbd828cfdcd9b55" providerId="LiveId" clId="{F87A7AAE-C165-4FF4-965C-CBFEA2AAE1DB}" dt="2022-06-25T00:57:04.591" v="11912" actId="1076"/>
          <ac:spMkLst>
            <pc:docMk/>
            <pc:sldMk cId="247277392" sldId="1838"/>
            <ac:spMk id="141" creationId="{626C5E3C-E8D0-08C3-0F2A-51C9FC90A3AD}"/>
          </ac:spMkLst>
        </pc:spChg>
        <pc:spChg chg="add mod">
          <ac:chgData name="Truong Nguyen" userId="8bbd828cfdcd9b55" providerId="LiveId" clId="{F87A7AAE-C165-4FF4-965C-CBFEA2AAE1DB}" dt="2022-06-25T01:05:39.803" v="12127" actId="1076"/>
          <ac:spMkLst>
            <pc:docMk/>
            <pc:sldMk cId="247277392" sldId="1838"/>
            <ac:spMk id="187" creationId="{3819ED19-E545-1961-E992-5D4D40DE2FA6}"/>
          </ac:spMkLst>
        </pc:spChg>
        <pc:spChg chg="add mod">
          <ac:chgData name="Truong Nguyen" userId="8bbd828cfdcd9b55" providerId="LiveId" clId="{F87A7AAE-C165-4FF4-965C-CBFEA2AAE1DB}" dt="2022-06-25T01:05:43.251" v="12128" actId="1076"/>
          <ac:spMkLst>
            <pc:docMk/>
            <pc:sldMk cId="247277392" sldId="1838"/>
            <ac:spMk id="188" creationId="{887689AA-185F-216E-7E40-C3CB2E9D239B}"/>
          </ac:spMkLst>
        </pc:spChg>
        <pc:spChg chg="add mod">
          <ac:chgData name="Truong Nguyen" userId="8bbd828cfdcd9b55" providerId="LiveId" clId="{F87A7AAE-C165-4FF4-965C-CBFEA2AAE1DB}" dt="2022-06-25T01:05:55.538" v="12132" actId="1076"/>
          <ac:spMkLst>
            <pc:docMk/>
            <pc:sldMk cId="247277392" sldId="1838"/>
            <ac:spMk id="189" creationId="{3D5B2D12-B7A2-FF91-FF33-62738EBAF050}"/>
          </ac:spMkLst>
        </pc:spChg>
        <pc:spChg chg="add mod">
          <ac:chgData name="Truong Nguyen" userId="8bbd828cfdcd9b55" providerId="LiveId" clId="{F87A7AAE-C165-4FF4-965C-CBFEA2AAE1DB}" dt="2022-06-25T01:02:53.495" v="12015" actId="1076"/>
          <ac:spMkLst>
            <pc:docMk/>
            <pc:sldMk cId="247277392" sldId="1838"/>
            <ac:spMk id="190" creationId="{FE5E67A4-C571-A2BC-078D-2544BD35A0F1}"/>
          </ac:spMkLst>
        </pc:spChg>
        <pc:spChg chg="add del mod">
          <ac:chgData name="Truong Nguyen" userId="8bbd828cfdcd9b55" providerId="LiveId" clId="{F87A7AAE-C165-4FF4-965C-CBFEA2AAE1DB}" dt="2022-06-25T01:05:51.445" v="12131" actId="478"/>
          <ac:spMkLst>
            <pc:docMk/>
            <pc:sldMk cId="247277392" sldId="1838"/>
            <ac:spMk id="191" creationId="{795D6370-54BE-55E5-452D-091C7F4B377C}"/>
          </ac:spMkLst>
        </pc:spChg>
        <pc:spChg chg="add mod">
          <ac:chgData name="Truong Nguyen" userId="8bbd828cfdcd9b55" providerId="LiveId" clId="{F87A7AAE-C165-4FF4-965C-CBFEA2AAE1DB}" dt="2022-06-25T01:05:47.283" v="12130" actId="1076"/>
          <ac:spMkLst>
            <pc:docMk/>
            <pc:sldMk cId="247277392" sldId="1838"/>
            <ac:spMk id="192" creationId="{FE4001D5-7919-4464-FB11-72D9E8E887A3}"/>
          </ac:spMkLst>
        </pc:spChg>
        <pc:spChg chg="add mod">
          <ac:chgData name="Truong Nguyen" userId="8bbd828cfdcd9b55" providerId="LiveId" clId="{F87A7AAE-C165-4FF4-965C-CBFEA2AAE1DB}" dt="2022-06-25T01:06:08.369" v="12133" actId="1076"/>
          <ac:spMkLst>
            <pc:docMk/>
            <pc:sldMk cId="247277392" sldId="1838"/>
            <ac:spMk id="193" creationId="{6323A683-CE5D-A237-D8EA-F2DCF7E1F817}"/>
          </ac:spMkLst>
        </pc:spChg>
        <pc:spChg chg="add mod">
          <ac:chgData name="Truong Nguyen" userId="8bbd828cfdcd9b55" providerId="LiveId" clId="{F87A7AAE-C165-4FF4-965C-CBFEA2AAE1DB}" dt="2022-06-25T01:12:48.164" v="12200" actId="1076"/>
          <ac:spMkLst>
            <pc:docMk/>
            <pc:sldMk cId="247277392" sldId="1838"/>
            <ac:spMk id="194" creationId="{2659A0F5-01B2-2D59-9297-20658EF8E812}"/>
          </ac:spMkLst>
        </pc:spChg>
        <pc:picChg chg="del">
          <ac:chgData name="Truong Nguyen" userId="8bbd828cfdcd9b55" providerId="LiveId" clId="{F87A7AAE-C165-4FF4-965C-CBFEA2AAE1DB}" dt="2022-06-25T00:45:32.127" v="11817" actId="478"/>
          <ac:picMkLst>
            <pc:docMk/>
            <pc:sldMk cId="247277392" sldId="1838"/>
            <ac:picMk id="5" creationId="{A92C0FFA-BD8B-BD5E-A15A-B78C0EBDA2B5}"/>
          </ac:picMkLst>
        </pc:picChg>
        <pc:picChg chg="add del mod">
          <ac:chgData name="Truong Nguyen" userId="8bbd828cfdcd9b55" providerId="LiveId" clId="{F87A7AAE-C165-4FF4-965C-CBFEA2AAE1DB}" dt="2022-06-25T01:18:06.775" v="12296" actId="478"/>
          <ac:picMkLst>
            <pc:docMk/>
            <pc:sldMk cId="247277392" sldId="1838"/>
            <ac:picMk id="99" creationId="{5E745CCA-81E9-9094-7C1F-8F1D5AF88449}"/>
          </ac:picMkLst>
        </pc:picChg>
        <pc:cxnChg chg="add mod">
          <ac:chgData name="Truong Nguyen" userId="8bbd828cfdcd9b55" providerId="LiveId" clId="{F87A7AAE-C165-4FF4-965C-CBFEA2AAE1DB}" dt="2022-06-25T03:30:21.407" v="12374" actId="692"/>
          <ac:cxnSpMkLst>
            <pc:docMk/>
            <pc:sldMk cId="247277392" sldId="1838"/>
            <ac:cxnSpMk id="53" creationId="{310AB00B-D2C4-492B-01AA-A7985C302C2F}"/>
          </ac:cxnSpMkLst>
        </pc:cxnChg>
        <pc:cxnChg chg="add mod">
          <ac:chgData name="Truong Nguyen" userId="8bbd828cfdcd9b55" providerId="LiveId" clId="{F87A7AAE-C165-4FF4-965C-CBFEA2AAE1DB}" dt="2022-06-25T03:30:21.407" v="12374" actId="692"/>
          <ac:cxnSpMkLst>
            <pc:docMk/>
            <pc:sldMk cId="247277392" sldId="1838"/>
            <ac:cxnSpMk id="54" creationId="{94743CBD-E5C4-0CC5-5C12-5FAFC4A8ACF8}"/>
          </ac:cxnSpMkLst>
        </pc:cxnChg>
        <pc:cxnChg chg="add mod">
          <ac:chgData name="Truong Nguyen" userId="8bbd828cfdcd9b55" providerId="LiveId" clId="{F87A7AAE-C165-4FF4-965C-CBFEA2AAE1DB}" dt="2022-06-25T03:30:21.407" v="12374" actId="692"/>
          <ac:cxnSpMkLst>
            <pc:docMk/>
            <pc:sldMk cId="247277392" sldId="1838"/>
            <ac:cxnSpMk id="55" creationId="{37373734-4344-EEDA-566A-6FC6D55B682E}"/>
          </ac:cxnSpMkLst>
        </pc:cxnChg>
        <pc:cxnChg chg="add del mod">
          <ac:chgData name="Truong Nguyen" userId="8bbd828cfdcd9b55" providerId="LiveId" clId="{F87A7AAE-C165-4FF4-965C-CBFEA2AAE1DB}" dt="2022-06-25T00:51:09.193" v="11834" actId="478"/>
          <ac:cxnSpMkLst>
            <pc:docMk/>
            <pc:sldMk cId="247277392" sldId="1838"/>
            <ac:cxnSpMk id="56" creationId="{ED56060D-0297-AA98-5279-10FFB540D167}"/>
          </ac:cxnSpMkLst>
        </pc:cxnChg>
        <pc:cxnChg chg="add del mod">
          <ac:chgData name="Truong Nguyen" userId="8bbd828cfdcd9b55" providerId="LiveId" clId="{F87A7AAE-C165-4FF4-965C-CBFEA2AAE1DB}" dt="2022-06-25T00:46:13.069" v="11828" actId="478"/>
          <ac:cxnSpMkLst>
            <pc:docMk/>
            <pc:sldMk cId="247277392" sldId="1838"/>
            <ac:cxnSpMk id="57" creationId="{CD58BB8D-A3B7-9C0D-9086-2744B186B3B9}"/>
          </ac:cxnSpMkLst>
        </pc:cxnChg>
        <pc:cxnChg chg="add del mod">
          <ac:chgData name="Truong Nguyen" userId="8bbd828cfdcd9b55" providerId="LiveId" clId="{F87A7AAE-C165-4FF4-965C-CBFEA2AAE1DB}" dt="2022-06-25T00:46:14.415" v="11829" actId="478"/>
          <ac:cxnSpMkLst>
            <pc:docMk/>
            <pc:sldMk cId="247277392" sldId="1838"/>
            <ac:cxnSpMk id="58" creationId="{4BBECF80-EF9E-6B15-57DC-695498C75072}"/>
          </ac:cxnSpMkLst>
        </pc:cxnChg>
        <pc:cxnChg chg="add del mod">
          <ac:chgData name="Truong Nguyen" userId="8bbd828cfdcd9b55" providerId="LiveId" clId="{F87A7AAE-C165-4FF4-965C-CBFEA2AAE1DB}" dt="2022-06-25T00:51:16.594" v="11836" actId="478"/>
          <ac:cxnSpMkLst>
            <pc:docMk/>
            <pc:sldMk cId="247277392" sldId="1838"/>
            <ac:cxnSpMk id="59" creationId="{5C9F202D-1CC9-7A36-2363-48771CDC0A24}"/>
          </ac:cxnSpMkLst>
        </pc:cxnChg>
        <pc:cxnChg chg="add del mod">
          <ac:chgData name="Truong Nguyen" userId="8bbd828cfdcd9b55" providerId="LiveId" clId="{F87A7AAE-C165-4FF4-965C-CBFEA2AAE1DB}" dt="2022-06-25T00:51:16.269" v="11835" actId="478"/>
          <ac:cxnSpMkLst>
            <pc:docMk/>
            <pc:sldMk cId="247277392" sldId="1838"/>
            <ac:cxnSpMk id="60" creationId="{B1451F3A-7136-2A3F-319C-983D20F04492}"/>
          </ac:cxnSpMkLst>
        </pc:cxnChg>
        <pc:cxnChg chg="add del mod">
          <ac:chgData name="Truong Nguyen" userId="8bbd828cfdcd9b55" providerId="LiveId" clId="{F87A7AAE-C165-4FF4-965C-CBFEA2AAE1DB}" dt="2022-06-25T00:46:09.398" v="11825" actId="478"/>
          <ac:cxnSpMkLst>
            <pc:docMk/>
            <pc:sldMk cId="247277392" sldId="1838"/>
            <ac:cxnSpMk id="61" creationId="{23562A3D-3D88-CB13-F2E0-F375F6CB8BC7}"/>
          </ac:cxnSpMkLst>
        </pc:cxnChg>
        <pc:cxnChg chg="add del mod">
          <ac:chgData name="Truong Nguyen" userId="8bbd828cfdcd9b55" providerId="LiveId" clId="{F87A7AAE-C165-4FF4-965C-CBFEA2AAE1DB}" dt="2022-06-25T00:46:09.398" v="11825" actId="478"/>
          <ac:cxnSpMkLst>
            <pc:docMk/>
            <pc:sldMk cId="247277392" sldId="1838"/>
            <ac:cxnSpMk id="62" creationId="{29400111-87BA-0827-DFE4-58E782414D0C}"/>
          </ac:cxnSpMkLst>
        </pc:cxnChg>
        <pc:cxnChg chg="add del mod">
          <ac:chgData name="Truong Nguyen" userId="8bbd828cfdcd9b55" providerId="LiveId" clId="{F87A7AAE-C165-4FF4-965C-CBFEA2AAE1DB}" dt="2022-06-25T00:46:09.398" v="11825" actId="478"/>
          <ac:cxnSpMkLst>
            <pc:docMk/>
            <pc:sldMk cId="247277392" sldId="1838"/>
            <ac:cxnSpMk id="63" creationId="{FF3765B5-85CD-6CF7-49C0-BAD92A9987E0}"/>
          </ac:cxnSpMkLst>
        </pc:cxnChg>
        <pc:cxnChg chg="add del mod">
          <ac:chgData name="Truong Nguyen" userId="8bbd828cfdcd9b55" providerId="LiveId" clId="{F87A7AAE-C165-4FF4-965C-CBFEA2AAE1DB}" dt="2022-06-25T00:46:09.398" v="11825" actId="478"/>
          <ac:cxnSpMkLst>
            <pc:docMk/>
            <pc:sldMk cId="247277392" sldId="1838"/>
            <ac:cxnSpMk id="64" creationId="{C59A8653-25C9-006D-7257-B4A041DD65CB}"/>
          </ac:cxnSpMkLst>
        </pc:cxnChg>
        <pc:cxnChg chg="add del mod">
          <ac:chgData name="Truong Nguyen" userId="8bbd828cfdcd9b55" providerId="LiveId" clId="{F87A7AAE-C165-4FF4-965C-CBFEA2AAE1DB}" dt="2022-06-25T00:46:09.398" v="11825" actId="478"/>
          <ac:cxnSpMkLst>
            <pc:docMk/>
            <pc:sldMk cId="247277392" sldId="1838"/>
            <ac:cxnSpMk id="65" creationId="{49573991-0609-0F88-A2D3-5C20409AD130}"/>
          </ac:cxnSpMkLst>
        </pc:cxnChg>
        <pc:cxnChg chg="add del mod">
          <ac:chgData name="Truong Nguyen" userId="8bbd828cfdcd9b55" providerId="LiveId" clId="{F87A7AAE-C165-4FF4-965C-CBFEA2AAE1DB}" dt="2022-06-25T00:51:17.724" v="11838" actId="478"/>
          <ac:cxnSpMkLst>
            <pc:docMk/>
            <pc:sldMk cId="247277392" sldId="1838"/>
            <ac:cxnSpMk id="66" creationId="{D85D5BC5-6922-1C87-88D0-250B8BB152D4}"/>
          </ac:cxnSpMkLst>
        </pc:cxnChg>
        <pc:cxnChg chg="add del mod">
          <ac:chgData name="Truong Nguyen" userId="8bbd828cfdcd9b55" providerId="LiveId" clId="{F87A7AAE-C165-4FF4-965C-CBFEA2AAE1DB}" dt="2022-06-25T00:51:17.269" v="11837" actId="478"/>
          <ac:cxnSpMkLst>
            <pc:docMk/>
            <pc:sldMk cId="247277392" sldId="1838"/>
            <ac:cxnSpMk id="67" creationId="{2A895B22-D83B-7764-4206-110488DD0A06}"/>
          </ac:cxnSpMkLst>
        </pc:cxnChg>
        <pc:cxnChg chg="add del mod">
          <ac:chgData name="Truong Nguyen" userId="8bbd828cfdcd9b55" providerId="LiveId" clId="{F87A7AAE-C165-4FF4-965C-CBFEA2AAE1DB}" dt="2022-06-25T00:51:18.589" v="11839" actId="478"/>
          <ac:cxnSpMkLst>
            <pc:docMk/>
            <pc:sldMk cId="247277392" sldId="1838"/>
            <ac:cxnSpMk id="68" creationId="{CFF0F9AE-0644-C3A3-0A1F-3EA7ACC8EC41}"/>
          </ac:cxnSpMkLst>
        </pc:cxnChg>
        <pc:cxnChg chg="add del mod">
          <ac:chgData name="Truong Nguyen" userId="8bbd828cfdcd9b55" providerId="LiveId" clId="{F87A7AAE-C165-4FF4-965C-CBFEA2AAE1DB}" dt="2022-06-25T00:51:18.950" v="11840" actId="478"/>
          <ac:cxnSpMkLst>
            <pc:docMk/>
            <pc:sldMk cId="247277392" sldId="1838"/>
            <ac:cxnSpMk id="69" creationId="{2280CA6C-74B1-4102-5D33-29F50848A138}"/>
          </ac:cxnSpMkLst>
        </pc:cxnChg>
        <pc:cxnChg chg="add del mod">
          <ac:chgData name="Truong Nguyen" userId="8bbd828cfdcd9b55" providerId="LiveId" clId="{F87A7AAE-C165-4FF4-965C-CBFEA2AAE1DB}" dt="2022-06-25T00:46:09.398" v="11825" actId="478"/>
          <ac:cxnSpMkLst>
            <pc:docMk/>
            <pc:sldMk cId="247277392" sldId="1838"/>
            <ac:cxnSpMk id="70" creationId="{EACD1E5D-026C-32CE-1F67-BF396BFBFB15}"/>
          </ac:cxnSpMkLst>
        </pc:cxnChg>
        <pc:cxnChg chg="add del mod">
          <ac:chgData name="Truong Nguyen" userId="8bbd828cfdcd9b55" providerId="LiveId" clId="{F87A7AAE-C165-4FF4-965C-CBFEA2AAE1DB}" dt="2022-06-25T00:46:09.398" v="11825" actId="478"/>
          <ac:cxnSpMkLst>
            <pc:docMk/>
            <pc:sldMk cId="247277392" sldId="1838"/>
            <ac:cxnSpMk id="71" creationId="{652DFC53-BB91-6681-B158-6292BE0FBE3D}"/>
          </ac:cxnSpMkLst>
        </pc:cxnChg>
        <pc:cxnChg chg="add del mod">
          <ac:chgData name="Truong Nguyen" userId="8bbd828cfdcd9b55" providerId="LiveId" clId="{F87A7AAE-C165-4FF4-965C-CBFEA2AAE1DB}" dt="2022-06-25T00:46:09.398" v="11825" actId="478"/>
          <ac:cxnSpMkLst>
            <pc:docMk/>
            <pc:sldMk cId="247277392" sldId="1838"/>
            <ac:cxnSpMk id="72" creationId="{6C580FE5-AB32-F4DA-4A20-49AAFCB91C5A}"/>
          </ac:cxnSpMkLst>
        </pc:cxnChg>
        <pc:cxnChg chg="add del mod">
          <ac:chgData name="Truong Nguyen" userId="8bbd828cfdcd9b55" providerId="LiveId" clId="{F87A7AAE-C165-4FF4-965C-CBFEA2AAE1DB}" dt="2022-06-25T00:46:09.398" v="11825" actId="478"/>
          <ac:cxnSpMkLst>
            <pc:docMk/>
            <pc:sldMk cId="247277392" sldId="1838"/>
            <ac:cxnSpMk id="73" creationId="{7E739BEA-3AFF-612A-9ABD-ABEA99227773}"/>
          </ac:cxnSpMkLst>
        </pc:cxnChg>
        <pc:cxnChg chg="add del mod">
          <ac:chgData name="Truong Nguyen" userId="8bbd828cfdcd9b55" providerId="LiveId" clId="{F87A7AAE-C165-4FF4-965C-CBFEA2AAE1DB}" dt="2022-06-25T00:46:09.398" v="11825" actId="478"/>
          <ac:cxnSpMkLst>
            <pc:docMk/>
            <pc:sldMk cId="247277392" sldId="1838"/>
            <ac:cxnSpMk id="74" creationId="{FC1BC5C1-804B-3742-6D5B-92371C9350A3}"/>
          </ac:cxnSpMkLst>
        </pc:cxnChg>
        <pc:cxnChg chg="add del mod">
          <ac:chgData name="Truong Nguyen" userId="8bbd828cfdcd9b55" providerId="LiveId" clId="{F87A7AAE-C165-4FF4-965C-CBFEA2AAE1DB}" dt="2022-06-25T00:46:09.398" v="11825" actId="478"/>
          <ac:cxnSpMkLst>
            <pc:docMk/>
            <pc:sldMk cId="247277392" sldId="1838"/>
            <ac:cxnSpMk id="75" creationId="{9DEAE261-9BE1-019B-A475-072E9FEAEDB6}"/>
          </ac:cxnSpMkLst>
        </pc:cxnChg>
        <pc:cxnChg chg="add del mod">
          <ac:chgData name="Truong Nguyen" userId="8bbd828cfdcd9b55" providerId="LiveId" clId="{F87A7AAE-C165-4FF4-965C-CBFEA2AAE1DB}" dt="2022-06-25T00:46:09.398" v="11825" actId="478"/>
          <ac:cxnSpMkLst>
            <pc:docMk/>
            <pc:sldMk cId="247277392" sldId="1838"/>
            <ac:cxnSpMk id="76" creationId="{B5587AAF-49CB-B395-C71B-5B2FFFAD4558}"/>
          </ac:cxnSpMkLst>
        </pc:cxnChg>
        <pc:cxnChg chg="add del mod">
          <ac:chgData name="Truong Nguyen" userId="8bbd828cfdcd9b55" providerId="LiveId" clId="{F87A7AAE-C165-4FF4-965C-CBFEA2AAE1DB}" dt="2022-06-25T00:46:09.398" v="11825" actId="478"/>
          <ac:cxnSpMkLst>
            <pc:docMk/>
            <pc:sldMk cId="247277392" sldId="1838"/>
            <ac:cxnSpMk id="77" creationId="{C7C3F9EA-AE4E-1284-7F6A-3B8BF9857B4E}"/>
          </ac:cxnSpMkLst>
        </pc:cxnChg>
        <pc:cxnChg chg="add del mod">
          <ac:chgData name="Truong Nguyen" userId="8bbd828cfdcd9b55" providerId="LiveId" clId="{F87A7AAE-C165-4FF4-965C-CBFEA2AAE1DB}" dt="2022-06-25T00:46:09.398" v="11825" actId="478"/>
          <ac:cxnSpMkLst>
            <pc:docMk/>
            <pc:sldMk cId="247277392" sldId="1838"/>
            <ac:cxnSpMk id="78" creationId="{218B6837-DE26-0717-A4F2-76EBD1F497C0}"/>
          </ac:cxnSpMkLst>
        </pc:cxnChg>
        <pc:cxnChg chg="add del mod">
          <ac:chgData name="Truong Nguyen" userId="8bbd828cfdcd9b55" providerId="LiveId" clId="{F87A7AAE-C165-4FF4-965C-CBFEA2AAE1DB}" dt="2022-06-25T00:46:09.398" v="11825" actId="478"/>
          <ac:cxnSpMkLst>
            <pc:docMk/>
            <pc:sldMk cId="247277392" sldId="1838"/>
            <ac:cxnSpMk id="81" creationId="{99AAFF7B-E337-D1C9-928F-E0CCBB5E54BA}"/>
          </ac:cxnSpMkLst>
        </pc:cxnChg>
        <pc:cxnChg chg="add del mod">
          <ac:chgData name="Truong Nguyen" userId="8bbd828cfdcd9b55" providerId="LiveId" clId="{F87A7AAE-C165-4FF4-965C-CBFEA2AAE1DB}" dt="2022-06-25T00:46:09.398" v="11825" actId="478"/>
          <ac:cxnSpMkLst>
            <pc:docMk/>
            <pc:sldMk cId="247277392" sldId="1838"/>
            <ac:cxnSpMk id="82" creationId="{B0CFD183-4BFF-51EB-3716-7624207980D1}"/>
          </ac:cxnSpMkLst>
        </pc:cxnChg>
        <pc:cxnChg chg="add del mod">
          <ac:chgData name="Truong Nguyen" userId="8bbd828cfdcd9b55" providerId="LiveId" clId="{F87A7AAE-C165-4FF4-965C-CBFEA2AAE1DB}" dt="2022-06-25T00:51:22.779" v="11845" actId="478"/>
          <ac:cxnSpMkLst>
            <pc:docMk/>
            <pc:sldMk cId="247277392" sldId="1838"/>
            <ac:cxnSpMk id="114" creationId="{D7F2EF39-0C54-C0A3-909F-A684C7EBFD6C}"/>
          </ac:cxnSpMkLst>
        </pc:cxnChg>
        <pc:cxnChg chg="add del mod">
          <ac:chgData name="Truong Nguyen" userId="8bbd828cfdcd9b55" providerId="LiveId" clId="{F87A7AAE-C165-4FF4-965C-CBFEA2AAE1DB}" dt="2022-06-25T00:51:23.156" v="11846" actId="478"/>
          <ac:cxnSpMkLst>
            <pc:docMk/>
            <pc:sldMk cId="247277392" sldId="1838"/>
            <ac:cxnSpMk id="115" creationId="{62282276-1FDA-1FF6-BBAF-772A65CF3C12}"/>
          </ac:cxnSpMkLst>
        </pc:cxnChg>
        <pc:cxnChg chg="add del mod">
          <ac:chgData name="Truong Nguyen" userId="8bbd828cfdcd9b55" providerId="LiveId" clId="{F87A7AAE-C165-4FF4-965C-CBFEA2AAE1DB}" dt="2022-06-25T00:51:19.829" v="11841" actId="478"/>
          <ac:cxnSpMkLst>
            <pc:docMk/>
            <pc:sldMk cId="247277392" sldId="1838"/>
            <ac:cxnSpMk id="116" creationId="{9C126D71-2060-C7CA-2367-72F2CB492A83}"/>
          </ac:cxnSpMkLst>
        </pc:cxnChg>
        <pc:cxnChg chg="add del mod">
          <ac:chgData name="Truong Nguyen" userId="8bbd828cfdcd9b55" providerId="LiveId" clId="{F87A7AAE-C165-4FF4-965C-CBFEA2AAE1DB}" dt="2022-06-25T00:51:20.221" v="11842" actId="478"/>
          <ac:cxnSpMkLst>
            <pc:docMk/>
            <pc:sldMk cId="247277392" sldId="1838"/>
            <ac:cxnSpMk id="117" creationId="{342F7F8F-FA86-D4E3-77A9-10CD6F4ADF82}"/>
          </ac:cxnSpMkLst>
        </pc:cxnChg>
        <pc:cxnChg chg="add del mod">
          <ac:chgData name="Truong Nguyen" userId="8bbd828cfdcd9b55" providerId="LiveId" clId="{F87A7AAE-C165-4FF4-965C-CBFEA2AAE1DB}" dt="2022-06-25T00:51:20.849" v="11843" actId="478"/>
          <ac:cxnSpMkLst>
            <pc:docMk/>
            <pc:sldMk cId="247277392" sldId="1838"/>
            <ac:cxnSpMk id="118" creationId="{521760CD-03E6-FE46-DD46-0471AF2CF26A}"/>
          </ac:cxnSpMkLst>
        </pc:cxnChg>
        <pc:cxnChg chg="add del mod">
          <ac:chgData name="Truong Nguyen" userId="8bbd828cfdcd9b55" providerId="LiveId" clId="{F87A7AAE-C165-4FF4-965C-CBFEA2AAE1DB}" dt="2022-06-25T00:51:21.288" v="11844" actId="478"/>
          <ac:cxnSpMkLst>
            <pc:docMk/>
            <pc:sldMk cId="247277392" sldId="1838"/>
            <ac:cxnSpMk id="119" creationId="{94A73996-5F82-5E31-A60F-4BDC1E6913C9}"/>
          </ac:cxnSpMkLst>
        </pc:cxnChg>
        <pc:cxnChg chg="add del mod">
          <ac:chgData name="Truong Nguyen" userId="8bbd828cfdcd9b55" providerId="LiveId" clId="{F87A7AAE-C165-4FF4-965C-CBFEA2AAE1DB}" dt="2022-06-25T00:57:09.722" v="11915" actId="478"/>
          <ac:cxnSpMkLst>
            <pc:docMk/>
            <pc:sldMk cId="247277392" sldId="1838"/>
            <ac:cxnSpMk id="127" creationId="{033FEDA1-6B24-92B8-1F01-B787657A78DE}"/>
          </ac:cxnSpMkLst>
        </pc:cxnChg>
        <pc:cxnChg chg="add del mod">
          <ac:chgData name="Truong Nguyen" userId="8bbd828cfdcd9b55" providerId="LiveId" clId="{F87A7AAE-C165-4FF4-965C-CBFEA2AAE1DB}" dt="2022-06-25T00:57:08.671" v="11914" actId="478"/>
          <ac:cxnSpMkLst>
            <pc:docMk/>
            <pc:sldMk cId="247277392" sldId="1838"/>
            <ac:cxnSpMk id="128" creationId="{B7EB464E-3867-F4E2-54DD-55F7DBEB0A9F}"/>
          </ac:cxnSpMkLst>
        </pc:cxnChg>
        <pc:cxnChg chg="add del mod">
          <ac:chgData name="Truong Nguyen" userId="8bbd828cfdcd9b55" providerId="LiveId" clId="{F87A7AAE-C165-4FF4-965C-CBFEA2AAE1DB}" dt="2022-06-25T00:57:07.507" v="11913" actId="478"/>
          <ac:cxnSpMkLst>
            <pc:docMk/>
            <pc:sldMk cId="247277392" sldId="1838"/>
            <ac:cxnSpMk id="129" creationId="{C8879C51-30F9-DE12-AF4E-88999B0ADED1}"/>
          </ac:cxnSpMkLst>
        </pc:cxnChg>
        <pc:cxnChg chg="add mod">
          <ac:chgData name="Truong Nguyen" userId="8bbd828cfdcd9b55" providerId="LiveId" clId="{F87A7AAE-C165-4FF4-965C-CBFEA2AAE1DB}" dt="2022-06-25T03:30:21.407" v="12374" actId="692"/>
          <ac:cxnSpMkLst>
            <pc:docMk/>
            <pc:sldMk cId="247277392" sldId="1838"/>
            <ac:cxnSpMk id="142" creationId="{3F1171D0-0B81-33F8-B8AC-65DD7009AC78}"/>
          </ac:cxnSpMkLst>
        </pc:cxnChg>
        <pc:cxnChg chg="add del mod">
          <ac:chgData name="Truong Nguyen" userId="8bbd828cfdcd9b55" providerId="LiveId" clId="{F87A7AAE-C165-4FF4-965C-CBFEA2AAE1DB}" dt="2022-06-25T00:57:37.384" v="11921"/>
          <ac:cxnSpMkLst>
            <pc:docMk/>
            <pc:sldMk cId="247277392" sldId="1838"/>
            <ac:cxnSpMk id="146" creationId="{FBA44FDC-139B-2018-321F-5F1F1BF9F450}"/>
          </ac:cxnSpMkLst>
        </pc:cxnChg>
        <pc:cxnChg chg="add mod">
          <ac:chgData name="Truong Nguyen" userId="8bbd828cfdcd9b55" providerId="LiveId" clId="{F87A7AAE-C165-4FF4-965C-CBFEA2AAE1DB}" dt="2022-06-25T03:30:21.407" v="12374" actId="692"/>
          <ac:cxnSpMkLst>
            <pc:docMk/>
            <pc:sldMk cId="247277392" sldId="1838"/>
            <ac:cxnSpMk id="147" creationId="{00C4CF73-8F3B-D78D-7686-ECA2FD75324B}"/>
          </ac:cxnSpMkLst>
        </pc:cxnChg>
        <pc:cxnChg chg="add mod">
          <ac:chgData name="Truong Nguyen" userId="8bbd828cfdcd9b55" providerId="LiveId" clId="{F87A7AAE-C165-4FF4-965C-CBFEA2AAE1DB}" dt="2022-06-25T00:57:56.303" v="11927" actId="14100"/>
          <ac:cxnSpMkLst>
            <pc:docMk/>
            <pc:sldMk cId="247277392" sldId="1838"/>
            <ac:cxnSpMk id="150" creationId="{1AD34BF8-1B52-0B88-1C26-9A0373F98F91}"/>
          </ac:cxnSpMkLst>
        </pc:cxnChg>
        <pc:cxnChg chg="add mod">
          <ac:chgData name="Truong Nguyen" userId="8bbd828cfdcd9b55" providerId="LiveId" clId="{F87A7AAE-C165-4FF4-965C-CBFEA2AAE1DB}" dt="2022-06-25T03:30:21.407" v="12374" actId="692"/>
          <ac:cxnSpMkLst>
            <pc:docMk/>
            <pc:sldMk cId="247277392" sldId="1838"/>
            <ac:cxnSpMk id="153" creationId="{6E5B6B83-2967-B445-FEF5-DBCBFC1869FF}"/>
          </ac:cxnSpMkLst>
        </pc:cxnChg>
        <pc:cxnChg chg="add mod">
          <ac:chgData name="Truong Nguyen" userId="8bbd828cfdcd9b55" providerId="LiveId" clId="{F87A7AAE-C165-4FF4-965C-CBFEA2AAE1DB}" dt="2022-06-25T00:58:13.180" v="11933" actId="14100"/>
          <ac:cxnSpMkLst>
            <pc:docMk/>
            <pc:sldMk cId="247277392" sldId="1838"/>
            <ac:cxnSpMk id="156" creationId="{B97E6CBF-3951-A9A2-ECD2-D5E622225965}"/>
          </ac:cxnSpMkLst>
        </pc:cxnChg>
        <pc:cxnChg chg="add mod">
          <ac:chgData name="Truong Nguyen" userId="8bbd828cfdcd9b55" providerId="LiveId" clId="{F87A7AAE-C165-4FF4-965C-CBFEA2AAE1DB}" dt="2022-06-25T00:58:20.256" v="11936" actId="14100"/>
          <ac:cxnSpMkLst>
            <pc:docMk/>
            <pc:sldMk cId="247277392" sldId="1838"/>
            <ac:cxnSpMk id="159" creationId="{2F42AEE2-31CA-DC99-C12F-1F66D234D40B}"/>
          </ac:cxnSpMkLst>
        </pc:cxnChg>
        <pc:cxnChg chg="add mod">
          <ac:chgData name="Truong Nguyen" userId="8bbd828cfdcd9b55" providerId="LiveId" clId="{F87A7AAE-C165-4FF4-965C-CBFEA2AAE1DB}" dt="2022-06-25T03:30:21.407" v="12374" actId="692"/>
          <ac:cxnSpMkLst>
            <pc:docMk/>
            <pc:sldMk cId="247277392" sldId="1838"/>
            <ac:cxnSpMk id="162" creationId="{51634B17-80F2-F316-0BEA-22EEE4B553C7}"/>
          </ac:cxnSpMkLst>
        </pc:cxnChg>
        <pc:cxnChg chg="add mod">
          <ac:chgData name="Truong Nguyen" userId="8bbd828cfdcd9b55" providerId="LiveId" clId="{F87A7AAE-C165-4FF4-965C-CBFEA2AAE1DB}" dt="2022-06-25T03:30:21.407" v="12374" actId="692"/>
          <ac:cxnSpMkLst>
            <pc:docMk/>
            <pc:sldMk cId="247277392" sldId="1838"/>
            <ac:cxnSpMk id="165" creationId="{DD622188-D9AE-4EA5-61B5-F8D31FD0AEE3}"/>
          </ac:cxnSpMkLst>
        </pc:cxnChg>
        <pc:cxnChg chg="add mod">
          <ac:chgData name="Truong Nguyen" userId="8bbd828cfdcd9b55" providerId="LiveId" clId="{F87A7AAE-C165-4FF4-965C-CBFEA2AAE1DB}" dt="2022-06-25T03:30:21.407" v="12374" actId="692"/>
          <ac:cxnSpMkLst>
            <pc:docMk/>
            <pc:sldMk cId="247277392" sldId="1838"/>
            <ac:cxnSpMk id="168" creationId="{053B8527-9F96-AE5C-F461-B9D137402B15}"/>
          </ac:cxnSpMkLst>
        </pc:cxnChg>
        <pc:cxnChg chg="add mod">
          <ac:chgData name="Truong Nguyen" userId="8bbd828cfdcd9b55" providerId="LiveId" clId="{F87A7AAE-C165-4FF4-965C-CBFEA2AAE1DB}" dt="2022-06-25T03:30:21.407" v="12374" actId="692"/>
          <ac:cxnSpMkLst>
            <pc:docMk/>
            <pc:sldMk cId="247277392" sldId="1838"/>
            <ac:cxnSpMk id="171" creationId="{54DC4F37-C77F-E5B7-745A-893D07000D88}"/>
          </ac:cxnSpMkLst>
        </pc:cxnChg>
        <pc:cxnChg chg="add mod">
          <ac:chgData name="Truong Nguyen" userId="8bbd828cfdcd9b55" providerId="LiveId" clId="{F87A7AAE-C165-4FF4-965C-CBFEA2AAE1DB}" dt="2022-06-25T03:30:21.407" v="12374" actId="692"/>
          <ac:cxnSpMkLst>
            <pc:docMk/>
            <pc:sldMk cId="247277392" sldId="1838"/>
            <ac:cxnSpMk id="174" creationId="{A34C1C49-FFB7-30EF-B686-A7499711B9B2}"/>
          </ac:cxnSpMkLst>
        </pc:cxnChg>
        <pc:cxnChg chg="add mod">
          <ac:chgData name="Truong Nguyen" userId="8bbd828cfdcd9b55" providerId="LiveId" clId="{F87A7AAE-C165-4FF4-965C-CBFEA2AAE1DB}" dt="2022-06-25T03:30:21.407" v="12374" actId="692"/>
          <ac:cxnSpMkLst>
            <pc:docMk/>
            <pc:sldMk cId="247277392" sldId="1838"/>
            <ac:cxnSpMk id="178" creationId="{5A8A38F8-CC38-9F66-DF28-E4F34904CFE1}"/>
          </ac:cxnSpMkLst>
        </pc:cxnChg>
        <pc:cxnChg chg="add mod">
          <ac:chgData name="Truong Nguyen" userId="8bbd828cfdcd9b55" providerId="LiveId" clId="{F87A7AAE-C165-4FF4-965C-CBFEA2AAE1DB}" dt="2022-06-25T03:30:21.407" v="12374" actId="692"/>
          <ac:cxnSpMkLst>
            <pc:docMk/>
            <pc:sldMk cId="247277392" sldId="1838"/>
            <ac:cxnSpMk id="181" creationId="{5D9A409E-1B41-1299-21DF-42C38E1A30DB}"/>
          </ac:cxnSpMkLst>
        </pc:cxnChg>
        <pc:cxnChg chg="add mod">
          <ac:chgData name="Truong Nguyen" userId="8bbd828cfdcd9b55" providerId="LiveId" clId="{F87A7AAE-C165-4FF4-965C-CBFEA2AAE1DB}" dt="2022-06-25T03:30:21.407" v="12374" actId="692"/>
          <ac:cxnSpMkLst>
            <pc:docMk/>
            <pc:sldMk cId="247277392" sldId="1838"/>
            <ac:cxnSpMk id="184" creationId="{D1462ABC-512D-206B-6FD6-02194B154797}"/>
          </ac:cxnSpMkLst>
        </pc:cxnChg>
      </pc:sldChg>
      <pc:sldChg chg="new del">
        <pc:chgData name="Truong Nguyen" userId="8bbd828cfdcd9b55" providerId="LiveId" clId="{F87A7AAE-C165-4FF4-965C-CBFEA2AAE1DB}" dt="2022-06-25T00:42:39.106" v="11694" actId="680"/>
        <pc:sldMkLst>
          <pc:docMk/>
          <pc:sldMk cId="4077101953" sldId="1838"/>
        </pc:sldMkLst>
      </pc:sldChg>
      <pc:sldChg chg="addSp delSp modSp add mod">
        <pc:chgData name="Truong Nguyen" userId="8bbd828cfdcd9b55" providerId="LiveId" clId="{F87A7AAE-C165-4FF4-965C-CBFEA2AAE1DB}" dt="2022-06-25T05:15:11.409" v="12598"/>
        <pc:sldMkLst>
          <pc:docMk/>
          <pc:sldMk cId="2619585269" sldId="1839"/>
        </pc:sldMkLst>
        <pc:spChg chg="add del mod">
          <ac:chgData name="Truong Nguyen" userId="8bbd828cfdcd9b55" providerId="LiveId" clId="{F87A7AAE-C165-4FF4-965C-CBFEA2AAE1DB}" dt="2022-06-25T05:15:02.992" v="12596" actId="478"/>
          <ac:spMkLst>
            <pc:docMk/>
            <pc:sldMk cId="2619585269" sldId="1839"/>
            <ac:spMk id="4" creationId="{4A1D1582-4E84-7719-E8B8-19CA88CD2F53}"/>
          </ac:spMkLst>
        </pc:spChg>
        <pc:spChg chg="add del mod">
          <ac:chgData name="Truong Nguyen" userId="8bbd828cfdcd9b55" providerId="LiveId" clId="{F87A7AAE-C165-4FF4-965C-CBFEA2AAE1DB}" dt="2022-06-25T05:14:19.080" v="12593" actId="478"/>
          <ac:spMkLst>
            <pc:docMk/>
            <pc:sldMk cId="2619585269" sldId="1839"/>
            <ac:spMk id="50" creationId="{49C76237-7E53-1F56-06F6-55B07230C258}"/>
          </ac:spMkLst>
        </pc:spChg>
        <pc:spChg chg="add mod">
          <ac:chgData name="Truong Nguyen" userId="8bbd828cfdcd9b55" providerId="LiveId" clId="{F87A7AAE-C165-4FF4-965C-CBFEA2AAE1DB}" dt="2022-06-25T01:05:27.539" v="12125" actId="1076"/>
          <ac:spMkLst>
            <pc:docMk/>
            <pc:sldMk cId="2619585269" sldId="1839"/>
            <ac:spMk id="51" creationId="{D743549A-F34A-A159-7D5C-718D93843F79}"/>
          </ac:spMkLst>
        </pc:spChg>
        <pc:spChg chg="add mod">
          <ac:chgData name="Truong Nguyen" userId="8bbd828cfdcd9b55" providerId="LiveId" clId="{F87A7AAE-C165-4FF4-965C-CBFEA2AAE1DB}" dt="2022-06-25T01:05:31.807" v="12126" actId="1076"/>
          <ac:spMkLst>
            <pc:docMk/>
            <pc:sldMk cId="2619585269" sldId="1839"/>
            <ac:spMk id="52" creationId="{CEB17866-208D-4E2C-8C0B-533A60CF251F}"/>
          </ac:spMkLst>
        </pc:spChg>
        <pc:spChg chg="add mod">
          <ac:chgData name="Truong Nguyen" userId="8bbd828cfdcd9b55" providerId="LiveId" clId="{F87A7AAE-C165-4FF4-965C-CBFEA2AAE1DB}" dt="2022-06-25T01:03:30.474" v="12023"/>
          <ac:spMkLst>
            <pc:docMk/>
            <pc:sldMk cId="2619585269" sldId="1839"/>
            <ac:spMk id="53" creationId="{D900CF91-1EAA-D42E-ACED-4890A542492B}"/>
          </ac:spMkLst>
        </pc:spChg>
        <pc:spChg chg="add del mod">
          <ac:chgData name="Truong Nguyen" userId="8bbd828cfdcd9b55" providerId="LiveId" clId="{F87A7AAE-C165-4FF4-965C-CBFEA2AAE1DB}" dt="2022-06-25T05:14:20.400" v="12594" actId="478"/>
          <ac:spMkLst>
            <pc:docMk/>
            <pc:sldMk cId="2619585269" sldId="1839"/>
            <ac:spMk id="54" creationId="{AC060490-8F66-3AF4-A2E9-BADDE2FD1314}"/>
          </ac:spMkLst>
        </pc:spChg>
        <pc:spChg chg="add del mod">
          <ac:chgData name="Truong Nguyen" userId="8bbd828cfdcd9b55" providerId="LiveId" clId="{F87A7AAE-C165-4FF4-965C-CBFEA2AAE1DB}" dt="2022-06-25T01:06:19.155" v="12136" actId="478"/>
          <ac:spMkLst>
            <pc:docMk/>
            <pc:sldMk cId="2619585269" sldId="1839"/>
            <ac:spMk id="55" creationId="{250A5180-7F2D-7CB1-7A24-F919E7C9FA71}"/>
          </ac:spMkLst>
        </pc:spChg>
        <pc:spChg chg="add del mod">
          <ac:chgData name="Truong Nguyen" userId="8bbd828cfdcd9b55" providerId="LiveId" clId="{F87A7AAE-C165-4FF4-965C-CBFEA2AAE1DB}" dt="2022-06-25T05:15:10.585" v="12597" actId="478"/>
          <ac:spMkLst>
            <pc:docMk/>
            <pc:sldMk cId="2619585269" sldId="1839"/>
            <ac:spMk id="55" creationId="{9983003A-15DE-626D-FD07-B45A91122F8E}"/>
          </ac:spMkLst>
        </pc:spChg>
        <pc:spChg chg="add mod">
          <ac:chgData name="Truong Nguyen" userId="8bbd828cfdcd9b55" providerId="LiveId" clId="{F87A7AAE-C165-4FF4-965C-CBFEA2AAE1DB}" dt="2022-06-25T01:06:19.992" v="12137"/>
          <ac:spMkLst>
            <pc:docMk/>
            <pc:sldMk cId="2619585269" sldId="1839"/>
            <ac:spMk id="56" creationId="{A75C75E7-DDF7-2D6E-3EAE-439D485EE34B}"/>
          </ac:spMkLst>
        </pc:spChg>
        <pc:spChg chg="add mod">
          <ac:chgData name="Truong Nguyen" userId="8bbd828cfdcd9b55" providerId="LiveId" clId="{F87A7AAE-C165-4FF4-965C-CBFEA2AAE1DB}" dt="2022-06-25T01:12:53.308" v="12201"/>
          <ac:spMkLst>
            <pc:docMk/>
            <pc:sldMk cId="2619585269" sldId="1839"/>
            <ac:spMk id="57" creationId="{C5017447-65DC-F996-2097-FC6BB70B86C9}"/>
          </ac:spMkLst>
        </pc:spChg>
        <pc:spChg chg="add mod">
          <ac:chgData name="Truong Nguyen" userId="8bbd828cfdcd9b55" providerId="LiveId" clId="{F87A7AAE-C165-4FF4-965C-CBFEA2AAE1DB}" dt="2022-06-25T05:14:38.911" v="12595"/>
          <ac:spMkLst>
            <pc:docMk/>
            <pc:sldMk cId="2619585269" sldId="1839"/>
            <ac:spMk id="58" creationId="{D6910407-E127-9CB6-BEF5-A9280E223998}"/>
          </ac:spMkLst>
        </pc:spChg>
        <pc:spChg chg="add mod">
          <ac:chgData name="Truong Nguyen" userId="8bbd828cfdcd9b55" providerId="LiveId" clId="{F87A7AAE-C165-4FF4-965C-CBFEA2AAE1DB}" dt="2022-06-25T05:15:11.409" v="12598"/>
          <ac:spMkLst>
            <pc:docMk/>
            <pc:sldMk cId="2619585269" sldId="1839"/>
            <ac:spMk id="59" creationId="{E963D755-0226-4630-91F5-1B21F7C51C52}"/>
          </ac:spMkLst>
        </pc:spChg>
        <pc:spChg chg="del">
          <ac:chgData name="Truong Nguyen" userId="8bbd828cfdcd9b55" providerId="LiveId" clId="{F87A7AAE-C165-4FF4-965C-CBFEA2AAE1DB}" dt="2022-06-25T01:06:41.343" v="12145" actId="478"/>
          <ac:spMkLst>
            <pc:docMk/>
            <pc:sldMk cId="2619585269" sldId="1839"/>
            <ac:spMk id="87" creationId="{E24F9C6F-1DC5-CA1F-3350-40369B893A6D}"/>
          </ac:spMkLst>
        </pc:spChg>
        <pc:spChg chg="del">
          <ac:chgData name="Truong Nguyen" userId="8bbd828cfdcd9b55" providerId="LiveId" clId="{F87A7AAE-C165-4FF4-965C-CBFEA2AAE1DB}" dt="2022-06-25T01:06:40.295" v="12144" actId="478"/>
          <ac:spMkLst>
            <pc:docMk/>
            <pc:sldMk cId="2619585269" sldId="1839"/>
            <ac:spMk id="88" creationId="{088E2C2A-EC86-B3E0-08BB-28733E8920DF}"/>
          </ac:spMkLst>
        </pc:spChg>
        <pc:spChg chg="del">
          <ac:chgData name="Truong Nguyen" userId="8bbd828cfdcd9b55" providerId="LiveId" clId="{F87A7AAE-C165-4FF4-965C-CBFEA2AAE1DB}" dt="2022-06-25T01:06:38.792" v="12143" actId="478"/>
          <ac:spMkLst>
            <pc:docMk/>
            <pc:sldMk cId="2619585269" sldId="1839"/>
            <ac:spMk id="89" creationId="{B958CC0B-66E5-BBEB-1E3B-8D050D3AB65F}"/>
          </ac:spMkLst>
        </pc:spChg>
        <pc:picChg chg="del">
          <ac:chgData name="Truong Nguyen" userId="8bbd828cfdcd9b55" providerId="LiveId" clId="{F87A7AAE-C165-4FF4-965C-CBFEA2AAE1DB}" dt="2022-06-25T01:18:04.139" v="12295" actId="478"/>
          <ac:picMkLst>
            <pc:docMk/>
            <pc:sldMk cId="2619585269" sldId="1839"/>
            <ac:picMk id="99" creationId="{5E745CCA-81E9-9094-7C1F-8F1D5AF88449}"/>
          </ac:picMkLst>
        </pc:picChg>
        <pc:cxnChg chg="add del mod">
          <ac:chgData name="Truong Nguyen" userId="8bbd828cfdcd9b55" providerId="LiveId" clId="{F87A7AAE-C165-4FF4-965C-CBFEA2AAE1DB}" dt="2022-06-25T03:29:33.373" v="12363"/>
          <ac:cxnSpMkLst>
            <pc:docMk/>
            <pc:sldMk cId="2619585269" sldId="1839"/>
            <ac:cxnSpMk id="55" creationId="{2B41FBAC-7BA9-F6F9-F0BA-E4ABD894307C}"/>
          </ac:cxnSpMkLst>
        </pc:cxnChg>
        <pc:cxnChg chg="add del mod">
          <ac:chgData name="Truong Nguyen" userId="8bbd828cfdcd9b55" providerId="LiveId" clId="{F87A7AAE-C165-4FF4-965C-CBFEA2AAE1DB}" dt="2022-06-25T03:29:33.373" v="12363"/>
          <ac:cxnSpMkLst>
            <pc:docMk/>
            <pc:sldMk cId="2619585269" sldId="1839"/>
            <ac:cxnSpMk id="58" creationId="{4BB8D7B2-7DE0-2806-09DC-49D948074D28}"/>
          </ac:cxnSpMkLst>
        </pc:cxnChg>
        <pc:cxnChg chg="add del mod">
          <ac:chgData name="Truong Nguyen" userId="8bbd828cfdcd9b55" providerId="LiveId" clId="{F87A7AAE-C165-4FF4-965C-CBFEA2AAE1DB}" dt="2022-06-25T03:29:33.373" v="12363"/>
          <ac:cxnSpMkLst>
            <pc:docMk/>
            <pc:sldMk cId="2619585269" sldId="1839"/>
            <ac:cxnSpMk id="59" creationId="{1A5C49E8-5F29-2165-80DD-C9F0799BC6AA}"/>
          </ac:cxnSpMkLst>
        </pc:cxnChg>
        <pc:cxnChg chg="add del mod">
          <ac:chgData name="Truong Nguyen" userId="8bbd828cfdcd9b55" providerId="LiveId" clId="{F87A7AAE-C165-4FF4-965C-CBFEA2AAE1DB}" dt="2022-06-25T03:29:33.373" v="12363"/>
          <ac:cxnSpMkLst>
            <pc:docMk/>
            <pc:sldMk cId="2619585269" sldId="1839"/>
            <ac:cxnSpMk id="60" creationId="{7EE95DCE-CDF2-874E-F181-7287D9DEBB77}"/>
          </ac:cxnSpMkLst>
        </pc:cxnChg>
        <pc:cxnChg chg="add del mod">
          <ac:chgData name="Truong Nguyen" userId="8bbd828cfdcd9b55" providerId="LiveId" clId="{F87A7AAE-C165-4FF4-965C-CBFEA2AAE1DB}" dt="2022-06-25T03:29:33.373" v="12363"/>
          <ac:cxnSpMkLst>
            <pc:docMk/>
            <pc:sldMk cId="2619585269" sldId="1839"/>
            <ac:cxnSpMk id="61" creationId="{C590BDCE-5BC3-C0F9-39B3-6D6FDC462E5A}"/>
          </ac:cxnSpMkLst>
        </pc:cxnChg>
        <pc:cxnChg chg="add del mod">
          <ac:chgData name="Truong Nguyen" userId="8bbd828cfdcd9b55" providerId="LiveId" clId="{F87A7AAE-C165-4FF4-965C-CBFEA2AAE1DB}" dt="2022-06-25T03:29:33.373" v="12363"/>
          <ac:cxnSpMkLst>
            <pc:docMk/>
            <pc:sldMk cId="2619585269" sldId="1839"/>
            <ac:cxnSpMk id="62" creationId="{8F916642-A2FC-704A-688C-8D972B71C163}"/>
          </ac:cxnSpMkLst>
        </pc:cxnChg>
        <pc:cxnChg chg="add del mod">
          <ac:chgData name="Truong Nguyen" userId="8bbd828cfdcd9b55" providerId="LiveId" clId="{F87A7AAE-C165-4FF4-965C-CBFEA2AAE1DB}" dt="2022-06-25T03:29:33.373" v="12363"/>
          <ac:cxnSpMkLst>
            <pc:docMk/>
            <pc:sldMk cId="2619585269" sldId="1839"/>
            <ac:cxnSpMk id="63" creationId="{5FEA2C90-418C-331C-FD8E-5ACCF05BCD4F}"/>
          </ac:cxnSpMkLst>
        </pc:cxnChg>
        <pc:cxnChg chg="add del mod">
          <ac:chgData name="Truong Nguyen" userId="8bbd828cfdcd9b55" providerId="LiveId" clId="{F87A7AAE-C165-4FF4-965C-CBFEA2AAE1DB}" dt="2022-06-25T03:29:33.373" v="12363"/>
          <ac:cxnSpMkLst>
            <pc:docMk/>
            <pc:sldMk cId="2619585269" sldId="1839"/>
            <ac:cxnSpMk id="64" creationId="{8C58FD32-AB1E-FEC6-ABB9-F8A56785E99E}"/>
          </ac:cxnSpMkLst>
        </pc:cxnChg>
        <pc:cxnChg chg="add del mod">
          <ac:chgData name="Truong Nguyen" userId="8bbd828cfdcd9b55" providerId="LiveId" clId="{F87A7AAE-C165-4FF4-965C-CBFEA2AAE1DB}" dt="2022-06-25T03:29:33.373" v="12363"/>
          <ac:cxnSpMkLst>
            <pc:docMk/>
            <pc:sldMk cId="2619585269" sldId="1839"/>
            <ac:cxnSpMk id="65" creationId="{515AD253-D727-EE2E-49D6-95FE9133D06F}"/>
          </ac:cxnSpMkLst>
        </pc:cxnChg>
        <pc:cxnChg chg="add del mod">
          <ac:chgData name="Truong Nguyen" userId="8bbd828cfdcd9b55" providerId="LiveId" clId="{F87A7AAE-C165-4FF4-965C-CBFEA2AAE1DB}" dt="2022-06-25T03:29:33.373" v="12363"/>
          <ac:cxnSpMkLst>
            <pc:docMk/>
            <pc:sldMk cId="2619585269" sldId="1839"/>
            <ac:cxnSpMk id="66" creationId="{01AFD8E8-CE73-B8B9-4111-D13F2E21847F}"/>
          </ac:cxnSpMkLst>
        </pc:cxnChg>
        <pc:cxnChg chg="add del mod">
          <ac:chgData name="Truong Nguyen" userId="8bbd828cfdcd9b55" providerId="LiveId" clId="{F87A7AAE-C165-4FF4-965C-CBFEA2AAE1DB}" dt="2022-06-25T03:29:33.373" v="12363"/>
          <ac:cxnSpMkLst>
            <pc:docMk/>
            <pc:sldMk cId="2619585269" sldId="1839"/>
            <ac:cxnSpMk id="67" creationId="{C8823EE9-075A-DF84-1249-2AF4397D5F5E}"/>
          </ac:cxnSpMkLst>
        </pc:cxnChg>
        <pc:cxnChg chg="add del mod">
          <ac:chgData name="Truong Nguyen" userId="8bbd828cfdcd9b55" providerId="LiveId" clId="{F87A7AAE-C165-4FF4-965C-CBFEA2AAE1DB}" dt="2022-06-25T03:29:33.373" v="12363"/>
          <ac:cxnSpMkLst>
            <pc:docMk/>
            <pc:sldMk cId="2619585269" sldId="1839"/>
            <ac:cxnSpMk id="68" creationId="{E4F749F9-5BEA-112C-E2AC-D4C82FA0DF97}"/>
          </ac:cxnSpMkLst>
        </pc:cxnChg>
        <pc:cxnChg chg="add del mod">
          <ac:chgData name="Truong Nguyen" userId="8bbd828cfdcd9b55" providerId="LiveId" clId="{F87A7AAE-C165-4FF4-965C-CBFEA2AAE1DB}" dt="2022-06-25T03:29:33.373" v="12363"/>
          <ac:cxnSpMkLst>
            <pc:docMk/>
            <pc:sldMk cId="2619585269" sldId="1839"/>
            <ac:cxnSpMk id="69" creationId="{45C869B0-AC5B-1A8F-3EE2-6C64822244FD}"/>
          </ac:cxnSpMkLst>
        </pc:cxnChg>
        <pc:cxnChg chg="add del mod">
          <ac:chgData name="Truong Nguyen" userId="8bbd828cfdcd9b55" providerId="LiveId" clId="{F87A7AAE-C165-4FF4-965C-CBFEA2AAE1DB}" dt="2022-06-25T03:29:33.373" v="12363"/>
          <ac:cxnSpMkLst>
            <pc:docMk/>
            <pc:sldMk cId="2619585269" sldId="1839"/>
            <ac:cxnSpMk id="70" creationId="{040986B0-BFA2-794C-40E5-BB9ED1AF554C}"/>
          </ac:cxnSpMkLst>
        </pc:cxnChg>
        <pc:cxnChg chg="add mod">
          <ac:chgData name="Truong Nguyen" userId="8bbd828cfdcd9b55" providerId="LiveId" clId="{F87A7AAE-C165-4FF4-965C-CBFEA2AAE1DB}" dt="2022-06-25T03:30:59.240" v="12375" actId="692"/>
          <ac:cxnSpMkLst>
            <pc:docMk/>
            <pc:sldMk cId="2619585269" sldId="1839"/>
            <ac:cxnSpMk id="71" creationId="{551F585C-3F7B-6A46-092C-0742C50CEF81}"/>
          </ac:cxnSpMkLst>
        </pc:cxnChg>
        <pc:cxnChg chg="add mod">
          <ac:chgData name="Truong Nguyen" userId="8bbd828cfdcd9b55" providerId="LiveId" clId="{F87A7AAE-C165-4FF4-965C-CBFEA2AAE1DB}" dt="2022-06-25T03:30:59.240" v="12375" actId="692"/>
          <ac:cxnSpMkLst>
            <pc:docMk/>
            <pc:sldMk cId="2619585269" sldId="1839"/>
            <ac:cxnSpMk id="72" creationId="{FE72FAC4-799E-3B35-C1FF-2013560BA17E}"/>
          </ac:cxnSpMkLst>
        </pc:cxnChg>
        <pc:cxnChg chg="add mod">
          <ac:chgData name="Truong Nguyen" userId="8bbd828cfdcd9b55" providerId="LiveId" clId="{F87A7AAE-C165-4FF4-965C-CBFEA2AAE1DB}" dt="2022-06-25T03:30:59.240" v="12375" actId="692"/>
          <ac:cxnSpMkLst>
            <pc:docMk/>
            <pc:sldMk cId="2619585269" sldId="1839"/>
            <ac:cxnSpMk id="73" creationId="{249D39E4-0F75-5886-5E09-BAD41631CD92}"/>
          </ac:cxnSpMkLst>
        </pc:cxnChg>
        <pc:cxnChg chg="add mod">
          <ac:chgData name="Truong Nguyen" userId="8bbd828cfdcd9b55" providerId="LiveId" clId="{F87A7AAE-C165-4FF4-965C-CBFEA2AAE1DB}" dt="2022-06-25T03:30:59.240" v="12375" actId="692"/>
          <ac:cxnSpMkLst>
            <pc:docMk/>
            <pc:sldMk cId="2619585269" sldId="1839"/>
            <ac:cxnSpMk id="74" creationId="{FE371BA0-7CCA-13E1-5778-D2D8369122E6}"/>
          </ac:cxnSpMkLst>
        </pc:cxnChg>
        <pc:cxnChg chg="add mod">
          <ac:chgData name="Truong Nguyen" userId="8bbd828cfdcd9b55" providerId="LiveId" clId="{F87A7AAE-C165-4FF4-965C-CBFEA2AAE1DB}" dt="2022-06-25T03:30:59.240" v="12375" actId="692"/>
          <ac:cxnSpMkLst>
            <pc:docMk/>
            <pc:sldMk cId="2619585269" sldId="1839"/>
            <ac:cxnSpMk id="75" creationId="{F4100CAB-ABD5-A39B-A9F0-DB0935DB821E}"/>
          </ac:cxnSpMkLst>
        </pc:cxnChg>
        <pc:cxnChg chg="add mod">
          <ac:chgData name="Truong Nguyen" userId="8bbd828cfdcd9b55" providerId="LiveId" clId="{F87A7AAE-C165-4FF4-965C-CBFEA2AAE1DB}" dt="2022-06-25T03:30:59.240" v="12375" actId="692"/>
          <ac:cxnSpMkLst>
            <pc:docMk/>
            <pc:sldMk cId="2619585269" sldId="1839"/>
            <ac:cxnSpMk id="76" creationId="{573B4F2C-D1C6-53EF-F092-9CA6D9CB7384}"/>
          </ac:cxnSpMkLst>
        </pc:cxnChg>
        <pc:cxnChg chg="add mod">
          <ac:chgData name="Truong Nguyen" userId="8bbd828cfdcd9b55" providerId="LiveId" clId="{F87A7AAE-C165-4FF4-965C-CBFEA2AAE1DB}" dt="2022-06-25T03:30:59.240" v="12375" actId="692"/>
          <ac:cxnSpMkLst>
            <pc:docMk/>
            <pc:sldMk cId="2619585269" sldId="1839"/>
            <ac:cxnSpMk id="77" creationId="{7D54F68B-F7EF-0F49-2DEC-56FC326DE557}"/>
          </ac:cxnSpMkLst>
        </pc:cxnChg>
        <pc:cxnChg chg="add mod">
          <ac:chgData name="Truong Nguyen" userId="8bbd828cfdcd9b55" providerId="LiveId" clId="{F87A7AAE-C165-4FF4-965C-CBFEA2AAE1DB}" dt="2022-06-25T03:30:59.240" v="12375" actId="692"/>
          <ac:cxnSpMkLst>
            <pc:docMk/>
            <pc:sldMk cId="2619585269" sldId="1839"/>
            <ac:cxnSpMk id="78" creationId="{B83DCC94-875B-789D-96CE-21C80B5DD63B}"/>
          </ac:cxnSpMkLst>
        </pc:cxnChg>
        <pc:cxnChg chg="add mod">
          <ac:chgData name="Truong Nguyen" userId="8bbd828cfdcd9b55" providerId="LiveId" clId="{F87A7AAE-C165-4FF4-965C-CBFEA2AAE1DB}" dt="2022-06-25T03:30:59.240" v="12375" actId="692"/>
          <ac:cxnSpMkLst>
            <pc:docMk/>
            <pc:sldMk cId="2619585269" sldId="1839"/>
            <ac:cxnSpMk id="79" creationId="{B93CC863-10C3-67C6-B242-927B1BE6C466}"/>
          </ac:cxnSpMkLst>
        </pc:cxnChg>
        <pc:cxnChg chg="add mod">
          <ac:chgData name="Truong Nguyen" userId="8bbd828cfdcd9b55" providerId="LiveId" clId="{F87A7AAE-C165-4FF4-965C-CBFEA2AAE1DB}" dt="2022-06-25T03:30:59.240" v="12375" actId="692"/>
          <ac:cxnSpMkLst>
            <pc:docMk/>
            <pc:sldMk cId="2619585269" sldId="1839"/>
            <ac:cxnSpMk id="80" creationId="{29A65652-E96F-BC43-8F81-E78CDFBB57C8}"/>
          </ac:cxnSpMkLst>
        </pc:cxnChg>
        <pc:cxnChg chg="add mod">
          <ac:chgData name="Truong Nguyen" userId="8bbd828cfdcd9b55" providerId="LiveId" clId="{F87A7AAE-C165-4FF4-965C-CBFEA2AAE1DB}" dt="2022-06-25T03:30:59.240" v="12375" actId="692"/>
          <ac:cxnSpMkLst>
            <pc:docMk/>
            <pc:sldMk cId="2619585269" sldId="1839"/>
            <ac:cxnSpMk id="81" creationId="{D6179094-9018-3FEE-0296-6FF79F52D365}"/>
          </ac:cxnSpMkLst>
        </pc:cxnChg>
        <pc:cxnChg chg="add mod">
          <ac:chgData name="Truong Nguyen" userId="8bbd828cfdcd9b55" providerId="LiveId" clId="{F87A7AAE-C165-4FF4-965C-CBFEA2AAE1DB}" dt="2022-06-25T03:30:59.240" v="12375" actId="692"/>
          <ac:cxnSpMkLst>
            <pc:docMk/>
            <pc:sldMk cId="2619585269" sldId="1839"/>
            <ac:cxnSpMk id="82" creationId="{7F8EC1E3-C2EC-238F-12CA-3EE5CB5B3587}"/>
          </ac:cxnSpMkLst>
        </pc:cxnChg>
        <pc:cxnChg chg="add mod">
          <ac:chgData name="Truong Nguyen" userId="8bbd828cfdcd9b55" providerId="LiveId" clId="{F87A7AAE-C165-4FF4-965C-CBFEA2AAE1DB}" dt="2022-06-25T03:30:59.240" v="12375" actId="692"/>
          <ac:cxnSpMkLst>
            <pc:docMk/>
            <pc:sldMk cId="2619585269" sldId="1839"/>
            <ac:cxnSpMk id="83" creationId="{AD4E6EA1-A16A-74C0-4A70-EFA4D652C757}"/>
          </ac:cxnSpMkLst>
        </pc:cxnChg>
        <pc:cxnChg chg="add mod">
          <ac:chgData name="Truong Nguyen" userId="8bbd828cfdcd9b55" providerId="LiveId" clId="{F87A7AAE-C165-4FF4-965C-CBFEA2AAE1DB}" dt="2022-06-25T03:30:59.240" v="12375" actId="692"/>
          <ac:cxnSpMkLst>
            <pc:docMk/>
            <pc:sldMk cId="2619585269" sldId="1839"/>
            <ac:cxnSpMk id="84" creationId="{39B158A7-B921-7093-CB29-8E76BBC8CF37}"/>
          </ac:cxnSpMkLst>
        </pc:cxnChg>
        <pc:cxnChg chg="del mod">
          <ac:chgData name="Truong Nguyen" userId="8bbd828cfdcd9b55" providerId="LiveId" clId="{F87A7AAE-C165-4FF4-965C-CBFEA2AAE1DB}" dt="2022-06-25T03:28:49.035" v="12322" actId="478"/>
          <ac:cxnSpMkLst>
            <pc:docMk/>
            <pc:sldMk cId="2619585269" sldId="1839"/>
            <ac:cxnSpMk id="142" creationId="{3F1171D0-0B81-33F8-B8AC-65DD7009AC78}"/>
          </ac:cxnSpMkLst>
        </pc:cxnChg>
        <pc:cxnChg chg="del mod">
          <ac:chgData name="Truong Nguyen" userId="8bbd828cfdcd9b55" providerId="LiveId" clId="{F87A7AAE-C165-4FF4-965C-CBFEA2AAE1DB}" dt="2022-06-25T03:28:49.675" v="12323" actId="478"/>
          <ac:cxnSpMkLst>
            <pc:docMk/>
            <pc:sldMk cId="2619585269" sldId="1839"/>
            <ac:cxnSpMk id="147" creationId="{00C4CF73-8F3B-D78D-7686-ECA2FD75324B}"/>
          </ac:cxnSpMkLst>
        </pc:cxnChg>
        <pc:cxnChg chg="del mod">
          <ac:chgData name="Truong Nguyen" userId="8bbd828cfdcd9b55" providerId="LiveId" clId="{F87A7AAE-C165-4FF4-965C-CBFEA2AAE1DB}" dt="2022-06-25T03:28:47.111" v="12320" actId="478"/>
          <ac:cxnSpMkLst>
            <pc:docMk/>
            <pc:sldMk cId="2619585269" sldId="1839"/>
            <ac:cxnSpMk id="150" creationId="{1AD34BF8-1B52-0B88-1C26-9A0373F98F91}"/>
          </ac:cxnSpMkLst>
        </pc:cxnChg>
        <pc:cxnChg chg="del mod">
          <ac:chgData name="Truong Nguyen" userId="8bbd828cfdcd9b55" providerId="LiveId" clId="{F87A7AAE-C165-4FF4-965C-CBFEA2AAE1DB}" dt="2022-06-25T03:28:48.442" v="12321" actId="478"/>
          <ac:cxnSpMkLst>
            <pc:docMk/>
            <pc:sldMk cId="2619585269" sldId="1839"/>
            <ac:cxnSpMk id="153" creationId="{6E5B6B83-2967-B445-FEF5-DBCBFC1869FF}"/>
          </ac:cxnSpMkLst>
        </pc:cxnChg>
        <pc:cxnChg chg="del mod">
          <ac:chgData name="Truong Nguyen" userId="8bbd828cfdcd9b55" providerId="LiveId" clId="{F87A7AAE-C165-4FF4-965C-CBFEA2AAE1DB}" dt="2022-06-25T03:28:46.020" v="12318" actId="478"/>
          <ac:cxnSpMkLst>
            <pc:docMk/>
            <pc:sldMk cId="2619585269" sldId="1839"/>
            <ac:cxnSpMk id="156" creationId="{B97E6CBF-3951-A9A2-ECD2-D5E622225965}"/>
          </ac:cxnSpMkLst>
        </pc:cxnChg>
        <pc:cxnChg chg="del mod">
          <ac:chgData name="Truong Nguyen" userId="8bbd828cfdcd9b55" providerId="LiveId" clId="{F87A7AAE-C165-4FF4-965C-CBFEA2AAE1DB}" dt="2022-06-25T03:28:46.520" v="12319" actId="478"/>
          <ac:cxnSpMkLst>
            <pc:docMk/>
            <pc:sldMk cId="2619585269" sldId="1839"/>
            <ac:cxnSpMk id="159" creationId="{2F42AEE2-31CA-DC99-C12F-1F66D234D40B}"/>
          </ac:cxnSpMkLst>
        </pc:cxnChg>
        <pc:cxnChg chg="add del mod">
          <ac:chgData name="Truong Nguyen" userId="8bbd828cfdcd9b55" providerId="LiveId" clId="{F87A7AAE-C165-4FF4-965C-CBFEA2AAE1DB}" dt="2022-06-25T03:29:53.081" v="12368" actId="478"/>
          <ac:cxnSpMkLst>
            <pc:docMk/>
            <pc:sldMk cId="2619585269" sldId="1839"/>
            <ac:cxnSpMk id="162" creationId="{51634B17-80F2-F316-0BEA-22EEE4B553C7}"/>
          </ac:cxnSpMkLst>
        </pc:cxnChg>
        <pc:cxnChg chg="add del mod">
          <ac:chgData name="Truong Nguyen" userId="8bbd828cfdcd9b55" providerId="LiveId" clId="{F87A7AAE-C165-4FF4-965C-CBFEA2AAE1DB}" dt="2022-06-25T03:29:53.627" v="12369" actId="478"/>
          <ac:cxnSpMkLst>
            <pc:docMk/>
            <pc:sldMk cId="2619585269" sldId="1839"/>
            <ac:cxnSpMk id="165" creationId="{DD622188-D9AE-4EA5-61B5-F8D31FD0AEE3}"/>
          </ac:cxnSpMkLst>
        </pc:cxnChg>
        <pc:cxnChg chg="del mod">
          <ac:chgData name="Truong Nguyen" userId="8bbd828cfdcd9b55" providerId="LiveId" clId="{F87A7AAE-C165-4FF4-965C-CBFEA2AAE1DB}" dt="2022-06-25T03:28:52.374" v="12327" actId="478"/>
          <ac:cxnSpMkLst>
            <pc:docMk/>
            <pc:sldMk cId="2619585269" sldId="1839"/>
            <ac:cxnSpMk id="168" creationId="{053B8527-9F96-AE5C-F461-B9D137402B15}"/>
          </ac:cxnSpMkLst>
        </pc:cxnChg>
        <pc:cxnChg chg="del mod">
          <ac:chgData name="Truong Nguyen" userId="8bbd828cfdcd9b55" providerId="LiveId" clId="{F87A7AAE-C165-4FF4-965C-CBFEA2AAE1DB}" dt="2022-06-25T03:28:51.905" v="12326" actId="478"/>
          <ac:cxnSpMkLst>
            <pc:docMk/>
            <pc:sldMk cId="2619585269" sldId="1839"/>
            <ac:cxnSpMk id="171" creationId="{54DC4F37-C77F-E5B7-745A-893D07000D88}"/>
          </ac:cxnSpMkLst>
        </pc:cxnChg>
        <pc:cxnChg chg="add del mod">
          <ac:chgData name="Truong Nguyen" userId="8bbd828cfdcd9b55" providerId="LiveId" clId="{F87A7AAE-C165-4FF4-965C-CBFEA2AAE1DB}" dt="2022-06-25T03:29:54.458" v="12370" actId="478"/>
          <ac:cxnSpMkLst>
            <pc:docMk/>
            <pc:sldMk cId="2619585269" sldId="1839"/>
            <ac:cxnSpMk id="174" creationId="{A34C1C49-FFB7-30EF-B686-A7499711B9B2}"/>
          </ac:cxnSpMkLst>
        </pc:cxnChg>
        <pc:cxnChg chg="add del mod">
          <ac:chgData name="Truong Nguyen" userId="8bbd828cfdcd9b55" providerId="LiveId" clId="{F87A7AAE-C165-4FF4-965C-CBFEA2AAE1DB}" dt="2022-06-25T03:29:54.930" v="12371" actId="478"/>
          <ac:cxnSpMkLst>
            <pc:docMk/>
            <pc:sldMk cId="2619585269" sldId="1839"/>
            <ac:cxnSpMk id="178" creationId="{5A8A38F8-CC38-9F66-DF28-E4F34904CFE1}"/>
          </ac:cxnSpMkLst>
        </pc:cxnChg>
        <pc:cxnChg chg="del mod">
          <ac:chgData name="Truong Nguyen" userId="8bbd828cfdcd9b55" providerId="LiveId" clId="{F87A7AAE-C165-4FF4-965C-CBFEA2AAE1DB}" dt="2022-06-25T03:28:50.624" v="12324" actId="478"/>
          <ac:cxnSpMkLst>
            <pc:docMk/>
            <pc:sldMk cId="2619585269" sldId="1839"/>
            <ac:cxnSpMk id="181" creationId="{5D9A409E-1B41-1299-21DF-42C38E1A30DB}"/>
          </ac:cxnSpMkLst>
        </pc:cxnChg>
        <pc:cxnChg chg="del mod">
          <ac:chgData name="Truong Nguyen" userId="8bbd828cfdcd9b55" providerId="LiveId" clId="{F87A7AAE-C165-4FF4-965C-CBFEA2AAE1DB}" dt="2022-06-25T03:28:51.264" v="12325" actId="478"/>
          <ac:cxnSpMkLst>
            <pc:docMk/>
            <pc:sldMk cId="2619585269" sldId="1839"/>
            <ac:cxnSpMk id="184" creationId="{D1462ABC-512D-206B-6FD6-02194B154797}"/>
          </ac:cxnSpMkLst>
        </pc:cxnChg>
      </pc:sldChg>
      <pc:sldChg chg="addSp delSp modSp add mod">
        <pc:chgData name="Truong Nguyen" userId="8bbd828cfdcd9b55" providerId="LiveId" clId="{F87A7AAE-C165-4FF4-965C-CBFEA2AAE1DB}" dt="2022-06-25T03:31:41.006" v="12382" actId="1076"/>
        <pc:sldMkLst>
          <pc:docMk/>
          <pc:sldMk cId="3201935931" sldId="1840"/>
        </pc:sldMkLst>
        <pc:spChg chg="add mod">
          <ac:chgData name="Truong Nguyen" userId="8bbd828cfdcd9b55" providerId="LiveId" clId="{F87A7AAE-C165-4FF4-965C-CBFEA2AAE1DB}" dt="2022-06-25T01:11:45.266" v="12197" actId="20577"/>
          <ac:spMkLst>
            <pc:docMk/>
            <pc:sldMk cId="3201935931" sldId="1840"/>
            <ac:spMk id="5" creationId="{9E01CD40-2740-01C1-9AC1-4F14E553A058}"/>
          </ac:spMkLst>
        </pc:spChg>
        <pc:spChg chg="add del mod">
          <ac:chgData name="Truong Nguyen" userId="8bbd828cfdcd9b55" providerId="LiveId" clId="{F87A7AAE-C165-4FF4-965C-CBFEA2AAE1DB}" dt="2022-06-25T01:09:21.160" v="12184" actId="478"/>
          <ac:spMkLst>
            <pc:docMk/>
            <pc:sldMk cId="3201935931" sldId="1840"/>
            <ac:spMk id="7" creationId="{67027971-A0FF-F6FA-ED72-07F25AC097AE}"/>
          </ac:spMkLst>
        </pc:spChg>
        <pc:spChg chg="del">
          <ac:chgData name="Truong Nguyen" userId="8bbd828cfdcd9b55" providerId="LiveId" clId="{F87A7AAE-C165-4FF4-965C-CBFEA2AAE1DB}" dt="2022-06-25T01:06:55.883" v="12147" actId="478"/>
          <ac:spMkLst>
            <pc:docMk/>
            <pc:sldMk cId="3201935931" sldId="1840"/>
            <ac:spMk id="50" creationId="{49C76237-7E53-1F56-06F6-55B07230C258}"/>
          </ac:spMkLst>
        </pc:spChg>
        <pc:spChg chg="mod">
          <ac:chgData name="Truong Nguyen" userId="8bbd828cfdcd9b55" providerId="LiveId" clId="{F87A7AAE-C165-4FF4-965C-CBFEA2AAE1DB}" dt="2022-06-25T01:21:18.924" v="12301" actId="13926"/>
          <ac:spMkLst>
            <pc:docMk/>
            <pc:sldMk cId="3201935931" sldId="1840"/>
            <ac:spMk id="51" creationId="{D743549A-F34A-A159-7D5C-718D93843F79}"/>
          </ac:spMkLst>
        </pc:spChg>
        <pc:spChg chg="add del mod">
          <ac:chgData name="Truong Nguyen" userId="8bbd828cfdcd9b55" providerId="LiveId" clId="{F87A7AAE-C165-4FF4-965C-CBFEA2AAE1DB}" dt="2022-06-25T01:09:17.630" v="12182" actId="20577"/>
          <ac:spMkLst>
            <pc:docMk/>
            <pc:sldMk cId="3201935931" sldId="1840"/>
            <ac:spMk id="52" creationId="{CEB17866-208D-4E2C-8C0B-533A60CF251F}"/>
          </ac:spMkLst>
        </pc:spChg>
        <pc:spChg chg="del">
          <ac:chgData name="Truong Nguyen" userId="8bbd828cfdcd9b55" providerId="LiveId" clId="{F87A7AAE-C165-4FF4-965C-CBFEA2AAE1DB}" dt="2022-06-25T01:06:23.343" v="12138" actId="478"/>
          <ac:spMkLst>
            <pc:docMk/>
            <pc:sldMk cId="3201935931" sldId="1840"/>
            <ac:spMk id="55" creationId="{250A5180-7F2D-7CB1-7A24-F919E7C9FA71}"/>
          </ac:spMkLst>
        </pc:spChg>
        <pc:spChg chg="add mod">
          <ac:chgData name="Truong Nguyen" userId="8bbd828cfdcd9b55" providerId="LiveId" clId="{F87A7AAE-C165-4FF4-965C-CBFEA2AAE1DB}" dt="2022-06-25T01:06:24.089" v="12139"/>
          <ac:spMkLst>
            <pc:docMk/>
            <pc:sldMk cId="3201935931" sldId="1840"/>
            <ac:spMk id="57" creationId="{6DD1AA46-C57F-D697-727D-3A836A2C620F}"/>
          </ac:spMkLst>
        </pc:spChg>
        <pc:spChg chg="add mod">
          <ac:chgData name="Truong Nguyen" userId="8bbd828cfdcd9b55" providerId="LiveId" clId="{F87A7AAE-C165-4FF4-965C-CBFEA2AAE1DB}" dt="2022-06-25T01:06:56.617" v="12148"/>
          <ac:spMkLst>
            <pc:docMk/>
            <pc:sldMk cId="3201935931" sldId="1840"/>
            <ac:spMk id="58" creationId="{14F5EF7C-AA13-C7F8-26BB-1924E8C7B745}"/>
          </ac:spMkLst>
        </pc:spChg>
        <pc:spChg chg="add del mod">
          <ac:chgData name="Truong Nguyen" userId="8bbd828cfdcd9b55" providerId="LiveId" clId="{F87A7AAE-C165-4FF4-965C-CBFEA2AAE1DB}" dt="2022-06-25T03:31:37.323" v="12381" actId="478"/>
          <ac:spMkLst>
            <pc:docMk/>
            <pc:sldMk cId="3201935931" sldId="1840"/>
            <ac:spMk id="59" creationId="{137E3621-9D73-5A26-AD4D-F6B73B2F46A2}"/>
          </ac:spMkLst>
        </pc:spChg>
        <pc:spChg chg="add mod">
          <ac:chgData name="Truong Nguyen" userId="8bbd828cfdcd9b55" providerId="LiveId" clId="{F87A7AAE-C165-4FF4-965C-CBFEA2AAE1DB}" dt="2022-06-25T01:12:54.577" v="12202"/>
          <ac:spMkLst>
            <pc:docMk/>
            <pc:sldMk cId="3201935931" sldId="1840"/>
            <ac:spMk id="61" creationId="{56D5FA3E-8FF6-30D7-EF99-66C90F8B8E57}"/>
          </ac:spMkLst>
        </pc:spChg>
        <pc:spChg chg="add mod">
          <ac:chgData name="Truong Nguyen" userId="8bbd828cfdcd9b55" providerId="LiveId" clId="{F87A7AAE-C165-4FF4-965C-CBFEA2AAE1DB}" dt="2022-06-25T03:31:41.006" v="12382" actId="1076"/>
          <ac:spMkLst>
            <pc:docMk/>
            <pc:sldMk cId="3201935931" sldId="1840"/>
            <ac:spMk id="87" creationId="{3727C045-1FAA-C9A5-41CE-B571F0CA09A9}"/>
          </ac:spMkLst>
        </pc:spChg>
        <pc:spChg chg="del">
          <ac:chgData name="Truong Nguyen" userId="8bbd828cfdcd9b55" providerId="LiveId" clId="{F87A7AAE-C165-4FF4-965C-CBFEA2AAE1DB}" dt="2022-06-25T01:06:34.294" v="12142" actId="478"/>
          <ac:spMkLst>
            <pc:docMk/>
            <pc:sldMk cId="3201935931" sldId="1840"/>
            <ac:spMk id="87" creationId="{E24F9C6F-1DC5-CA1F-3350-40369B893A6D}"/>
          </ac:spMkLst>
        </pc:spChg>
        <pc:spChg chg="del">
          <ac:chgData name="Truong Nguyen" userId="8bbd828cfdcd9b55" providerId="LiveId" clId="{F87A7AAE-C165-4FF4-965C-CBFEA2AAE1DB}" dt="2022-06-25T01:06:33.199" v="12141" actId="478"/>
          <ac:spMkLst>
            <pc:docMk/>
            <pc:sldMk cId="3201935931" sldId="1840"/>
            <ac:spMk id="88" creationId="{088E2C2A-EC86-B3E0-08BB-28733E8920DF}"/>
          </ac:spMkLst>
        </pc:spChg>
        <pc:spChg chg="del">
          <ac:chgData name="Truong Nguyen" userId="8bbd828cfdcd9b55" providerId="LiveId" clId="{F87A7AAE-C165-4FF4-965C-CBFEA2AAE1DB}" dt="2022-06-25T01:06:31.884" v="12140" actId="478"/>
          <ac:spMkLst>
            <pc:docMk/>
            <pc:sldMk cId="3201935931" sldId="1840"/>
            <ac:spMk id="89" creationId="{B958CC0B-66E5-BBEB-1E3B-8D050D3AB65F}"/>
          </ac:spMkLst>
        </pc:spChg>
        <pc:picChg chg="del">
          <ac:chgData name="Truong Nguyen" userId="8bbd828cfdcd9b55" providerId="LiveId" clId="{F87A7AAE-C165-4FF4-965C-CBFEA2AAE1DB}" dt="2022-06-25T01:18:02.459" v="12294" actId="478"/>
          <ac:picMkLst>
            <pc:docMk/>
            <pc:sldMk cId="3201935931" sldId="1840"/>
            <ac:picMk id="99" creationId="{5E745CCA-81E9-9094-7C1F-8F1D5AF88449}"/>
          </ac:picMkLst>
        </pc:picChg>
        <pc:cxnChg chg="add del mod">
          <ac:chgData name="Truong Nguyen" userId="8bbd828cfdcd9b55" providerId="LiveId" clId="{F87A7AAE-C165-4FF4-965C-CBFEA2AAE1DB}" dt="2022-06-25T03:29:21.410" v="12348"/>
          <ac:cxnSpMkLst>
            <pc:docMk/>
            <pc:sldMk cId="3201935931" sldId="1840"/>
            <ac:cxnSpMk id="55" creationId="{0FC6F58C-C949-D01B-7096-67C39203D586}"/>
          </ac:cxnSpMkLst>
        </pc:cxnChg>
        <pc:cxnChg chg="add del mod">
          <ac:chgData name="Truong Nguyen" userId="8bbd828cfdcd9b55" providerId="LiveId" clId="{F87A7AAE-C165-4FF4-965C-CBFEA2AAE1DB}" dt="2022-06-25T03:29:21.410" v="12348"/>
          <ac:cxnSpMkLst>
            <pc:docMk/>
            <pc:sldMk cId="3201935931" sldId="1840"/>
            <ac:cxnSpMk id="56" creationId="{D70559B9-D8DF-82E0-3390-966921FCA351}"/>
          </ac:cxnSpMkLst>
        </pc:cxnChg>
        <pc:cxnChg chg="add del mod">
          <ac:chgData name="Truong Nguyen" userId="8bbd828cfdcd9b55" providerId="LiveId" clId="{F87A7AAE-C165-4FF4-965C-CBFEA2AAE1DB}" dt="2022-06-25T03:29:21.410" v="12348"/>
          <ac:cxnSpMkLst>
            <pc:docMk/>
            <pc:sldMk cId="3201935931" sldId="1840"/>
            <ac:cxnSpMk id="60" creationId="{3D4E2B5D-50EC-1773-CAED-569DCF4ED119}"/>
          </ac:cxnSpMkLst>
        </pc:cxnChg>
        <pc:cxnChg chg="add del mod">
          <ac:chgData name="Truong Nguyen" userId="8bbd828cfdcd9b55" providerId="LiveId" clId="{F87A7AAE-C165-4FF4-965C-CBFEA2AAE1DB}" dt="2022-06-25T03:29:21.410" v="12348"/>
          <ac:cxnSpMkLst>
            <pc:docMk/>
            <pc:sldMk cId="3201935931" sldId="1840"/>
            <ac:cxnSpMk id="62" creationId="{7507725A-AA5D-3658-184A-A96D90C392B8}"/>
          </ac:cxnSpMkLst>
        </pc:cxnChg>
        <pc:cxnChg chg="add del mod">
          <ac:chgData name="Truong Nguyen" userId="8bbd828cfdcd9b55" providerId="LiveId" clId="{F87A7AAE-C165-4FF4-965C-CBFEA2AAE1DB}" dt="2022-06-25T03:29:21.410" v="12348"/>
          <ac:cxnSpMkLst>
            <pc:docMk/>
            <pc:sldMk cId="3201935931" sldId="1840"/>
            <ac:cxnSpMk id="63" creationId="{D7690658-683F-A251-F382-8C931AABDBF6}"/>
          </ac:cxnSpMkLst>
        </pc:cxnChg>
        <pc:cxnChg chg="add del mod">
          <ac:chgData name="Truong Nguyen" userId="8bbd828cfdcd9b55" providerId="LiveId" clId="{F87A7AAE-C165-4FF4-965C-CBFEA2AAE1DB}" dt="2022-06-25T03:29:21.410" v="12348"/>
          <ac:cxnSpMkLst>
            <pc:docMk/>
            <pc:sldMk cId="3201935931" sldId="1840"/>
            <ac:cxnSpMk id="64" creationId="{81FBFA20-4581-3978-6060-EDF2E9B97677}"/>
          </ac:cxnSpMkLst>
        </pc:cxnChg>
        <pc:cxnChg chg="add del mod">
          <ac:chgData name="Truong Nguyen" userId="8bbd828cfdcd9b55" providerId="LiveId" clId="{F87A7AAE-C165-4FF4-965C-CBFEA2AAE1DB}" dt="2022-06-25T03:29:21.410" v="12348"/>
          <ac:cxnSpMkLst>
            <pc:docMk/>
            <pc:sldMk cId="3201935931" sldId="1840"/>
            <ac:cxnSpMk id="65" creationId="{011DE8EA-954B-43C7-4161-8547211BB10A}"/>
          </ac:cxnSpMkLst>
        </pc:cxnChg>
        <pc:cxnChg chg="add del mod">
          <ac:chgData name="Truong Nguyen" userId="8bbd828cfdcd9b55" providerId="LiveId" clId="{F87A7AAE-C165-4FF4-965C-CBFEA2AAE1DB}" dt="2022-06-25T03:29:21.410" v="12348"/>
          <ac:cxnSpMkLst>
            <pc:docMk/>
            <pc:sldMk cId="3201935931" sldId="1840"/>
            <ac:cxnSpMk id="66" creationId="{52C18938-AEC0-17AC-5076-3F1F43ACF3DD}"/>
          </ac:cxnSpMkLst>
        </pc:cxnChg>
        <pc:cxnChg chg="add del mod">
          <ac:chgData name="Truong Nguyen" userId="8bbd828cfdcd9b55" providerId="LiveId" clId="{F87A7AAE-C165-4FF4-965C-CBFEA2AAE1DB}" dt="2022-06-25T03:29:21.410" v="12348"/>
          <ac:cxnSpMkLst>
            <pc:docMk/>
            <pc:sldMk cId="3201935931" sldId="1840"/>
            <ac:cxnSpMk id="67" creationId="{6E44F046-67EF-5564-8240-2588627245E8}"/>
          </ac:cxnSpMkLst>
        </pc:cxnChg>
        <pc:cxnChg chg="add del mod">
          <ac:chgData name="Truong Nguyen" userId="8bbd828cfdcd9b55" providerId="LiveId" clId="{F87A7AAE-C165-4FF4-965C-CBFEA2AAE1DB}" dt="2022-06-25T03:29:21.410" v="12348"/>
          <ac:cxnSpMkLst>
            <pc:docMk/>
            <pc:sldMk cId="3201935931" sldId="1840"/>
            <ac:cxnSpMk id="68" creationId="{8588656E-D4C2-C171-58F5-72AD568DD132}"/>
          </ac:cxnSpMkLst>
        </pc:cxnChg>
        <pc:cxnChg chg="add del mod">
          <ac:chgData name="Truong Nguyen" userId="8bbd828cfdcd9b55" providerId="LiveId" clId="{F87A7AAE-C165-4FF4-965C-CBFEA2AAE1DB}" dt="2022-06-25T03:29:21.410" v="12348"/>
          <ac:cxnSpMkLst>
            <pc:docMk/>
            <pc:sldMk cId="3201935931" sldId="1840"/>
            <ac:cxnSpMk id="69" creationId="{533247BF-3C7E-DD81-FF2F-ABC818590D51}"/>
          </ac:cxnSpMkLst>
        </pc:cxnChg>
        <pc:cxnChg chg="add del mod">
          <ac:chgData name="Truong Nguyen" userId="8bbd828cfdcd9b55" providerId="LiveId" clId="{F87A7AAE-C165-4FF4-965C-CBFEA2AAE1DB}" dt="2022-06-25T03:29:21.410" v="12348"/>
          <ac:cxnSpMkLst>
            <pc:docMk/>
            <pc:sldMk cId="3201935931" sldId="1840"/>
            <ac:cxnSpMk id="70" creationId="{A7774316-50F8-2271-FDD8-7B8865E19BC0}"/>
          </ac:cxnSpMkLst>
        </pc:cxnChg>
        <pc:cxnChg chg="add del mod">
          <ac:chgData name="Truong Nguyen" userId="8bbd828cfdcd9b55" providerId="LiveId" clId="{F87A7AAE-C165-4FF4-965C-CBFEA2AAE1DB}" dt="2022-06-25T03:29:21.410" v="12348"/>
          <ac:cxnSpMkLst>
            <pc:docMk/>
            <pc:sldMk cId="3201935931" sldId="1840"/>
            <ac:cxnSpMk id="71" creationId="{3922364F-12BB-6E47-6451-BE059DE22551}"/>
          </ac:cxnSpMkLst>
        </pc:cxnChg>
        <pc:cxnChg chg="add del mod">
          <ac:chgData name="Truong Nguyen" userId="8bbd828cfdcd9b55" providerId="LiveId" clId="{F87A7AAE-C165-4FF4-965C-CBFEA2AAE1DB}" dt="2022-06-25T03:29:21.410" v="12348"/>
          <ac:cxnSpMkLst>
            <pc:docMk/>
            <pc:sldMk cId="3201935931" sldId="1840"/>
            <ac:cxnSpMk id="72" creationId="{BECD20D4-9A46-D411-FC8F-BA042195DD9E}"/>
          </ac:cxnSpMkLst>
        </pc:cxnChg>
        <pc:cxnChg chg="add mod">
          <ac:chgData name="Truong Nguyen" userId="8bbd828cfdcd9b55" providerId="LiveId" clId="{F87A7AAE-C165-4FF4-965C-CBFEA2AAE1DB}" dt="2022-06-25T03:31:22.458" v="12377" actId="692"/>
          <ac:cxnSpMkLst>
            <pc:docMk/>
            <pc:sldMk cId="3201935931" sldId="1840"/>
            <ac:cxnSpMk id="73" creationId="{B146E5E9-A1AF-F684-25AB-233667E29535}"/>
          </ac:cxnSpMkLst>
        </pc:cxnChg>
        <pc:cxnChg chg="add mod">
          <ac:chgData name="Truong Nguyen" userId="8bbd828cfdcd9b55" providerId="LiveId" clId="{F87A7AAE-C165-4FF4-965C-CBFEA2AAE1DB}" dt="2022-06-25T03:31:22.458" v="12377" actId="692"/>
          <ac:cxnSpMkLst>
            <pc:docMk/>
            <pc:sldMk cId="3201935931" sldId="1840"/>
            <ac:cxnSpMk id="74" creationId="{0F322E93-388B-34B9-A9C8-3140C9A02AE4}"/>
          </ac:cxnSpMkLst>
        </pc:cxnChg>
        <pc:cxnChg chg="add mod">
          <ac:chgData name="Truong Nguyen" userId="8bbd828cfdcd9b55" providerId="LiveId" clId="{F87A7AAE-C165-4FF4-965C-CBFEA2AAE1DB}" dt="2022-06-25T03:31:22.458" v="12377" actId="692"/>
          <ac:cxnSpMkLst>
            <pc:docMk/>
            <pc:sldMk cId="3201935931" sldId="1840"/>
            <ac:cxnSpMk id="75" creationId="{99F5F32B-5135-456A-0CDB-DFF1047B9794}"/>
          </ac:cxnSpMkLst>
        </pc:cxnChg>
        <pc:cxnChg chg="add mod">
          <ac:chgData name="Truong Nguyen" userId="8bbd828cfdcd9b55" providerId="LiveId" clId="{F87A7AAE-C165-4FF4-965C-CBFEA2AAE1DB}" dt="2022-06-25T03:31:22.458" v="12377" actId="692"/>
          <ac:cxnSpMkLst>
            <pc:docMk/>
            <pc:sldMk cId="3201935931" sldId="1840"/>
            <ac:cxnSpMk id="76" creationId="{7EA155AA-80D9-034F-8535-59D8500CA167}"/>
          </ac:cxnSpMkLst>
        </pc:cxnChg>
        <pc:cxnChg chg="add mod">
          <ac:chgData name="Truong Nguyen" userId="8bbd828cfdcd9b55" providerId="LiveId" clId="{F87A7AAE-C165-4FF4-965C-CBFEA2AAE1DB}" dt="2022-06-25T03:31:22.458" v="12377" actId="692"/>
          <ac:cxnSpMkLst>
            <pc:docMk/>
            <pc:sldMk cId="3201935931" sldId="1840"/>
            <ac:cxnSpMk id="77" creationId="{74FCF377-278B-D7F8-B431-E76BC3CA98BD}"/>
          </ac:cxnSpMkLst>
        </pc:cxnChg>
        <pc:cxnChg chg="add mod">
          <ac:chgData name="Truong Nguyen" userId="8bbd828cfdcd9b55" providerId="LiveId" clId="{F87A7AAE-C165-4FF4-965C-CBFEA2AAE1DB}" dt="2022-06-25T03:31:22.458" v="12377" actId="692"/>
          <ac:cxnSpMkLst>
            <pc:docMk/>
            <pc:sldMk cId="3201935931" sldId="1840"/>
            <ac:cxnSpMk id="78" creationId="{06057DC3-03AC-ECFE-37DC-561EB7DDB637}"/>
          </ac:cxnSpMkLst>
        </pc:cxnChg>
        <pc:cxnChg chg="add mod">
          <ac:chgData name="Truong Nguyen" userId="8bbd828cfdcd9b55" providerId="LiveId" clId="{F87A7AAE-C165-4FF4-965C-CBFEA2AAE1DB}" dt="2022-06-25T03:31:22.458" v="12377" actId="692"/>
          <ac:cxnSpMkLst>
            <pc:docMk/>
            <pc:sldMk cId="3201935931" sldId="1840"/>
            <ac:cxnSpMk id="79" creationId="{8DB02D3B-5180-87B9-2B00-237F365E1571}"/>
          </ac:cxnSpMkLst>
        </pc:cxnChg>
        <pc:cxnChg chg="add mod">
          <ac:chgData name="Truong Nguyen" userId="8bbd828cfdcd9b55" providerId="LiveId" clId="{F87A7AAE-C165-4FF4-965C-CBFEA2AAE1DB}" dt="2022-06-25T03:31:22.458" v="12377" actId="692"/>
          <ac:cxnSpMkLst>
            <pc:docMk/>
            <pc:sldMk cId="3201935931" sldId="1840"/>
            <ac:cxnSpMk id="80" creationId="{008340A0-3F8B-3520-DB6C-7D74240CFB0C}"/>
          </ac:cxnSpMkLst>
        </pc:cxnChg>
        <pc:cxnChg chg="add mod">
          <ac:chgData name="Truong Nguyen" userId="8bbd828cfdcd9b55" providerId="LiveId" clId="{F87A7AAE-C165-4FF4-965C-CBFEA2AAE1DB}" dt="2022-06-25T03:31:22.458" v="12377" actId="692"/>
          <ac:cxnSpMkLst>
            <pc:docMk/>
            <pc:sldMk cId="3201935931" sldId="1840"/>
            <ac:cxnSpMk id="81" creationId="{1846EE97-3011-037F-DBA2-473949EE43A6}"/>
          </ac:cxnSpMkLst>
        </pc:cxnChg>
        <pc:cxnChg chg="add mod">
          <ac:chgData name="Truong Nguyen" userId="8bbd828cfdcd9b55" providerId="LiveId" clId="{F87A7AAE-C165-4FF4-965C-CBFEA2AAE1DB}" dt="2022-06-25T03:31:22.458" v="12377" actId="692"/>
          <ac:cxnSpMkLst>
            <pc:docMk/>
            <pc:sldMk cId="3201935931" sldId="1840"/>
            <ac:cxnSpMk id="82" creationId="{F1FBBDB2-395A-530F-F957-2EA5577E7C10}"/>
          </ac:cxnSpMkLst>
        </pc:cxnChg>
        <pc:cxnChg chg="add mod">
          <ac:chgData name="Truong Nguyen" userId="8bbd828cfdcd9b55" providerId="LiveId" clId="{F87A7AAE-C165-4FF4-965C-CBFEA2AAE1DB}" dt="2022-06-25T03:31:22.458" v="12377" actId="692"/>
          <ac:cxnSpMkLst>
            <pc:docMk/>
            <pc:sldMk cId="3201935931" sldId="1840"/>
            <ac:cxnSpMk id="83" creationId="{6141B8A3-B771-F7F6-0B48-FB7605CA8FCF}"/>
          </ac:cxnSpMkLst>
        </pc:cxnChg>
        <pc:cxnChg chg="add mod">
          <ac:chgData name="Truong Nguyen" userId="8bbd828cfdcd9b55" providerId="LiveId" clId="{F87A7AAE-C165-4FF4-965C-CBFEA2AAE1DB}" dt="2022-06-25T03:31:22.458" v="12377" actId="692"/>
          <ac:cxnSpMkLst>
            <pc:docMk/>
            <pc:sldMk cId="3201935931" sldId="1840"/>
            <ac:cxnSpMk id="84" creationId="{F20813C6-353D-C3EF-61D2-60EE87F82F5C}"/>
          </ac:cxnSpMkLst>
        </pc:cxnChg>
        <pc:cxnChg chg="add mod">
          <ac:chgData name="Truong Nguyen" userId="8bbd828cfdcd9b55" providerId="LiveId" clId="{F87A7AAE-C165-4FF4-965C-CBFEA2AAE1DB}" dt="2022-06-25T03:31:22.458" v="12377" actId="692"/>
          <ac:cxnSpMkLst>
            <pc:docMk/>
            <pc:sldMk cId="3201935931" sldId="1840"/>
            <ac:cxnSpMk id="85" creationId="{5B2F4F9A-08E7-8802-4474-29D2328AD615}"/>
          </ac:cxnSpMkLst>
        </pc:cxnChg>
        <pc:cxnChg chg="add mod">
          <ac:chgData name="Truong Nguyen" userId="8bbd828cfdcd9b55" providerId="LiveId" clId="{F87A7AAE-C165-4FF4-965C-CBFEA2AAE1DB}" dt="2022-06-25T03:31:22.458" v="12377" actId="692"/>
          <ac:cxnSpMkLst>
            <pc:docMk/>
            <pc:sldMk cId="3201935931" sldId="1840"/>
            <ac:cxnSpMk id="86" creationId="{DCEEEB79-EA47-C95A-D43D-C0D8F4E9D853}"/>
          </ac:cxnSpMkLst>
        </pc:cxnChg>
        <pc:cxnChg chg="add del mod">
          <ac:chgData name="Truong Nguyen" userId="8bbd828cfdcd9b55" providerId="LiveId" clId="{F87A7AAE-C165-4FF4-965C-CBFEA2AAE1DB}" dt="2022-06-25T03:29:25.931" v="12362" actId="478"/>
          <ac:cxnSpMkLst>
            <pc:docMk/>
            <pc:sldMk cId="3201935931" sldId="1840"/>
            <ac:cxnSpMk id="142" creationId="{3F1171D0-0B81-33F8-B8AC-65DD7009AC78}"/>
          </ac:cxnSpMkLst>
        </pc:cxnChg>
        <pc:cxnChg chg="add del mod">
          <ac:chgData name="Truong Nguyen" userId="8bbd828cfdcd9b55" providerId="LiveId" clId="{F87A7AAE-C165-4FF4-965C-CBFEA2AAE1DB}" dt="2022-06-25T03:29:22.191" v="12349" actId="478"/>
          <ac:cxnSpMkLst>
            <pc:docMk/>
            <pc:sldMk cId="3201935931" sldId="1840"/>
            <ac:cxnSpMk id="147" creationId="{00C4CF73-8F3B-D78D-7686-ECA2FD75324B}"/>
          </ac:cxnSpMkLst>
        </pc:cxnChg>
        <pc:cxnChg chg="add del mod">
          <ac:chgData name="Truong Nguyen" userId="8bbd828cfdcd9b55" providerId="LiveId" clId="{F87A7AAE-C165-4FF4-965C-CBFEA2AAE1DB}" dt="2022-06-25T03:29:25.545" v="12361" actId="478"/>
          <ac:cxnSpMkLst>
            <pc:docMk/>
            <pc:sldMk cId="3201935931" sldId="1840"/>
            <ac:cxnSpMk id="150" creationId="{1AD34BF8-1B52-0B88-1C26-9A0373F98F91}"/>
          </ac:cxnSpMkLst>
        </pc:cxnChg>
        <pc:cxnChg chg="add del mod">
          <ac:chgData name="Truong Nguyen" userId="8bbd828cfdcd9b55" providerId="LiveId" clId="{F87A7AAE-C165-4FF4-965C-CBFEA2AAE1DB}" dt="2022-06-25T03:29:25.211" v="12360" actId="478"/>
          <ac:cxnSpMkLst>
            <pc:docMk/>
            <pc:sldMk cId="3201935931" sldId="1840"/>
            <ac:cxnSpMk id="153" creationId="{6E5B6B83-2967-B445-FEF5-DBCBFC1869FF}"/>
          </ac:cxnSpMkLst>
        </pc:cxnChg>
        <pc:cxnChg chg="add del mod">
          <ac:chgData name="Truong Nguyen" userId="8bbd828cfdcd9b55" providerId="LiveId" clId="{F87A7AAE-C165-4FF4-965C-CBFEA2AAE1DB}" dt="2022-06-25T03:29:24.944" v="12359" actId="478"/>
          <ac:cxnSpMkLst>
            <pc:docMk/>
            <pc:sldMk cId="3201935931" sldId="1840"/>
            <ac:cxnSpMk id="156" creationId="{B97E6CBF-3951-A9A2-ECD2-D5E622225965}"/>
          </ac:cxnSpMkLst>
        </pc:cxnChg>
        <pc:cxnChg chg="add del mod">
          <ac:chgData name="Truong Nguyen" userId="8bbd828cfdcd9b55" providerId="LiveId" clId="{F87A7AAE-C165-4FF4-965C-CBFEA2AAE1DB}" dt="2022-06-25T03:29:24.624" v="12358" actId="478"/>
          <ac:cxnSpMkLst>
            <pc:docMk/>
            <pc:sldMk cId="3201935931" sldId="1840"/>
            <ac:cxnSpMk id="159" creationId="{2F42AEE2-31CA-DC99-C12F-1F66D234D40B}"/>
          </ac:cxnSpMkLst>
        </pc:cxnChg>
        <pc:cxnChg chg="add del mod">
          <ac:chgData name="Truong Nguyen" userId="8bbd828cfdcd9b55" providerId="LiveId" clId="{F87A7AAE-C165-4FF4-965C-CBFEA2AAE1DB}" dt="2022-06-25T03:29:24.312" v="12357" actId="478"/>
          <ac:cxnSpMkLst>
            <pc:docMk/>
            <pc:sldMk cId="3201935931" sldId="1840"/>
            <ac:cxnSpMk id="162" creationId="{51634B17-80F2-F316-0BEA-22EEE4B553C7}"/>
          </ac:cxnSpMkLst>
        </pc:cxnChg>
        <pc:cxnChg chg="add del mod">
          <ac:chgData name="Truong Nguyen" userId="8bbd828cfdcd9b55" providerId="LiveId" clId="{F87A7AAE-C165-4FF4-965C-CBFEA2AAE1DB}" dt="2022-06-25T03:29:24.078" v="12356" actId="478"/>
          <ac:cxnSpMkLst>
            <pc:docMk/>
            <pc:sldMk cId="3201935931" sldId="1840"/>
            <ac:cxnSpMk id="165" creationId="{DD622188-D9AE-4EA5-61B5-F8D31FD0AEE3}"/>
          </ac:cxnSpMkLst>
        </pc:cxnChg>
        <pc:cxnChg chg="add del mod">
          <ac:chgData name="Truong Nguyen" userId="8bbd828cfdcd9b55" providerId="LiveId" clId="{F87A7AAE-C165-4FF4-965C-CBFEA2AAE1DB}" dt="2022-06-25T03:29:23.731" v="12355" actId="478"/>
          <ac:cxnSpMkLst>
            <pc:docMk/>
            <pc:sldMk cId="3201935931" sldId="1840"/>
            <ac:cxnSpMk id="168" creationId="{053B8527-9F96-AE5C-F461-B9D137402B15}"/>
          </ac:cxnSpMkLst>
        </pc:cxnChg>
        <pc:cxnChg chg="add del mod">
          <ac:chgData name="Truong Nguyen" userId="8bbd828cfdcd9b55" providerId="LiveId" clId="{F87A7AAE-C165-4FF4-965C-CBFEA2AAE1DB}" dt="2022-06-25T03:29:23.544" v="12354" actId="478"/>
          <ac:cxnSpMkLst>
            <pc:docMk/>
            <pc:sldMk cId="3201935931" sldId="1840"/>
            <ac:cxnSpMk id="171" creationId="{54DC4F37-C77F-E5B7-745A-893D07000D88}"/>
          </ac:cxnSpMkLst>
        </pc:cxnChg>
        <pc:cxnChg chg="add del mod">
          <ac:chgData name="Truong Nguyen" userId="8bbd828cfdcd9b55" providerId="LiveId" clId="{F87A7AAE-C165-4FF4-965C-CBFEA2AAE1DB}" dt="2022-06-25T03:29:23.338" v="12353" actId="478"/>
          <ac:cxnSpMkLst>
            <pc:docMk/>
            <pc:sldMk cId="3201935931" sldId="1840"/>
            <ac:cxnSpMk id="174" creationId="{A34C1C49-FFB7-30EF-B686-A7499711B9B2}"/>
          </ac:cxnSpMkLst>
        </pc:cxnChg>
        <pc:cxnChg chg="add del mod">
          <ac:chgData name="Truong Nguyen" userId="8bbd828cfdcd9b55" providerId="LiveId" clId="{F87A7AAE-C165-4FF4-965C-CBFEA2AAE1DB}" dt="2022-06-25T03:29:23.150" v="12352" actId="478"/>
          <ac:cxnSpMkLst>
            <pc:docMk/>
            <pc:sldMk cId="3201935931" sldId="1840"/>
            <ac:cxnSpMk id="178" creationId="{5A8A38F8-CC38-9F66-DF28-E4F34904CFE1}"/>
          </ac:cxnSpMkLst>
        </pc:cxnChg>
        <pc:cxnChg chg="add del mod">
          <ac:chgData name="Truong Nguyen" userId="8bbd828cfdcd9b55" providerId="LiveId" clId="{F87A7AAE-C165-4FF4-965C-CBFEA2AAE1DB}" dt="2022-06-25T03:29:22.724" v="12350" actId="478"/>
          <ac:cxnSpMkLst>
            <pc:docMk/>
            <pc:sldMk cId="3201935931" sldId="1840"/>
            <ac:cxnSpMk id="181" creationId="{5D9A409E-1B41-1299-21DF-42C38E1A30DB}"/>
          </ac:cxnSpMkLst>
        </pc:cxnChg>
        <pc:cxnChg chg="add del mod">
          <ac:chgData name="Truong Nguyen" userId="8bbd828cfdcd9b55" providerId="LiveId" clId="{F87A7AAE-C165-4FF4-965C-CBFEA2AAE1DB}" dt="2022-06-25T03:29:22.961" v="12351" actId="478"/>
          <ac:cxnSpMkLst>
            <pc:docMk/>
            <pc:sldMk cId="3201935931" sldId="1840"/>
            <ac:cxnSpMk id="184" creationId="{D1462ABC-512D-206B-6FD6-02194B154797}"/>
          </ac:cxnSpMkLst>
        </pc:cxnChg>
      </pc:sldChg>
      <pc:sldChg chg="addSp delSp modSp add mod">
        <pc:chgData name="Truong Nguyen" userId="8bbd828cfdcd9b55" providerId="LiveId" clId="{F87A7AAE-C165-4FF4-965C-CBFEA2AAE1DB}" dt="2022-06-25T03:32:11.395" v="12398"/>
        <pc:sldMkLst>
          <pc:docMk/>
          <pc:sldMk cId="3135704876" sldId="1841"/>
        </pc:sldMkLst>
        <pc:spChg chg="mod">
          <ac:chgData name="Truong Nguyen" userId="8bbd828cfdcd9b55" providerId="LiveId" clId="{F87A7AAE-C165-4FF4-965C-CBFEA2AAE1DB}" dt="2022-06-25T01:11:12.036" v="12189" actId="20577"/>
          <ac:spMkLst>
            <pc:docMk/>
            <pc:sldMk cId="3135704876" sldId="1841"/>
            <ac:spMk id="5" creationId="{9E01CD40-2740-01C1-9AC1-4F14E553A058}"/>
          </ac:spMkLst>
        </pc:spChg>
        <pc:spChg chg="add del mod">
          <ac:chgData name="Truong Nguyen" userId="8bbd828cfdcd9b55" providerId="LiveId" clId="{F87A7AAE-C165-4FF4-965C-CBFEA2AAE1DB}" dt="2022-06-25T01:11:09.103" v="12187" actId="478"/>
          <ac:spMkLst>
            <pc:docMk/>
            <pc:sldMk cId="3135704876" sldId="1841"/>
            <ac:spMk id="7" creationId="{47748C96-B3EE-49E0-C968-3BD21A6854A6}"/>
          </ac:spMkLst>
        </pc:spChg>
        <pc:spChg chg="add mod">
          <ac:chgData name="Truong Nguyen" userId="8bbd828cfdcd9b55" providerId="LiveId" clId="{F87A7AAE-C165-4FF4-965C-CBFEA2AAE1DB}" dt="2022-06-25T01:11:37.242" v="12195" actId="1076"/>
          <ac:spMkLst>
            <pc:docMk/>
            <pc:sldMk cId="3135704876" sldId="1841"/>
            <ac:spMk id="9" creationId="{0A6B9E98-425B-FC04-B79C-CD7A63335384}"/>
          </ac:spMkLst>
        </pc:spChg>
        <pc:spChg chg="del">
          <ac:chgData name="Truong Nguyen" userId="8bbd828cfdcd9b55" providerId="LiveId" clId="{F87A7AAE-C165-4FF4-965C-CBFEA2AAE1DB}" dt="2022-06-25T03:32:07.730" v="12394" actId="478"/>
          <ac:spMkLst>
            <pc:docMk/>
            <pc:sldMk cId="3135704876" sldId="1841"/>
            <ac:spMk id="59" creationId="{137E3621-9D73-5A26-AD4D-F6B73B2F46A2}"/>
          </ac:spMkLst>
        </pc:spChg>
        <pc:spChg chg="add del mod">
          <ac:chgData name="Truong Nguyen" userId="8bbd828cfdcd9b55" providerId="LiveId" clId="{F87A7AAE-C165-4FF4-965C-CBFEA2AAE1DB}" dt="2022-06-25T01:14:23.162" v="12246" actId="478"/>
          <ac:spMkLst>
            <pc:docMk/>
            <pc:sldMk cId="3135704876" sldId="1841"/>
            <ac:spMk id="60" creationId="{17DDA8F7-B1B9-D6C2-FF28-7DDBD1BB6711}"/>
          </ac:spMkLst>
        </pc:spChg>
        <pc:spChg chg="add mod">
          <ac:chgData name="Truong Nguyen" userId="8bbd828cfdcd9b55" providerId="LiveId" clId="{F87A7AAE-C165-4FF4-965C-CBFEA2AAE1DB}" dt="2022-06-25T01:12:55.931" v="12203"/>
          <ac:spMkLst>
            <pc:docMk/>
            <pc:sldMk cId="3135704876" sldId="1841"/>
            <ac:spMk id="61" creationId="{D92DC845-4546-A23E-479D-4A5D396911A7}"/>
          </ac:spMkLst>
        </pc:spChg>
        <pc:spChg chg="add mod">
          <ac:chgData name="Truong Nguyen" userId="8bbd828cfdcd9b55" providerId="LiveId" clId="{F87A7AAE-C165-4FF4-965C-CBFEA2AAE1DB}" dt="2022-06-25T03:32:11.395" v="12398"/>
          <ac:spMkLst>
            <pc:docMk/>
            <pc:sldMk cId="3135704876" sldId="1841"/>
            <ac:spMk id="74" creationId="{CA8935D8-955B-8BC3-C292-3EBCD95F06F8}"/>
          </ac:spMkLst>
        </pc:spChg>
        <pc:picChg chg="del">
          <ac:chgData name="Truong Nguyen" userId="8bbd828cfdcd9b55" providerId="LiveId" clId="{F87A7AAE-C165-4FF4-965C-CBFEA2AAE1DB}" dt="2022-06-25T01:18:01.230" v="12293" actId="478"/>
          <ac:picMkLst>
            <pc:docMk/>
            <pc:sldMk cId="3135704876" sldId="1841"/>
            <ac:picMk id="99" creationId="{5E745CCA-81E9-9094-7C1F-8F1D5AF88449}"/>
          </ac:picMkLst>
        </pc:picChg>
        <pc:cxnChg chg="add mod">
          <ac:chgData name="Truong Nguyen" userId="8bbd828cfdcd9b55" providerId="LiveId" clId="{F87A7AAE-C165-4FF4-965C-CBFEA2AAE1DB}" dt="2022-06-25T03:32:11.395" v="12398"/>
          <ac:cxnSpMkLst>
            <pc:docMk/>
            <pc:sldMk cId="3135704876" sldId="1841"/>
            <ac:cxnSpMk id="56" creationId="{D73647CF-774F-AAB1-C1AF-F617DEF976B2}"/>
          </ac:cxnSpMkLst>
        </pc:cxnChg>
        <pc:cxnChg chg="add mod">
          <ac:chgData name="Truong Nguyen" userId="8bbd828cfdcd9b55" providerId="LiveId" clId="{F87A7AAE-C165-4FF4-965C-CBFEA2AAE1DB}" dt="2022-06-25T03:32:11.395" v="12398"/>
          <ac:cxnSpMkLst>
            <pc:docMk/>
            <pc:sldMk cId="3135704876" sldId="1841"/>
            <ac:cxnSpMk id="60" creationId="{001B3B5D-942D-EA54-F16A-EAB710FBCA4B}"/>
          </ac:cxnSpMkLst>
        </pc:cxnChg>
        <pc:cxnChg chg="add mod">
          <ac:chgData name="Truong Nguyen" userId="8bbd828cfdcd9b55" providerId="LiveId" clId="{F87A7AAE-C165-4FF4-965C-CBFEA2AAE1DB}" dt="2022-06-25T03:32:11.395" v="12398"/>
          <ac:cxnSpMkLst>
            <pc:docMk/>
            <pc:sldMk cId="3135704876" sldId="1841"/>
            <ac:cxnSpMk id="62" creationId="{721B2972-CBB8-07C4-75C1-74E2D4561B73}"/>
          </ac:cxnSpMkLst>
        </pc:cxnChg>
        <pc:cxnChg chg="add mod">
          <ac:chgData name="Truong Nguyen" userId="8bbd828cfdcd9b55" providerId="LiveId" clId="{F87A7AAE-C165-4FF4-965C-CBFEA2AAE1DB}" dt="2022-06-25T03:32:11.395" v="12398"/>
          <ac:cxnSpMkLst>
            <pc:docMk/>
            <pc:sldMk cId="3135704876" sldId="1841"/>
            <ac:cxnSpMk id="63" creationId="{26959FC6-24FB-D836-1769-623AAF31D190}"/>
          </ac:cxnSpMkLst>
        </pc:cxnChg>
        <pc:cxnChg chg="add mod">
          <ac:chgData name="Truong Nguyen" userId="8bbd828cfdcd9b55" providerId="LiveId" clId="{F87A7AAE-C165-4FF4-965C-CBFEA2AAE1DB}" dt="2022-06-25T03:32:11.395" v="12398"/>
          <ac:cxnSpMkLst>
            <pc:docMk/>
            <pc:sldMk cId="3135704876" sldId="1841"/>
            <ac:cxnSpMk id="64" creationId="{D373B5E1-6D3F-205B-1D41-D70D75874688}"/>
          </ac:cxnSpMkLst>
        </pc:cxnChg>
        <pc:cxnChg chg="add mod">
          <ac:chgData name="Truong Nguyen" userId="8bbd828cfdcd9b55" providerId="LiveId" clId="{F87A7AAE-C165-4FF4-965C-CBFEA2AAE1DB}" dt="2022-06-25T03:32:11.395" v="12398"/>
          <ac:cxnSpMkLst>
            <pc:docMk/>
            <pc:sldMk cId="3135704876" sldId="1841"/>
            <ac:cxnSpMk id="65" creationId="{7C0CEE95-E100-AA1B-A530-A03A559BBB24}"/>
          </ac:cxnSpMkLst>
        </pc:cxnChg>
        <pc:cxnChg chg="add mod">
          <ac:chgData name="Truong Nguyen" userId="8bbd828cfdcd9b55" providerId="LiveId" clId="{F87A7AAE-C165-4FF4-965C-CBFEA2AAE1DB}" dt="2022-06-25T03:32:11.395" v="12398"/>
          <ac:cxnSpMkLst>
            <pc:docMk/>
            <pc:sldMk cId="3135704876" sldId="1841"/>
            <ac:cxnSpMk id="66" creationId="{442E0897-FF33-8199-14A0-C67B9F41ECA0}"/>
          </ac:cxnSpMkLst>
        </pc:cxnChg>
        <pc:cxnChg chg="add mod">
          <ac:chgData name="Truong Nguyen" userId="8bbd828cfdcd9b55" providerId="LiveId" clId="{F87A7AAE-C165-4FF4-965C-CBFEA2AAE1DB}" dt="2022-06-25T03:32:11.395" v="12398"/>
          <ac:cxnSpMkLst>
            <pc:docMk/>
            <pc:sldMk cId="3135704876" sldId="1841"/>
            <ac:cxnSpMk id="67" creationId="{02E89B24-C5CA-5C3B-E58B-5CF0762770D3}"/>
          </ac:cxnSpMkLst>
        </pc:cxnChg>
        <pc:cxnChg chg="add mod">
          <ac:chgData name="Truong Nguyen" userId="8bbd828cfdcd9b55" providerId="LiveId" clId="{F87A7AAE-C165-4FF4-965C-CBFEA2AAE1DB}" dt="2022-06-25T03:32:11.395" v="12398"/>
          <ac:cxnSpMkLst>
            <pc:docMk/>
            <pc:sldMk cId="3135704876" sldId="1841"/>
            <ac:cxnSpMk id="68" creationId="{09FBDE8E-F9F3-AF54-7F54-B3745940AEA8}"/>
          </ac:cxnSpMkLst>
        </pc:cxnChg>
        <pc:cxnChg chg="add mod">
          <ac:chgData name="Truong Nguyen" userId="8bbd828cfdcd9b55" providerId="LiveId" clId="{F87A7AAE-C165-4FF4-965C-CBFEA2AAE1DB}" dt="2022-06-25T03:32:11.395" v="12398"/>
          <ac:cxnSpMkLst>
            <pc:docMk/>
            <pc:sldMk cId="3135704876" sldId="1841"/>
            <ac:cxnSpMk id="69" creationId="{AC10B76F-ED85-7126-257C-5014526B0BCF}"/>
          </ac:cxnSpMkLst>
        </pc:cxnChg>
        <pc:cxnChg chg="add mod">
          <ac:chgData name="Truong Nguyen" userId="8bbd828cfdcd9b55" providerId="LiveId" clId="{F87A7AAE-C165-4FF4-965C-CBFEA2AAE1DB}" dt="2022-06-25T03:32:11.395" v="12398"/>
          <ac:cxnSpMkLst>
            <pc:docMk/>
            <pc:sldMk cId="3135704876" sldId="1841"/>
            <ac:cxnSpMk id="70" creationId="{1E8B9312-56D4-F3B9-5AB2-D50B697E0F89}"/>
          </ac:cxnSpMkLst>
        </pc:cxnChg>
        <pc:cxnChg chg="add mod">
          <ac:chgData name="Truong Nguyen" userId="8bbd828cfdcd9b55" providerId="LiveId" clId="{F87A7AAE-C165-4FF4-965C-CBFEA2AAE1DB}" dt="2022-06-25T03:32:11.395" v="12398"/>
          <ac:cxnSpMkLst>
            <pc:docMk/>
            <pc:sldMk cId="3135704876" sldId="1841"/>
            <ac:cxnSpMk id="71" creationId="{6F0E915F-61F3-BB7B-1D7B-0A5484DA7870}"/>
          </ac:cxnSpMkLst>
        </pc:cxnChg>
        <pc:cxnChg chg="add mod">
          <ac:chgData name="Truong Nguyen" userId="8bbd828cfdcd9b55" providerId="LiveId" clId="{F87A7AAE-C165-4FF4-965C-CBFEA2AAE1DB}" dt="2022-06-25T03:32:11.395" v="12398"/>
          <ac:cxnSpMkLst>
            <pc:docMk/>
            <pc:sldMk cId="3135704876" sldId="1841"/>
            <ac:cxnSpMk id="72" creationId="{D722CFEC-B4B6-D23A-1540-2F31EC36D8A5}"/>
          </ac:cxnSpMkLst>
        </pc:cxnChg>
        <pc:cxnChg chg="add mod">
          <ac:chgData name="Truong Nguyen" userId="8bbd828cfdcd9b55" providerId="LiveId" clId="{F87A7AAE-C165-4FF4-965C-CBFEA2AAE1DB}" dt="2022-06-25T03:32:11.395" v="12398"/>
          <ac:cxnSpMkLst>
            <pc:docMk/>
            <pc:sldMk cId="3135704876" sldId="1841"/>
            <ac:cxnSpMk id="73" creationId="{FD64ADD1-3BB9-B26C-F8D5-31FD04DE5569}"/>
          </ac:cxnSpMkLst>
        </pc:cxnChg>
        <pc:cxnChg chg="del mod">
          <ac:chgData name="Truong Nguyen" userId="8bbd828cfdcd9b55" providerId="LiveId" clId="{F87A7AAE-C165-4FF4-965C-CBFEA2AAE1DB}" dt="2022-06-25T03:32:02.663" v="12387" actId="478"/>
          <ac:cxnSpMkLst>
            <pc:docMk/>
            <pc:sldMk cId="3135704876" sldId="1841"/>
            <ac:cxnSpMk id="142" creationId="{3F1171D0-0B81-33F8-B8AC-65DD7009AC78}"/>
          </ac:cxnSpMkLst>
        </pc:cxnChg>
        <pc:cxnChg chg="del mod">
          <ac:chgData name="Truong Nguyen" userId="8bbd828cfdcd9b55" providerId="LiveId" clId="{F87A7AAE-C165-4FF4-965C-CBFEA2AAE1DB}" dt="2022-06-25T03:32:03.132" v="12388" actId="478"/>
          <ac:cxnSpMkLst>
            <pc:docMk/>
            <pc:sldMk cId="3135704876" sldId="1841"/>
            <ac:cxnSpMk id="147" creationId="{00C4CF73-8F3B-D78D-7686-ECA2FD75324B}"/>
          </ac:cxnSpMkLst>
        </pc:cxnChg>
        <pc:cxnChg chg="del mod">
          <ac:chgData name="Truong Nguyen" userId="8bbd828cfdcd9b55" providerId="LiveId" clId="{F87A7AAE-C165-4FF4-965C-CBFEA2AAE1DB}" dt="2022-06-25T03:32:01.304" v="12385" actId="478"/>
          <ac:cxnSpMkLst>
            <pc:docMk/>
            <pc:sldMk cId="3135704876" sldId="1841"/>
            <ac:cxnSpMk id="150" creationId="{1AD34BF8-1B52-0B88-1C26-9A0373F98F91}"/>
          </ac:cxnSpMkLst>
        </pc:cxnChg>
        <pc:cxnChg chg="del mod">
          <ac:chgData name="Truong Nguyen" userId="8bbd828cfdcd9b55" providerId="LiveId" clId="{F87A7AAE-C165-4FF4-965C-CBFEA2AAE1DB}" dt="2022-06-25T03:32:01.757" v="12386" actId="478"/>
          <ac:cxnSpMkLst>
            <pc:docMk/>
            <pc:sldMk cId="3135704876" sldId="1841"/>
            <ac:cxnSpMk id="153" creationId="{6E5B6B83-2967-B445-FEF5-DBCBFC1869FF}"/>
          </ac:cxnSpMkLst>
        </pc:cxnChg>
        <pc:cxnChg chg="del mod">
          <ac:chgData name="Truong Nguyen" userId="8bbd828cfdcd9b55" providerId="LiveId" clId="{F87A7AAE-C165-4FF4-965C-CBFEA2AAE1DB}" dt="2022-06-25T03:32:00.140" v="12383" actId="478"/>
          <ac:cxnSpMkLst>
            <pc:docMk/>
            <pc:sldMk cId="3135704876" sldId="1841"/>
            <ac:cxnSpMk id="156" creationId="{B97E6CBF-3951-A9A2-ECD2-D5E622225965}"/>
          </ac:cxnSpMkLst>
        </pc:cxnChg>
        <pc:cxnChg chg="del mod">
          <ac:chgData name="Truong Nguyen" userId="8bbd828cfdcd9b55" providerId="LiveId" clId="{F87A7AAE-C165-4FF4-965C-CBFEA2AAE1DB}" dt="2022-06-25T03:32:00.553" v="12384" actId="478"/>
          <ac:cxnSpMkLst>
            <pc:docMk/>
            <pc:sldMk cId="3135704876" sldId="1841"/>
            <ac:cxnSpMk id="159" creationId="{2F42AEE2-31CA-DC99-C12F-1F66D234D40B}"/>
          </ac:cxnSpMkLst>
        </pc:cxnChg>
        <pc:cxnChg chg="del mod">
          <ac:chgData name="Truong Nguyen" userId="8bbd828cfdcd9b55" providerId="LiveId" clId="{F87A7AAE-C165-4FF4-965C-CBFEA2AAE1DB}" dt="2022-06-25T03:32:08.853" v="12396" actId="478"/>
          <ac:cxnSpMkLst>
            <pc:docMk/>
            <pc:sldMk cId="3135704876" sldId="1841"/>
            <ac:cxnSpMk id="162" creationId="{51634B17-80F2-F316-0BEA-22EEE4B553C7}"/>
          </ac:cxnSpMkLst>
        </pc:cxnChg>
        <pc:cxnChg chg="del mod">
          <ac:chgData name="Truong Nguyen" userId="8bbd828cfdcd9b55" providerId="LiveId" clId="{F87A7AAE-C165-4FF4-965C-CBFEA2AAE1DB}" dt="2022-06-25T03:32:08.197" v="12395" actId="478"/>
          <ac:cxnSpMkLst>
            <pc:docMk/>
            <pc:sldMk cId="3135704876" sldId="1841"/>
            <ac:cxnSpMk id="165" creationId="{DD622188-D9AE-4EA5-61B5-F8D31FD0AEE3}"/>
          </ac:cxnSpMkLst>
        </pc:cxnChg>
        <pc:cxnChg chg="del mod">
          <ac:chgData name="Truong Nguyen" userId="8bbd828cfdcd9b55" providerId="LiveId" clId="{F87A7AAE-C165-4FF4-965C-CBFEA2AAE1DB}" dt="2022-06-25T03:32:10.619" v="12397" actId="478"/>
          <ac:cxnSpMkLst>
            <pc:docMk/>
            <pc:sldMk cId="3135704876" sldId="1841"/>
            <ac:cxnSpMk id="168" creationId="{053B8527-9F96-AE5C-F461-B9D137402B15}"/>
          </ac:cxnSpMkLst>
        </pc:cxnChg>
        <pc:cxnChg chg="del mod">
          <ac:chgData name="Truong Nguyen" userId="8bbd828cfdcd9b55" providerId="LiveId" clId="{F87A7AAE-C165-4FF4-965C-CBFEA2AAE1DB}" dt="2022-06-25T03:32:06.510" v="12393" actId="478"/>
          <ac:cxnSpMkLst>
            <pc:docMk/>
            <pc:sldMk cId="3135704876" sldId="1841"/>
            <ac:cxnSpMk id="171" creationId="{54DC4F37-C77F-E5B7-745A-893D07000D88}"/>
          </ac:cxnSpMkLst>
        </pc:cxnChg>
        <pc:cxnChg chg="del mod">
          <ac:chgData name="Truong Nguyen" userId="8bbd828cfdcd9b55" providerId="LiveId" clId="{F87A7AAE-C165-4FF4-965C-CBFEA2AAE1DB}" dt="2022-06-25T03:32:05.084" v="12391" actId="478"/>
          <ac:cxnSpMkLst>
            <pc:docMk/>
            <pc:sldMk cId="3135704876" sldId="1841"/>
            <ac:cxnSpMk id="174" creationId="{A34C1C49-FFB7-30EF-B686-A7499711B9B2}"/>
          </ac:cxnSpMkLst>
        </pc:cxnChg>
        <pc:cxnChg chg="del mod">
          <ac:chgData name="Truong Nguyen" userId="8bbd828cfdcd9b55" providerId="LiveId" clId="{F87A7AAE-C165-4FF4-965C-CBFEA2AAE1DB}" dt="2022-06-25T03:32:05.523" v="12392" actId="478"/>
          <ac:cxnSpMkLst>
            <pc:docMk/>
            <pc:sldMk cId="3135704876" sldId="1841"/>
            <ac:cxnSpMk id="178" creationId="{5A8A38F8-CC38-9F66-DF28-E4F34904CFE1}"/>
          </ac:cxnSpMkLst>
        </pc:cxnChg>
        <pc:cxnChg chg="del mod">
          <ac:chgData name="Truong Nguyen" userId="8bbd828cfdcd9b55" providerId="LiveId" clId="{F87A7AAE-C165-4FF4-965C-CBFEA2AAE1DB}" dt="2022-06-25T03:32:03.886" v="12389" actId="478"/>
          <ac:cxnSpMkLst>
            <pc:docMk/>
            <pc:sldMk cId="3135704876" sldId="1841"/>
            <ac:cxnSpMk id="181" creationId="{5D9A409E-1B41-1299-21DF-42C38E1A30DB}"/>
          </ac:cxnSpMkLst>
        </pc:cxnChg>
        <pc:cxnChg chg="del mod">
          <ac:chgData name="Truong Nguyen" userId="8bbd828cfdcd9b55" providerId="LiveId" clId="{F87A7AAE-C165-4FF4-965C-CBFEA2AAE1DB}" dt="2022-06-25T03:32:04.379" v="12390" actId="478"/>
          <ac:cxnSpMkLst>
            <pc:docMk/>
            <pc:sldMk cId="3135704876" sldId="1841"/>
            <ac:cxnSpMk id="184" creationId="{D1462ABC-512D-206B-6FD6-02194B154797}"/>
          </ac:cxnSpMkLst>
        </pc:cxnChg>
      </pc:sldChg>
      <pc:sldChg chg="addSp delSp modSp add mod">
        <pc:chgData name="Truong Nguyen" userId="8bbd828cfdcd9b55" providerId="LiveId" clId="{F87A7AAE-C165-4FF4-965C-CBFEA2AAE1DB}" dt="2022-06-25T03:32:28.375" v="12414"/>
        <pc:sldMkLst>
          <pc:docMk/>
          <pc:sldMk cId="3039425125" sldId="1842"/>
        </pc:sldMkLst>
        <pc:spChg chg="del">
          <ac:chgData name="Truong Nguyen" userId="8bbd828cfdcd9b55" providerId="LiveId" clId="{F87A7AAE-C165-4FF4-965C-CBFEA2AAE1DB}" dt="2022-06-25T03:32:25.970" v="12411" actId="478"/>
          <ac:spMkLst>
            <pc:docMk/>
            <pc:sldMk cId="3039425125" sldId="1842"/>
            <ac:spMk id="59" creationId="{137E3621-9D73-5A26-AD4D-F6B73B2F46A2}"/>
          </ac:spMkLst>
        </pc:spChg>
        <pc:spChg chg="del">
          <ac:chgData name="Truong Nguyen" userId="8bbd828cfdcd9b55" providerId="LiveId" clId="{F87A7AAE-C165-4FF4-965C-CBFEA2AAE1DB}" dt="2022-06-25T01:14:20.068" v="12245" actId="478"/>
          <ac:spMkLst>
            <pc:docMk/>
            <pc:sldMk cId="3039425125" sldId="1842"/>
            <ac:spMk id="60" creationId="{17DDA8F7-B1B9-D6C2-FF28-7DDBD1BB6711}"/>
          </ac:spMkLst>
        </pc:spChg>
        <pc:spChg chg="mod">
          <ac:chgData name="Truong Nguyen" userId="8bbd828cfdcd9b55" providerId="LiveId" clId="{F87A7AAE-C165-4FF4-965C-CBFEA2AAE1DB}" dt="2022-06-25T01:21:29.533" v="12302" actId="13926"/>
          <ac:spMkLst>
            <pc:docMk/>
            <pc:sldMk cId="3039425125" sldId="1842"/>
            <ac:spMk id="61" creationId="{D92DC845-4546-A23E-479D-4A5D396911A7}"/>
          </ac:spMkLst>
        </pc:spChg>
        <pc:spChg chg="add mod">
          <ac:chgData name="Truong Nguyen" userId="8bbd828cfdcd9b55" providerId="LiveId" clId="{F87A7AAE-C165-4FF4-965C-CBFEA2AAE1DB}" dt="2022-06-25T03:32:28.375" v="12414"/>
          <ac:spMkLst>
            <pc:docMk/>
            <pc:sldMk cId="3039425125" sldId="1842"/>
            <ac:spMk id="74" creationId="{9E6FF5BA-737E-C15D-4573-1E90DA00760A}"/>
          </ac:spMkLst>
        </pc:spChg>
        <pc:picChg chg="del">
          <ac:chgData name="Truong Nguyen" userId="8bbd828cfdcd9b55" providerId="LiveId" clId="{F87A7AAE-C165-4FF4-965C-CBFEA2AAE1DB}" dt="2022-06-25T01:17:58.710" v="12292" actId="478"/>
          <ac:picMkLst>
            <pc:docMk/>
            <pc:sldMk cId="3039425125" sldId="1842"/>
            <ac:picMk id="99" creationId="{5E745CCA-81E9-9094-7C1F-8F1D5AF88449}"/>
          </ac:picMkLst>
        </pc:picChg>
        <pc:cxnChg chg="add mod">
          <ac:chgData name="Truong Nguyen" userId="8bbd828cfdcd9b55" providerId="LiveId" clId="{F87A7AAE-C165-4FF4-965C-CBFEA2AAE1DB}" dt="2022-06-25T03:32:28.375" v="12414"/>
          <ac:cxnSpMkLst>
            <pc:docMk/>
            <pc:sldMk cId="3039425125" sldId="1842"/>
            <ac:cxnSpMk id="56" creationId="{DFD533DD-7173-9B42-C5B1-2D604D643DB8}"/>
          </ac:cxnSpMkLst>
        </pc:cxnChg>
        <pc:cxnChg chg="add mod">
          <ac:chgData name="Truong Nguyen" userId="8bbd828cfdcd9b55" providerId="LiveId" clId="{F87A7AAE-C165-4FF4-965C-CBFEA2AAE1DB}" dt="2022-06-25T03:32:28.375" v="12414"/>
          <ac:cxnSpMkLst>
            <pc:docMk/>
            <pc:sldMk cId="3039425125" sldId="1842"/>
            <ac:cxnSpMk id="60" creationId="{16094B4E-AF1D-96D4-6CEF-83D0AB2C08F6}"/>
          </ac:cxnSpMkLst>
        </pc:cxnChg>
        <pc:cxnChg chg="add mod">
          <ac:chgData name="Truong Nguyen" userId="8bbd828cfdcd9b55" providerId="LiveId" clId="{F87A7AAE-C165-4FF4-965C-CBFEA2AAE1DB}" dt="2022-06-25T03:32:28.375" v="12414"/>
          <ac:cxnSpMkLst>
            <pc:docMk/>
            <pc:sldMk cId="3039425125" sldId="1842"/>
            <ac:cxnSpMk id="62" creationId="{5AA42F6F-0285-6A22-D229-94058A507391}"/>
          </ac:cxnSpMkLst>
        </pc:cxnChg>
        <pc:cxnChg chg="add mod">
          <ac:chgData name="Truong Nguyen" userId="8bbd828cfdcd9b55" providerId="LiveId" clId="{F87A7AAE-C165-4FF4-965C-CBFEA2AAE1DB}" dt="2022-06-25T03:32:28.375" v="12414"/>
          <ac:cxnSpMkLst>
            <pc:docMk/>
            <pc:sldMk cId="3039425125" sldId="1842"/>
            <ac:cxnSpMk id="63" creationId="{6B9192FA-BD2F-AA46-E9C3-505B04EFEAD3}"/>
          </ac:cxnSpMkLst>
        </pc:cxnChg>
        <pc:cxnChg chg="add mod">
          <ac:chgData name="Truong Nguyen" userId="8bbd828cfdcd9b55" providerId="LiveId" clId="{F87A7AAE-C165-4FF4-965C-CBFEA2AAE1DB}" dt="2022-06-25T03:32:28.375" v="12414"/>
          <ac:cxnSpMkLst>
            <pc:docMk/>
            <pc:sldMk cId="3039425125" sldId="1842"/>
            <ac:cxnSpMk id="64" creationId="{078343B0-DA0D-C3FD-8E3C-CDDFC91C3FEA}"/>
          </ac:cxnSpMkLst>
        </pc:cxnChg>
        <pc:cxnChg chg="add mod">
          <ac:chgData name="Truong Nguyen" userId="8bbd828cfdcd9b55" providerId="LiveId" clId="{F87A7AAE-C165-4FF4-965C-CBFEA2AAE1DB}" dt="2022-06-25T03:32:28.375" v="12414"/>
          <ac:cxnSpMkLst>
            <pc:docMk/>
            <pc:sldMk cId="3039425125" sldId="1842"/>
            <ac:cxnSpMk id="65" creationId="{C6E6BAFB-7068-80C9-E460-FE7C8D4982F7}"/>
          </ac:cxnSpMkLst>
        </pc:cxnChg>
        <pc:cxnChg chg="add mod">
          <ac:chgData name="Truong Nguyen" userId="8bbd828cfdcd9b55" providerId="LiveId" clId="{F87A7AAE-C165-4FF4-965C-CBFEA2AAE1DB}" dt="2022-06-25T03:32:28.375" v="12414"/>
          <ac:cxnSpMkLst>
            <pc:docMk/>
            <pc:sldMk cId="3039425125" sldId="1842"/>
            <ac:cxnSpMk id="66" creationId="{8AFDD721-7EDB-7FA0-DB33-53801FCF95E2}"/>
          </ac:cxnSpMkLst>
        </pc:cxnChg>
        <pc:cxnChg chg="add mod">
          <ac:chgData name="Truong Nguyen" userId="8bbd828cfdcd9b55" providerId="LiveId" clId="{F87A7AAE-C165-4FF4-965C-CBFEA2AAE1DB}" dt="2022-06-25T03:32:28.375" v="12414"/>
          <ac:cxnSpMkLst>
            <pc:docMk/>
            <pc:sldMk cId="3039425125" sldId="1842"/>
            <ac:cxnSpMk id="67" creationId="{14091E53-F214-639C-B4BB-DEC309476BF4}"/>
          </ac:cxnSpMkLst>
        </pc:cxnChg>
        <pc:cxnChg chg="add mod">
          <ac:chgData name="Truong Nguyen" userId="8bbd828cfdcd9b55" providerId="LiveId" clId="{F87A7AAE-C165-4FF4-965C-CBFEA2AAE1DB}" dt="2022-06-25T03:32:28.375" v="12414"/>
          <ac:cxnSpMkLst>
            <pc:docMk/>
            <pc:sldMk cId="3039425125" sldId="1842"/>
            <ac:cxnSpMk id="68" creationId="{D4C8F4C2-5F67-0214-E0D8-1E4747549630}"/>
          </ac:cxnSpMkLst>
        </pc:cxnChg>
        <pc:cxnChg chg="add mod">
          <ac:chgData name="Truong Nguyen" userId="8bbd828cfdcd9b55" providerId="LiveId" clId="{F87A7AAE-C165-4FF4-965C-CBFEA2AAE1DB}" dt="2022-06-25T03:32:28.375" v="12414"/>
          <ac:cxnSpMkLst>
            <pc:docMk/>
            <pc:sldMk cId="3039425125" sldId="1842"/>
            <ac:cxnSpMk id="69" creationId="{5E410EFA-6011-E550-FE57-444D6BD06A7C}"/>
          </ac:cxnSpMkLst>
        </pc:cxnChg>
        <pc:cxnChg chg="add mod">
          <ac:chgData name="Truong Nguyen" userId="8bbd828cfdcd9b55" providerId="LiveId" clId="{F87A7AAE-C165-4FF4-965C-CBFEA2AAE1DB}" dt="2022-06-25T03:32:28.375" v="12414"/>
          <ac:cxnSpMkLst>
            <pc:docMk/>
            <pc:sldMk cId="3039425125" sldId="1842"/>
            <ac:cxnSpMk id="70" creationId="{B83392BF-A1D5-EEF1-53B0-7F8AEEA7E901}"/>
          </ac:cxnSpMkLst>
        </pc:cxnChg>
        <pc:cxnChg chg="add mod">
          <ac:chgData name="Truong Nguyen" userId="8bbd828cfdcd9b55" providerId="LiveId" clId="{F87A7AAE-C165-4FF4-965C-CBFEA2AAE1DB}" dt="2022-06-25T03:32:28.375" v="12414"/>
          <ac:cxnSpMkLst>
            <pc:docMk/>
            <pc:sldMk cId="3039425125" sldId="1842"/>
            <ac:cxnSpMk id="71" creationId="{E5BF2B0E-1F9A-94D9-9CBA-6F123F0859B7}"/>
          </ac:cxnSpMkLst>
        </pc:cxnChg>
        <pc:cxnChg chg="add mod">
          <ac:chgData name="Truong Nguyen" userId="8bbd828cfdcd9b55" providerId="LiveId" clId="{F87A7AAE-C165-4FF4-965C-CBFEA2AAE1DB}" dt="2022-06-25T03:32:28.375" v="12414"/>
          <ac:cxnSpMkLst>
            <pc:docMk/>
            <pc:sldMk cId="3039425125" sldId="1842"/>
            <ac:cxnSpMk id="72" creationId="{B7DFE773-E713-8865-41EE-66065F7B5CD2}"/>
          </ac:cxnSpMkLst>
        </pc:cxnChg>
        <pc:cxnChg chg="add mod">
          <ac:chgData name="Truong Nguyen" userId="8bbd828cfdcd9b55" providerId="LiveId" clId="{F87A7AAE-C165-4FF4-965C-CBFEA2AAE1DB}" dt="2022-06-25T03:32:28.375" v="12414"/>
          <ac:cxnSpMkLst>
            <pc:docMk/>
            <pc:sldMk cId="3039425125" sldId="1842"/>
            <ac:cxnSpMk id="73" creationId="{189AE34B-D2C6-4507-C734-39B2638DA2FD}"/>
          </ac:cxnSpMkLst>
        </pc:cxnChg>
        <pc:cxnChg chg="del mod">
          <ac:chgData name="Truong Nguyen" userId="8bbd828cfdcd9b55" providerId="LiveId" clId="{F87A7AAE-C165-4FF4-965C-CBFEA2AAE1DB}" dt="2022-06-25T03:32:20.240" v="12403" actId="478"/>
          <ac:cxnSpMkLst>
            <pc:docMk/>
            <pc:sldMk cId="3039425125" sldId="1842"/>
            <ac:cxnSpMk id="142" creationId="{3F1171D0-0B81-33F8-B8AC-65DD7009AC78}"/>
          </ac:cxnSpMkLst>
        </pc:cxnChg>
        <pc:cxnChg chg="del mod">
          <ac:chgData name="Truong Nguyen" userId="8bbd828cfdcd9b55" providerId="LiveId" clId="{F87A7AAE-C165-4FF4-965C-CBFEA2AAE1DB}" dt="2022-06-25T03:32:20.953" v="12404" actId="478"/>
          <ac:cxnSpMkLst>
            <pc:docMk/>
            <pc:sldMk cId="3039425125" sldId="1842"/>
            <ac:cxnSpMk id="147" creationId="{00C4CF73-8F3B-D78D-7686-ECA2FD75324B}"/>
          </ac:cxnSpMkLst>
        </pc:cxnChg>
        <pc:cxnChg chg="del mod">
          <ac:chgData name="Truong Nguyen" userId="8bbd828cfdcd9b55" providerId="LiveId" clId="{F87A7AAE-C165-4FF4-965C-CBFEA2AAE1DB}" dt="2022-06-25T03:32:17.722" v="12401" actId="478"/>
          <ac:cxnSpMkLst>
            <pc:docMk/>
            <pc:sldMk cId="3039425125" sldId="1842"/>
            <ac:cxnSpMk id="150" creationId="{1AD34BF8-1B52-0B88-1C26-9A0373F98F91}"/>
          </ac:cxnSpMkLst>
        </pc:cxnChg>
        <pc:cxnChg chg="del mod">
          <ac:chgData name="Truong Nguyen" userId="8bbd828cfdcd9b55" providerId="LiveId" clId="{F87A7AAE-C165-4FF4-965C-CBFEA2AAE1DB}" dt="2022-06-25T03:32:19.816" v="12402" actId="478"/>
          <ac:cxnSpMkLst>
            <pc:docMk/>
            <pc:sldMk cId="3039425125" sldId="1842"/>
            <ac:cxnSpMk id="153" creationId="{6E5B6B83-2967-B445-FEF5-DBCBFC1869FF}"/>
          </ac:cxnSpMkLst>
        </pc:cxnChg>
        <pc:cxnChg chg="del mod">
          <ac:chgData name="Truong Nguyen" userId="8bbd828cfdcd9b55" providerId="LiveId" clId="{F87A7AAE-C165-4FF4-965C-CBFEA2AAE1DB}" dt="2022-06-25T03:32:16.422" v="12399" actId="478"/>
          <ac:cxnSpMkLst>
            <pc:docMk/>
            <pc:sldMk cId="3039425125" sldId="1842"/>
            <ac:cxnSpMk id="156" creationId="{B97E6CBF-3951-A9A2-ECD2-D5E622225965}"/>
          </ac:cxnSpMkLst>
        </pc:cxnChg>
        <pc:cxnChg chg="del mod">
          <ac:chgData name="Truong Nguyen" userId="8bbd828cfdcd9b55" providerId="LiveId" clId="{F87A7AAE-C165-4FF4-965C-CBFEA2AAE1DB}" dt="2022-06-25T03:32:17.233" v="12400" actId="478"/>
          <ac:cxnSpMkLst>
            <pc:docMk/>
            <pc:sldMk cId="3039425125" sldId="1842"/>
            <ac:cxnSpMk id="159" creationId="{2F42AEE2-31CA-DC99-C12F-1F66D234D40B}"/>
          </ac:cxnSpMkLst>
        </pc:cxnChg>
        <pc:cxnChg chg="del mod">
          <ac:chgData name="Truong Nguyen" userId="8bbd828cfdcd9b55" providerId="LiveId" clId="{F87A7AAE-C165-4FF4-965C-CBFEA2AAE1DB}" dt="2022-06-25T03:32:27.531" v="12413" actId="478"/>
          <ac:cxnSpMkLst>
            <pc:docMk/>
            <pc:sldMk cId="3039425125" sldId="1842"/>
            <ac:cxnSpMk id="162" creationId="{51634B17-80F2-F316-0BEA-22EEE4B553C7}"/>
          </ac:cxnSpMkLst>
        </pc:cxnChg>
        <pc:cxnChg chg="del mod">
          <ac:chgData name="Truong Nguyen" userId="8bbd828cfdcd9b55" providerId="LiveId" clId="{F87A7AAE-C165-4FF4-965C-CBFEA2AAE1DB}" dt="2022-06-25T03:32:26.534" v="12412" actId="478"/>
          <ac:cxnSpMkLst>
            <pc:docMk/>
            <pc:sldMk cId="3039425125" sldId="1842"/>
            <ac:cxnSpMk id="165" creationId="{DD622188-D9AE-4EA5-61B5-F8D31FD0AEE3}"/>
          </ac:cxnSpMkLst>
        </pc:cxnChg>
        <pc:cxnChg chg="del mod">
          <ac:chgData name="Truong Nguyen" userId="8bbd828cfdcd9b55" providerId="LiveId" clId="{F87A7AAE-C165-4FF4-965C-CBFEA2AAE1DB}" dt="2022-06-25T03:32:25.228" v="12410" actId="478"/>
          <ac:cxnSpMkLst>
            <pc:docMk/>
            <pc:sldMk cId="3039425125" sldId="1842"/>
            <ac:cxnSpMk id="168" creationId="{053B8527-9F96-AE5C-F461-B9D137402B15}"/>
          </ac:cxnSpMkLst>
        </pc:cxnChg>
        <pc:cxnChg chg="del mod">
          <ac:chgData name="Truong Nguyen" userId="8bbd828cfdcd9b55" providerId="LiveId" clId="{F87A7AAE-C165-4FF4-965C-CBFEA2AAE1DB}" dt="2022-06-25T03:32:24.738" v="12409" actId="478"/>
          <ac:cxnSpMkLst>
            <pc:docMk/>
            <pc:sldMk cId="3039425125" sldId="1842"/>
            <ac:cxnSpMk id="171" creationId="{54DC4F37-C77F-E5B7-745A-893D07000D88}"/>
          </ac:cxnSpMkLst>
        </pc:cxnChg>
        <pc:cxnChg chg="del mod">
          <ac:chgData name="Truong Nguyen" userId="8bbd828cfdcd9b55" providerId="LiveId" clId="{F87A7AAE-C165-4FF4-965C-CBFEA2AAE1DB}" dt="2022-06-25T03:32:23.135" v="12407" actId="478"/>
          <ac:cxnSpMkLst>
            <pc:docMk/>
            <pc:sldMk cId="3039425125" sldId="1842"/>
            <ac:cxnSpMk id="174" creationId="{A34C1C49-FFB7-30EF-B686-A7499711B9B2}"/>
          </ac:cxnSpMkLst>
        </pc:cxnChg>
        <pc:cxnChg chg="del mod">
          <ac:chgData name="Truong Nguyen" userId="8bbd828cfdcd9b55" providerId="LiveId" clId="{F87A7AAE-C165-4FF4-965C-CBFEA2AAE1DB}" dt="2022-06-25T03:32:23.887" v="12408" actId="478"/>
          <ac:cxnSpMkLst>
            <pc:docMk/>
            <pc:sldMk cId="3039425125" sldId="1842"/>
            <ac:cxnSpMk id="178" creationId="{5A8A38F8-CC38-9F66-DF28-E4F34904CFE1}"/>
          </ac:cxnSpMkLst>
        </pc:cxnChg>
        <pc:cxnChg chg="del mod">
          <ac:chgData name="Truong Nguyen" userId="8bbd828cfdcd9b55" providerId="LiveId" clId="{F87A7AAE-C165-4FF4-965C-CBFEA2AAE1DB}" dt="2022-06-25T03:32:21.797" v="12405" actId="478"/>
          <ac:cxnSpMkLst>
            <pc:docMk/>
            <pc:sldMk cId="3039425125" sldId="1842"/>
            <ac:cxnSpMk id="181" creationId="{5D9A409E-1B41-1299-21DF-42C38E1A30DB}"/>
          </ac:cxnSpMkLst>
        </pc:cxnChg>
        <pc:cxnChg chg="del mod">
          <ac:chgData name="Truong Nguyen" userId="8bbd828cfdcd9b55" providerId="LiveId" clId="{F87A7AAE-C165-4FF4-965C-CBFEA2AAE1DB}" dt="2022-06-25T03:32:22.573" v="12406" actId="478"/>
          <ac:cxnSpMkLst>
            <pc:docMk/>
            <pc:sldMk cId="3039425125" sldId="1842"/>
            <ac:cxnSpMk id="184" creationId="{D1462ABC-512D-206B-6FD6-02194B154797}"/>
          </ac:cxnSpMkLst>
        </pc:cxnChg>
      </pc:sldChg>
      <pc:sldChg chg="addSp delSp modSp add mod">
        <pc:chgData name="Truong Nguyen" userId="8bbd828cfdcd9b55" providerId="LiveId" clId="{F87A7AAE-C165-4FF4-965C-CBFEA2AAE1DB}" dt="2022-06-25T03:32:48.714" v="12430"/>
        <pc:sldMkLst>
          <pc:docMk/>
          <pc:sldMk cId="2600141979" sldId="1843"/>
        </pc:sldMkLst>
        <pc:spChg chg="add mod">
          <ac:chgData name="Truong Nguyen" userId="8bbd828cfdcd9b55" providerId="LiveId" clId="{F87A7AAE-C165-4FF4-965C-CBFEA2AAE1DB}" dt="2022-06-25T01:14:13.698" v="12243" actId="1076"/>
          <ac:spMkLst>
            <pc:docMk/>
            <pc:sldMk cId="2600141979" sldId="1843"/>
            <ac:spMk id="7" creationId="{3FBE4EA6-6B52-BA34-75E4-283E70E8D4E9}"/>
          </ac:spMkLst>
        </pc:spChg>
        <pc:spChg chg="mod">
          <ac:chgData name="Truong Nguyen" userId="8bbd828cfdcd9b55" providerId="LiveId" clId="{F87A7AAE-C165-4FF4-965C-CBFEA2AAE1DB}" dt="2022-06-25T01:21:33.787" v="12303" actId="13926"/>
          <ac:spMkLst>
            <pc:docMk/>
            <pc:sldMk cId="2600141979" sldId="1843"/>
            <ac:spMk id="52" creationId="{CEB17866-208D-4E2C-8C0B-533A60CF251F}"/>
          </ac:spMkLst>
        </pc:spChg>
        <pc:spChg chg="del">
          <ac:chgData name="Truong Nguyen" userId="8bbd828cfdcd9b55" providerId="LiveId" clId="{F87A7AAE-C165-4FF4-965C-CBFEA2AAE1DB}" dt="2022-06-25T03:32:46.870" v="12427" actId="478"/>
          <ac:spMkLst>
            <pc:docMk/>
            <pc:sldMk cId="2600141979" sldId="1843"/>
            <ac:spMk id="59" creationId="{137E3621-9D73-5A26-AD4D-F6B73B2F46A2}"/>
          </ac:spMkLst>
        </pc:spChg>
        <pc:spChg chg="del">
          <ac:chgData name="Truong Nguyen" userId="8bbd828cfdcd9b55" providerId="LiveId" clId="{F87A7AAE-C165-4FF4-965C-CBFEA2AAE1DB}" dt="2022-06-25T01:14:17.039" v="12244" actId="478"/>
          <ac:spMkLst>
            <pc:docMk/>
            <pc:sldMk cId="2600141979" sldId="1843"/>
            <ac:spMk id="60" creationId="{17DDA8F7-B1B9-D6C2-FF28-7DDBD1BB6711}"/>
          </ac:spMkLst>
        </pc:spChg>
        <pc:spChg chg="add mod">
          <ac:chgData name="Truong Nguyen" userId="8bbd828cfdcd9b55" providerId="LiveId" clId="{F87A7AAE-C165-4FF4-965C-CBFEA2AAE1DB}" dt="2022-06-25T03:32:48.714" v="12430"/>
          <ac:spMkLst>
            <pc:docMk/>
            <pc:sldMk cId="2600141979" sldId="1843"/>
            <ac:spMk id="75" creationId="{B19D9000-9807-E901-277D-EBC227DAE2E7}"/>
          </ac:spMkLst>
        </pc:spChg>
        <pc:picChg chg="del">
          <ac:chgData name="Truong Nguyen" userId="8bbd828cfdcd9b55" providerId="LiveId" clId="{F87A7AAE-C165-4FF4-965C-CBFEA2AAE1DB}" dt="2022-06-25T01:17:56.624" v="12291" actId="478"/>
          <ac:picMkLst>
            <pc:docMk/>
            <pc:sldMk cId="2600141979" sldId="1843"/>
            <ac:picMk id="99" creationId="{5E745CCA-81E9-9094-7C1F-8F1D5AF88449}"/>
          </ac:picMkLst>
        </pc:picChg>
        <pc:cxnChg chg="add mod">
          <ac:chgData name="Truong Nguyen" userId="8bbd828cfdcd9b55" providerId="LiveId" clId="{F87A7AAE-C165-4FF4-965C-CBFEA2AAE1DB}" dt="2022-06-25T03:32:48.714" v="12430"/>
          <ac:cxnSpMkLst>
            <pc:docMk/>
            <pc:sldMk cId="2600141979" sldId="1843"/>
            <ac:cxnSpMk id="60" creationId="{5C89B274-35BD-6B86-07A2-7E4052079FE9}"/>
          </ac:cxnSpMkLst>
        </pc:cxnChg>
        <pc:cxnChg chg="add mod">
          <ac:chgData name="Truong Nguyen" userId="8bbd828cfdcd9b55" providerId="LiveId" clId="{F87A7AAE-C165-4FF4-965C-CBFEA2AAE1DB}" dt="2022-06-25T03:32:48.714" v="12430"/>
          <ac:cxnSpMkLst>
            <pc:docMk/>
            <pc:sldMk cId="2600141979" sldId="1843"/>
            <ac:cxnSpMk id="62" creationId="{DE7205BE-4F49-21BA-4CA1-277C957B92B6}"/>
          </ac:cxnSpMkLst>
        </pc:cxnChg>
        <pc:cxnChg chg="add mod">
          <ac:chgData name="Truong Nguyen" userId="8bbd828cfdcd9b55" providerId="LiveId" clId="{F87A7AAE-C165-4FF4-965C-CBFEA2AAE1DB}" dt="2022-06-25T03:32:48.714" v="12430"/>
          <ac:cxnSpMkLst>
            <pc:docMk/>
            <pc:sldMk cId="2600141979" sldId="1843"/>
            <ac:cxnSpMk id="63" creationId="{063752E0-E56D-7956-8BD5-D53C80434A80}"/>
          </ac:cxnSpMkLst>
        </pc:cxnChg>
        <pc:cxnChg chg="add mod">
          <ac:chgData name="Truong Nguyen" userId="8bbd828cfdcd9b55" providerId="LiveId" clId="{F87A7AAE-C165-4FF4-965C-CBFEA2AAE1DB}" dt="2022-06-25T03:32:48.714" v="12430"/>
          <ac:cxnSpMkLst>
            <pc:docMk/>
            <pc:sldMk cId="2600141979" sldId="1843"/>
            <ac:cxnSpMk id="64" creationId="{D1A6BA5C-8A7E-0B3F-1863-76BA9180337E}"/>
          </ac:cxnSpMkLst>
        </pc:cxnChg>
        <pc:cxnChg chg="add mod">
          <ac:chgData name="Truong Nguyen" userId="8bbd828cfdcd9b55" providerId="LiveId" clId="{F87A7AAE-C165-4FF4-965C-CBFEA2AAE1DB}" dt="2022-06-25T03:32:48.714" v="12430"/>
          <ac:cxnSpMkLst>
            <pc:docMk/>
            <pc:sldMk cId="2600141979" sldId="1843"/>
            <ac:cxnSpMk id="65" creationId="{84438AB8-8DE7-BCDB-9DD1-DF35B123EE76}"/>
          </ac:cxnSpMkLst>
        </pc:cxnChg>
        <pc:cxnChg chg="add mod">
          <ac:chgData name="Truong Nguyen" userId="8bbd828cfdcd9b55" providerId="LiveId" clId="{F87A7AAE-C165-4FF4-965C-CBFEA2AAE1DB}" dt="2022-06-25T03:32:48.714" v="12430"/>
          <ac:cxnSpMkLst>
            <pc:docMk/>
            <pc:sldMk cId="2600141979" sldId="1843"/>
            <ac:cxnSpMk id="66" creationId="{1DD7D41A-8CDB-5930-5F53-56A4108DCD5E}"/>
          </ac:cxnSpMkLst>
        </pc:cxnChg>
        <pc:cxnChg chg="add mod">
          <ac:chgData name="Truong Nguyen" userId="8bbd828cfdcd9b55" providerId="LiveId" clId="{F87A7AAE-C165-4FF4-965C-CBFEA2AAE1DB}" dt="2022-06-25T03:32:48.714" v="12430"/>
          <ac:cxnSpMkLst>
            <pc:docMk/>
            <pc:sldMk cId="2600141979" sldId="1843"/>
            <ac:cxnSpMk id="67" creationId="{8F470B38-34CA-B97F-C6B7-9B52E250AF5E}"/>
          </ac:cxnSpMkLst>
        </pc:cxnChg>
        <pc:cxnChg chg="add mod">
          <ac:chgData name="Truong Nguyen" userId="8bbd828cfdcd9b55" providerId="LiveId" clId="{F87A7AAE-C165-4FF4-965C-CBFEA2AAE1DB}" dt="2022-06-25T03:32:48.714" v="12430"/>
          <ac:cxnSpMkLst>
            <pc:docMk/>
            <pc:sldMk cId="2600141979" sldId="1843"/>
            <ac:cxnSpMk id="68" creationId="{0E9BA528-BBE0-F80A-FB69-7B6524C3DAB8}"/>
          </ac:cxnSpMkLst>
        </pc:cxnChg>
        <pc:cxnChg chg="add mod">
          <ac:chgData name="Truong Nguyen" userId="8bbd828cfdcd9b55" providerId="LiveId" clId="{F87A7AAE-C165-4FF4-965C-CBFEA2AAE1DB}" dt="2022-06-25T03:32:48.714" v="12430"/>
          <ac:cxnSpMkLst>
            <pc:docMk/>
            <pc:sldMk cId="2600141979" sldId="1843"/>
            <ac:cxnSpMk id="69" creationId="{DB0E3C99-2A58-B707-CCB1-B08F6AECB59C}"/>
          </ac:cxnSpMkLst>
        </pc:cxnChg>
        <pc:cxnChg chg="add mod">
          <ac:chgData name="Truong Nguyen" userId="8bbd828cfdcd9b55" providerId="LiveId" clId="{F87A7AAE-C165-4FF4-965C-CBFEA2AAE1DB}" dt="2022-06-25T03:32:48.714" v="12430"/>
          <ac:cxnSpMkLst>
            <pc:docMk/>
            <pc:sldMk cId="2600141979" sldId="1843"/>
            <ac:cxnSpMk id="70" creationId="{D7739014-9DA4-75BA-C0B2-017E33B1B8C2}"/>
          </ac:cxnSpMkLst>
        </pc:cxnChg>
        <pc:cxnChg chg="add mod">
          <ac:chgData name="Truong Nguyen" userId="8bbd828cfdcd9b55" providerId="LiveId" clId="{F87A7AAE-C165-4FF4-965C-CBFEA2AAE1DB}" dt="2022-06-25T03:32:48.714" v="12430"/>
          <ac:cxnSpMkLst>
            <pc:docMk/>
            <pc:sldMk cId="2600141979" sldId="1843"/>
            <ac:cxnSpMk id="71" creationId="{31A7B8BD-5DF9-A7F6-F811-7BD322AF6D8E}"/>
          </ac:cxnSpMkLst>
        </pc:cxnChg>
        <pc:cxnChg chg="add mod">
          <ac:chgData name="Truong Nguyen" userId="8bbd828cfdcd9b55" providerId="LiveId" clId="{F87A7AAE-C165-4FF4-965C-CBFEA2AAE1DB}" dt="2022-06-25T03:32:48.714" v="12430"/>
          <ac:cxnSpMkLst>
            <pc:docMk/>
            <pc:sldMk cId="2600141979" sldId="1843"/>
            <ac:cxnSpMk id="72" creationId="{02612D84-1A3C-B2BA-83DE-53A38B6D2C32}"/>
          </ac:cxnSpMkLst>
        </pc:cxnChg>
        <pc:cxnChg chg="add mod">
          <ac:chgData name="Truong Nguyen" userId="8bbd828cfdcd9b55" providerId="LiveId" clId="{F87A7AAE-C165-4FF4-965C-CBFEA2AAE1DB}" dt="2022-06-25T03:32:48.714" v="12430"/>
          <ac:cxnSpMkLst>
            <pc:docMk/>
            <pc:sldMk cId="2600141979" sldId="1843"/>
            <ac:cxnSpMk id="73" creationId="{AC5CA9EF-3AE6-6F42-8298-38D437194C0D}"/>
          </ac:cxnSpMkLst>
        </pc:cxnChg>
        <pc:cxnChg chg="add mod">
          <ac:chgData name="Truong Nguyen" userId="8bbd828cfdcd9b55" providerId="LiveId" clId="{F87A7AAE-C165-4FF4-965C-CBFEA2AAE1DB}" dt="2022-06-25T03:32:48.714" v="12430"/>
          <ac:cxnSpMkLst>
            <pc:docMk/>
            <pc:sldMk cId="2600141979" sldId="1843"/>
            <ac:cxnSpMk id="74" creationId="{39BD1484-FB28-C956-9253-A08EAF2378CB}"/>
          </ac:cxnSpMkLst>
        </pc:cxnChg>
        <pc:cxnChg chg="del mod">
          <ac:chgData name="Truong Nguyen" userId="8bbd828cfdcd9b55" providerId="LiveId" clId="{F87A7AAE-C165-4FF4-965C-CBFEA2AAE1DB}" dt="2022-06-25T03:32:40.807" v="12419" actId="478"/>
          <ac:cxnSpMkLst>
            <pc:docMk/>
            <pc:sldMk cId="2600141979" sldId="1843"/>
            <ac:cxnSpMk id="142" creationId="{3F1171D0-0B81-33F8-B8AC-65DD7009AC78}"/>
          </ac:cxnSpMkLst>
        </pc:cxnChg>
        <pc:cxnChg chg="del mod">
          <ac:chgData name="Truong Nguyen" userId="8bbd828cfdcd9b55" providerId="LiveId" clId="{F87A7AAE-C165-4FF4-965C-CBFEA2AAE1DB}" dt="2022-06-25T03:32:41.420" v="12420" actId="478"/>
          <ac:cxnSpMkLst>
            <pc:docMk/>
            <pc:sldMk cId="2600141979" sldId="1843"/>
            <ac:cxnSpMk id="147" creationId="{00C4CF73-8F3B-D78D-7686-ECA2FD75324B}"/>
          </ac:cxnSpMkLst>
        </pc:cxnChg>
        <pc:cxnChg chg="del mod">
          <ac:chgData name="Truong Nguyen" userId="8bbd828cfdcd9b55" providerId="LiveId" clId="{F87A7AAE-C165-4FF4-965C-CBFEA2AAE1DB}" dt="2022-06-25T03:32:39.434" v="12417" actId="478"/>
          <ac:cxnSpMkLst>
            <pc:docMk/>
            <pc:sldMk cId="2600141979" sldId="1843"/>
            <ac:cxnSpMk id="150" creationId="{1AD34BF8-1B52-0B88-1C26-9A0373F98F91}"/>
          </ac:cxnSpMkLst>
        </pc:cxnChg>
        <pc:cxnChg chg="del mod">
          <ac:chgData name="Truong Nguyen" userId="8bbd828cfdcd9b55" providerId="LiveId" clId="{F87A7AAE-C165-4FF4-965C-CBFEA2AAE1DB}" dt="2022-06-25T03:32:40.328" v="12418" actId="478"/>
          <ac:cxnSpMkLst>
            <pc:docMk/>
            <pc:sldMk cId="2600141979" sldId="1843"/>
            <ac:cxnSpMk id="153" creationId="{6E5B6B83-2967-B445-FEF5-DBCBFC1869FF}"/>
          </ac:cxnSpMkLst>
        </pc:cxnChg>
        <pc:cxnChg chg="del mod">
          <ac:chgData name="Truong Nguyen" userId="8bbd828cfdcd9b55" providerId="LiveId" clId="{F87A7AAE-C165-4FF4-965C-CBFEA2AAE1DB}" dt="2022-06-25T03:32:38.179" v="12415" actId="478"/>
          <ac:cxnSpMkLst>
            <pc:docMk/>
            <pc:sldMk cId="2600141979" sldId="1843"/>
            <ac:cxnSpMk id="156" creationId="{B97E6CBF-3951-A9A2-ECD2-D5E622225965}"/>
          </ac:cxnSpMkLst>
        </pc:cxnChg>
        <pc:cxnChg chg="del mod">
          <ac:chgData name="Truong Nguyen" userId="8bbd828cfdcd9b55" providerId="LiveId" clId="{F87A7AAE-C165-4FF4-965C-CBFEA2AAE1DB}" dt="2022-06-25T03:32:38.971" v="12416" actId="478"/>
          <ac:cxnSpMkLst>
            <pc:docMk/>
            <pc:sldMk cId="2600141979" sldId="1843"/>
            <ac:cxnSpMk id="159" creationId="{2F42AEE2-31CA-DC99-C12F-1F66D234D40B}"/>
          </ac:cxnSpMkLst>
        </pc:cxnChg>
        <pc:cxnChg chg="del mod">
          <ac:chgData name="Truong Nguyen" userId="8bbd828cfdcd9b55" providerId="LiveId" clId="{F87A7AAE-C165-4FF4-965C-CBFEA2AAE1DB}" dt="2022-06-25T03:32:47.828" v="12429" actId="478"/>
          <ac:cxnSpMkLst>
            <pc:docMk/>
            <pc:sldMk cId="2600141979" sldId="1843"/>
            <ac:cxnSpMk id="162" creationId="{51634B17-80F2-F316-0BEA-22EEE4B553C7}"/>
          </ac:cxnSpMkLst>
        </pc:cxnChg>
        <pc:cxnChg chg="del mod">
          <ac:chgData name="Truong Nguyen" userId="8bbd828cfdcd9b55" providerId="LiveId" clId="{F87A7AAE-C165-4FF4-965C-CBFEA2AAE1DB}" dt="2022-06-25T03:32:47.306" v="12428" actId="478"/>
          <ac:cxnSpMkLst>
            <pc:docMk/>
            <pc:sldMk cId="2600141979" sldId="1843"/>
            <ac:cxnSpMk id="165" creationId="{DD622188-D9AE-4EA5-61B5-F8D31FD0AEE3}"/>
          </ac:cxnSpMkLst>
        </pc:cxnChg>
        <pc:cxnChg chg="del mod">
          <ac:chgData name="Truong Nguyen" userId="8bbd828cfdcd9b55" providerId="LiveId" clId="{F87A7AAE-C165-4FF4-965C-CBFEA2AAE1DB}" dt="2022-06-25T03:32:45.999" v="12426" actId="478"/>
          <ac:cxnSpMkLst>
            <pc:docMk/>
            <pc:sldMk cId="2600141979" sldId="1843"/>
            <ac:cxnSpMk id="168" creationId="{053B8527-9F96-AE5C-F461-B9D137402B15}"/>
          </ac:cxnSpMkLst>
        </pc:cxnChg>
        <pc:cxnChg chg="del mod">
          <ac:chgData name="Truong Nguyen" userId="8bbd828cfdcd9b55" providerId="LiveId" clId="{F87A7AAE-C165-4FF4-965C-CBFEA2AAE1DB}" dt="2022-06-25T03:32:45.515" v="12425" actId="478"/>
          <ac:cxnSpMkLst>
            <pc:docMk/>
            <pc:sldMk cId="2600141979" sldId="1843"/>
            <ac:cxnSpMk id="171" creationId="{54DC4F37-C77F-E5B7-745A-893D07000D88}"/>
          </ac:cxnSpMkLst>
        </pc:cxnChg>
        <pc:cxnChg chg="del mod">
          <ac:chgData name="Truong Nguyen" userId="8bbd828cfdcd9b55" providerId="LiveId" clId="{F87A7AAE-C165-4FF4-965C-CBFEA2AAE1DB}" dt="2022-06-25T03:32:43.640" v="12422" actId="478"/>
          <ac:cxnSpMkLst>
            <pc:docMk/>
            <pc:sldMk cId="2600141979" sldId="1843"/>
            <ac:cxnSpMk id="174" creationId="{A34C1C49-FFB7-30EF-B686-A7499711B9B2}"/>
          </ac:cxnSpMkLst>
        </pc:cxnChg>
        <pc:cxnChg chg="del mod">
          <ac:chgData name="Truong Nguyen" userId="8bbd828cfdcd9b55" providerId="LiveId" clId="{F87A7AAE-C165-4FF4-965C-CBFEA2AAE1DB}" dt="2022-06-25T03:32:44.218" v="12423" actId="478"/>
          <ac:cxnSpMkLst>
            <pc:docMk/>
            <pc:sldMk cId="2600141979" sldId="1843"/>
            <ac:cxnSpMk id="178" creationId="{5A8A38F8-CC38-9F66-DF28-E4F34904CFE1}"/>
          </ac:cxnSpMkLst>
        </pc:cxnChg>
        <pc:cxnChg chg="del mod">
          <ac:chgData name="Truong Nguyen" userId="8bbd828cfdcd9b55" providerId="LiveId" clId="{F87A7AAE-C165-4FF4-965C-CBFEA2AAE1DB}" dt="2022-06-25T03:32:42.297" v="12421" actId="478"/>
          <ac:cxnSpMkLst>
            <pc:docMk/>
            <pc:sldMk cId="2600141979" sldId="1843"/>
            <ac:cxnSpMk id="181" creationId="{5D9A409E-1B41-1299-21DF-42C38E1A30DB}"/>
          </ac:cxnSpMkLst>
        </pc:cxnChg>
        <pc:cxnChg chg="del mod">
          <ac:chgData name="Truong Nguyen" userId="8bbd828cfdcd9b55" providerId="LiveId" clId="{F87A7AAE-C165-4FF4-965C-CBFEA2AAE1DB}" dt="2022-06-25T03:32:44.702" v="12424" actId="478"/>
          <ac:cxnSpMkLst>
            <pc:docMk/>
            <pc:sldMk cId="2600141979" sldId="1843"/>
            <ac:cxnSpMk id="184" creationId="{D1462ABC-512D-206B-6FD6-02194B154797}"/>
          </ac:cxnSpMkLst>
        </pc:cxnChg>
      </pc:sldChg>
      <pc:sldChg chg="addSp delSp modSp add mod">
        <pc:chgData name="Truong Nguyen" userId="8bbd828cfdcd9b55" providerId="LiveId" clId="{F87A7AAE-C165-4FF4-965C-CBFEA2AAE1DB}" dt="2022-06-25T05:20:20.288" v="12614" actId="13926"/>
        <pc:sldMkLst>
          <pc:docMk/>
          <pc:sldMk cId="2782183304" sldId="1844"/>
        </pc:sldMkLst>
        <pc:spChg chg="add del">
          <ac:chgData name="Truong Nguyen" userId="8bbd828cfdcd9b55" providerId="LiveId" clId="{F87A7AAE-C165-4FF4-965C-CBFEA2AAE1DB}" dt="2022-06-25T03:32:59.245" v="12443" actId="478"/>
          <ac:spMkLst>
            <pc:docMk/>
            <pc:sldMk cId="2782183304" sldId="1844"/>
            <ac:spMk id="51" creationId="{D743549A-F34A-A159-7D5C-718D93843F79}"/>
          </ac:spMkLst>
        </pc:spChg>
        <pc:spChg chg="mod">
          <ac:chgData name="Truong Nguyen" userId="8bbd828cfdcd9b55" providerId="LiveId" clId="{F87A7AAE-C165-4FF4-965C-CBFEA2AAE1DB}" dt="2022-06-25T01:15:25.266" v="12254" actId="16959"/>
          <ac:spMkLst>
            <pc:docMk/>
            <pc:sldMk cId="2782183304" sldId="1844"/>
            <ac:spMk id="53" creationId="{D900CF91-1EAA-D42E-ACED-4890A542492B}"/>
          </ac:spMkLst>
        </pc:spChg>
        <pc:spChg chg="mod">
          <ac:chgData name="Truong Nguyen" userId="8bbd828cfdcd9b55" providerId="LiveId" clId="{F87A7AAE-C165-4FF4-965C-CBFEA2AAE1DB}" dt="2022-06-25T05:20:20.288" v="12614" actId="13926"/>
          <ac:spMkLst>
            <pc:docMk/>
            <pc:sldMk cId="2782183304" sldId="1844"/>
            <ac:spMk id="57" creationId="{6DD1AA46-C57F-D697-727D-3A836A2C620F}"/>
          </ac:spMkLst>
        </pc:spChg>
        <pc:spChg chg="del">
          <ac:chgData name="Truong Nguyen" userId="8bbd828cfdcd9b55" providerId="LiveId" clId="{F87A7AAE-C165-4FF4-965C-CBFEA2AAE1DB}" dt="2022-06-25T03:32:56.453" v="12439" actId="478"/>
          <ac:spMkLst>
            <pc:docMk/>
            <pc:sldMk cId="2782183304" sldId="1844"/>
            <ac:spMk id="59" creationId="{137E3621-9D73-5A26-AD4D-F6B73B2F46A2}"/>
          </ac:spMkLst>
        </pc:spChg>
        <pc:spChg chg="add mod">
          <ac:chgData name="Truong Nguyen" userId="8bbd828cfdcd9b55" providerId="LiveId" clId="{F87A7AAE-C165-4FF4-965C-CBFEA2AAE1DB}" dt="2022-06-25T03:33:03.549" v="12448"/>
          <ac:spMkLst>
            <pc:docMk/>
            <pc:sldMk cId="2782183304" sldId="1844"/>
            <ac:spMk id="75" creationId="{B2FC1292-E9D8-0D2C-E670-342CD0D9FE5B}"/>
          </ac:spMkLst>
        </pc:spChg>
        <pc:picChg chg="del">
          <ac:chgData name="Truong Nguyen" userId="8bbd828cfdcd9b55" providerId="LiveId" clId="{F87A7AAE-C165-4FF4-965C-CBFEA2AAE1DB}" dt="2022-06-25T01:17:54.694" v="12290" actId="478"/>
          <ac:picMkLst>
            <pc:docMk/>
            <pc:sldMk cId="2782183304" sldId="1844"/>
            <ac:picMk id="99" creationId="{5E745CCA-81E9-9094-7C1F-8F1D5AF88449}"/>
          </ac:picMkLst>
        </pc:picChg>
        <pc:cxnChg chg="add mod">
          <ac:chgData name="Truong Nguyen" userId="8bbd828cfdcd9b55" providerId="LiveId" clId="{F87A7AAE-C165-4FF4-965C-CBFEA2AAE1DB}" dt="2022-06-25T03:33:03.549" v="12448"/>
          <ac:cxnSpMkLst>
            <pc:docMk/>
            <pc:sldMk cId="2782183304" sldId="1844"/>
            <ac:cxnSpMk id="60" creationId="{5C355266-8B63-56BA-5271-5EAAA98B9EAA}"/>
          </ac:cxnSpMkLst>
        </pc:cxnChg>
        <pc:cxnChg chg="add mod">
          <ac:chgData name="Truong Nguyen" userId="8bbd828cfdcd9b55" providerId="LiveId" clId="{F87A7AAE-C165-4FF4-965C-CBFEA2AAE1DB}" dt="2022-06-25T03:33:03.549" v="12448"/>
          <ac:cxnSpMkLst>
            <pc:docMk/>
            <pc:sldMk cId="2782183304" sldId="1844"/>
            <ac:cxnSpMk id="62" creationId="{967B4B42-E230-4848-DCE3-BC4D2886A4C3}"/>
          </ac:cxnSpMkLst>
        </pc:cxnChg>
        <pc:cxnChg chg="add mod">
          <ac:chgData name="Truong Nguyen" userId="8bbd828cfdcd9b55" providerId="LiveId" clId="{F87A7AAE-C165-4FF4-965C-CBFEA2AAE1DB}" dt="2022-06-25T03:33:03.549" v="12448"/>
          <ac:cxnSpMkLst>
            <pc:docMk/>
            <pc:sldMk cId="2782183304" sldId="1844"/>
            <ac:cxnSpMk id="63" creationId="{8B76FD67-FB0E-8F87-CBC1-AB251A53E7B6}"/>
          </ac:cxnSpMkLst>
        </pc:cxnChg>
        <pc:cxnChg chg="add mod">
          <ac:chgData name="Truong Nguyen" userId="8bbd828cfdcd9b55" providerId="LiveId" clId="{F87A7AAE-C165-4FF4-965C-CBFEA2AAE1DB}" dt="2022-06-25T03:33:03.549" v="12448"/>
          <ac:cxnSpMkLst>
            <pc:docMk/>
            <pc:sldMk cId="2782183304" sldId="1844"/>
            <ac:cxnSpMk id="64" creationId="{FA8226E5-FCC8-D799-4D1C-C62A595EFB3A}"/>
          </ac:cxnSpMkLst>
        </pc:cxnChg>
        <pc:cxnChg chg="add mod">
          <ac:chgData name="Truong Nguyen" userId="8bbd828cfdcd9b55" providerId="LiveId" clId="{F87A7AAE-C165-4FF4-965C-CBFEA2AAE1DB}" dt="2022-06-25T03:33:03.549" v="12448"/>
          <ac:cxnSpMkLst>
            <pc:docMk/>
            <pc:sldMk cId="2782183304" sldId="1844"/>
            <ac:cxnSpMk id="65" creationId="{6BD618E6-2314-681F-9BF7-8142F52D1E94}"/>
          </ac:cxnSpMkLst>
        </pc:cxnChg>
        <pc:cxnChg chg="add mod">
          <ac:chgData name="Truong Nguyen" userId="8bbd828cfdcd9b55" providerId="LiveId" clId="{F87A7AAE-C165-4FF4-965C-CBFEA2AAE1DB}" dt="2022-06-25T03:33:03.549" v="12448"/>
          <ac:cxnSpMkLst>
            <pc:docMk/>
            <pc:sldMk cId="2782183304" sldId="1844"/>
            <ac:cxnSpMk id="66" creationId="{418C02FA-C0CD-C87B-D896-B0D8DEE212D3}"/>
          </ac:cxnSpMkLst>
        </pc:cxnChg>
        <pc:cxnChg chg="add mod">
          <ac:chgData name="Truong Nguyen" userId="8bbd828cfdcd9b55" providerId="LiveId" clId="{F87A7AAE-C165-4FF4-965C-CBFEA2AAE1DB}" dt="2022-06-25T03:33:03.549" v="12448"/>
          <ac:cxnSpMkLst>
            <pc:docMk/>
            <pc:sldMk cId="2782183304" sldId="1844"/>
            <ac:cxnSpMk id="67" creationId="{BD9DA846-20AF-E3D3-1768-04F68C157DD7}"/>
          </ac:cxnSpMkLst>
        </pc:cxnChg>
        <pc:cxnChg chg="add mod">
          <ac:chgData name="Truong Nguyen" userId="8bbd828cfdcd9b55" providerId="LiveId" clId="{F87A7AAE-C165-4FF4-965C-CBFEA2AAE1DB}" dt="2022-06-25T03:33:03.549" v="12448"/>
          <ac:cxnSpMkLst>
            <pc:docMk/>
            <pc:sldMk cId="2782183304" sldId="1844"/>
            <ac:cxnSpMk id="68" creationId="{251A0A70-E91D-F896-C595-5F4B319B5748}"/>
          </ac:cxnSpMkLst>
        </pc:cxnChg>
        <pc:cxnChg chg="add mod">
          <ac:chgData name="Truong Nguyen" userId="8bbd828cfdcd9b55" providerId="LiveId" clId="{F87A7AAE-C165-4FF4-965C-CBFEA2AAE1DB}" dt="2022-06-25T03:33:03.549" v="12448"/>
          <ac:cxnSpMkLst>
            <pc:docMk/>
            <pc:sldMk cId="2782183304" sldId="1844"/>
            <ac:cxnSpMk id="69" creationId="{6B093F63-5423-E10A-2B3E-0E4277E59ECE}"/>
          </ac:cxnSpMkLst>
        </pc:cxnChg>
        <pc:cxnChg chg="add mod">
          <ac:chgData name="Truong Nguyen" userId="8bbd828cfdcd9b55" providerId="LiveId" clId="{F87A7AAE-C165-4FF4-965C-CBFEA2AAE1DB}" dt="2022-06-25T03:33:03.549" v="12448"/>
          <ac:cxnSpMkLst>
            <pc:docMk/>
            <pc:sldMk cId="2782183304" sldId="1844"/>
            <ac:cxnSpMk id="70" creationId="{9853D7DC-E909-4D22-88C8-69CB05E5CA19}"/>
          </ac:cxnSpMkLst>
        </pc:cxnChg>
        <pc:cxnChg chg="add mod">
          <ac:chgData name="Truong Nguyen" userId="8bbd828cfdcd9b55" providerId="LiveId" clId="{F87A7AAE-C165-4FF4-965C-CBFEA2AAE1DB}" dt="2022-06-25T03:33:03.549" v="12448"/>
          <ac:cxnSpMkLst>
            <pc:docMk/>
            <pc:sldMk cId="2782183304" sldId="1844"/>
            <ac:cxnSpMk id="71" creationId="{3FA98504-57C0-9A4B-63D3-C5C4FABAB2AB}"/>
          </ac:cxnSpMkLst>
        </pc:cxnChg>
        <pc:cxnChg chg="add mod">
          <ac:chgData name="Truong Nguyen" userId="8bbd828cfdcd9b55" providerId="LiveId" clId="{F87A7AAE-C165-4FF4-965C-CBFEA2AAE1DB}" dt="2022-06-25T03:33:03.549" v="12448"/>
          <ac:cxnSpMkLst>
            <pc:docMk/>
            <pc:sldMk cId="2782183304" sldId="1844"/>
            <ac:cxnSpMk id="72" creationId="{8B7F4390-F506-980D-E0D5-554F85467CB1}"/>
          </ac:cxnSpMkLst>
        </pc:cxnChg>
        <pc:cxnChg chg="add mod">
          <ac:chgData name="Truong Nguyen" userId="8bbd828cfdcd9b55" providerId="LiveId" clId="{F87A7AAE-C165-4FF4-965C-CBFEA2AAE1DB}" dt="2022-06-25T03:33:03.549" v="12448"/>
          <ac:cxnSpMkLst>
            <pc:docMk/>
            <pc:sldMk cId="2782183304" sldId="1844"/>
            <ac:cxnSpMk id="73" creationId="{DCA8CF59-FE7B-301B-A7F7-9775357D58FD}"/>
          </ac:cxnSpMkLst>
        </pc:cxnChg>
        <pc:cxnChg chg="add mod">
          <ac:chgData name="Truong Nguyen" userId="8bbd828cfdcd9b55" providerId="LiveId" clId="{F87A7AAE-C165-4FF4-965C-CBFEA2AAE1DB}" dt="2022-06-25T03:33:03.549" v="12448"/>
          <ac:cxnSpMkLst>
            <pc:docMk/>
            <pc:sldMk cId="2782183304" sldId="1844"/>
            <ac:cxnSpMk id="74" creationId="{D620A63D-4553-8FB5-508A-0644E26966FB}"/>
          </ac:cxnSpMkLst>
        </pc:cxnChg>
        <pc:cxnChg chg="del mod">
          <ac:chgData name="Truong Nguyen" userId="8bbd828cfdcd9b55" providerId="LiveId" clId="{F87A7AAE-C165-4FF4-965C-CBFEA2AAE1DB}" dt="2022-06-25T03:32:51.095" v="12431" actId="478"/>
          <ac:cxnSpMkLst>
            <pc:docMk/>
            <pc:sldMk cId="2782183304" sldId="1844"/>
            <ac:cxnSpMk id="142" creationId="{3F1171D0-0B81-33F8-B8AC-65DD7009AC78}"/>
          </ac:cxnSpMkLst>
        </pc:cxnChg>
        <pc:cxnChg chg="del mod">
          <ac:chgData name="Truong Nguyen" userId="8bbd828cfdcd9b55" providerId="LiveId" clId="{F87A7AAE-C165-4FF4-965C-CBFEA2AAE1DB}" dt="2022-06-25T03:32:51.932" v="12432" actId="478"/>
          <ac:cxnSpMkLst>
            <pc:docMk/>
            <pc:sldMk cId="2782183304" sldId="1844"/>
            <ac:cxnSpMk id="147" creationId="{00C4CF73-8F3B-D78D-7686-ECA2FD75324B}"/>
          </ac:cxnSpMkLst>
        </pc:cxnChg>
        <pc:cxnChg chg="del mod">
          <ac:chgData name="Truong Nguyen" userId="8bbd828cfdcd9b55" providerId="LiveId" clId="{F87A7AAE-C165-4FF4-965C-CBFEA2AAE1DB}" dt="2022-06-25T03:33:01.389" v="12445" actId="478"/>
          <ac:cxnSpMkLst>
            <pc:docMk/>
            <pc:sldMk cId="2782183304" sldId="1844"/>
            <ac:cxnSpMk id="150" creationId="{1AD34BF8-1B52-0B88-1C26-9A0373F98F91}"/>
          </ac:cxnSpMkLst>
        </pc:cxnChg>
        <pc:cxnChg chg="del mod">
          <ac:chgData name="Truong Nguyen" userId="8bbd828cfdcd9b55" providerId="LiveId" clId="{F87A7AAE-C165-4FF4-965C-CBFEA2AAE1DB}" dt="2022-06-25T03:33:00.796" v="12444" actId="478"/>
          <ac:cxnSpMkLst>
            <pc:docMk/>
            <pc:sldMk cId="2782183304" sldId="1844"/>
            <ac:cxnSpMk id="153" creationId="{6E5B6B83-2967-B445-FEF5-DBCBFC1869FF}"/>
          </ac:cxnSpMkLst>
        </pc:cxnChg>
        <pc:cxnChg chg="del mod">
          <ac:chgData name="Truong Nguyen" userId="8bbd828cfdcd9b55" providerId="LiveId" clId="{F87A7AAE-C165-4FF4-965C-CBFEA2AAE1DB}" dt="2022-06-25T03:33:02.747" v="12447" actId="478"/>
          <ac:cxnSpMkLst>
            <pc:docMk/>
            <pc:sldMk cId="2782183304" sldId="1844"/>
            <ac:cxnSpMk id="156" creationId="{B97E6CBF-3951-A9A2-ECD2-D5E622225965}"/>
          </ac:cxnSpMkLst>
        </pc:cxnChg>
        <pc:cxnChg chg="del mod">
          <ac:chgData name="Truong Nguyen" userId="8bbd828cfdcd9b55" providerId="LiveId" clId="{F87A7AAE-C165-4FF4-965C-CBFEA2AAE1DB}" dt="2022-06-25T03:33:02.262" v="12446" actId="478"/>
          <ac:cxnSpMkLst>
            <pc:docMk/>
            <pc:sldMk cId="2782183304" sldId="1844"/>
            <ac:cxnSpMk id="159" creationId="{2F42AEE2-31CA-DC99-C12F-1F66D234D40B}"/>
          </ac:cxnSpMkLst>
        </pc:cxnChg>
        <pc:cxnChg chg="del mod">
          <ac:chgData name="Truong Nguyen" userId="8bbd828cfdcd9b55" providerId="LiveId" clId="{F87A7AAE-C165-4FF4-965C-CBFEA2AAE1DB}" dt="2022-06-25T03:32:57.371" v="12441" actId="478"/>
          <ac:cxnSpMkLst>
            <pc:docMk/>
            <pc:sldMk cId="2782183304" sldId="1844"/>
            <ac:cxnSpMk id="162" creationId="{51634B17-80F2-F316-0BEA-22EEE4B553C7}"/>
          </ac:cxnSpMkLst>
        </pc:cxnChg>
        <pc:cxnChg chg="del mod">
          <ac:chgData name="Truong Nguyen" userId="8bbd828cfdcd9b55" providerId="LiveId" clId="{F87A7AAE-C165-4FF4-965C-CBFEA2AAE1DB}" dt="2022-06-25T03:32:56.918" v="12440" actId="478"/>
          <ac:cxnSpMkLst>
            <pc:docMk/>
            <pc:sldMk cId="2782183304" sldId="1844"/>
            <ac:cxnSpMk id="165" creationId="{DD622188-D9AE-4EA5-61B5-F8D31FD0AEE3}"/>
          </ac:cxnSpMkLst>
        </pc:cxnChg>
        <pc:cxnChg chg="del mod">
          <ac:chgData name="Truong Nguyen" userId="8bbd828cfdcd9b55" providerId="LiveId" clId="{F87A7AAE-C165-4FF4-965C-CBFEA2AAE1DB}" dt="2022-06-25T03:32:55.765" v="12438" actId="478"/>
          <ac:cxnSpMkLst>
            <pc:docMk/>
            <pc:sldMk cId="2782183304" sldId="1844"/>
            <ac:cxnSpMk id="168" creationId="{053B8527-9F96-AE5C-F461-B9D137402B15}"/>
          </ac:cxnSpMkLst>
        </pc:cxnChg>
        <pc:cxnChg chg="del mod">
          <ac:chgData name="Truong Nguyen" userId="8bbd828cfdcd9b55" providerId="LiveId" clId="{F87A7AAE-C165-4FF4-965C-CBFEA2AAE1DB}" dt="2022-06-25T03:32:55.250" v="12437" actId="478"/>
          <ac:cxnSpMkLst>
            <pc:docMk/>
            <pc:sldMk cId="2782183304" sldId="1844"/>
            <ac:cxnSpMk id="171" creationId="{54DC4F37-C77F-E5B7-745A-893D07000D88}"/>
          </ac:cxnSpMkLst>
        </pc:cxnChg>
        <pc:cxnChg chg="del mod">
          <ac:chgData name="Truong Nguyen" userId="8bbd828cfdcd9b55" providerId="LiveId" clId="{F87A7AAE-C165-4FF4-965C-CBFEA2AAE1DB}" dt="2022-06-25T03:32:54.063" v="12435" actId="478"/>
          <ac:cxnSpMkLst>
            <pc:docMk/>
            <pc:sldMk cId="2782183304" sldId="1844"/>
            <ac:cxnSpMk id="174" creationId="{A34C1C49-FFB7-30EF-B686-A7499711B9B2}"/>
          </ac:cxnSpMkLst>
        </pc:cxnChg>
        <pc:cxnChg chg="del mod">
          <ac:chgData name="Truong Nguyen" userId="8bbd828cfdcd9b55" providerId="LiveId" clId="{F87A7AAE-C165-4FF4-965C-CBFEA2AAE1DB}" dt="2022-06-25T03:32:54.516" v="12436" actId="478"/>
          <ac:cxnSpMkLst>
            <pc:docMk/>
            <pc:sldMk cId="2782183304" sldId="1844"/>
            <ac:cxnSpMk id="178" creationId="{5A8A38F8-CC38-9F66-DF28-E4F34904CFE1}"/>
          </ac:cxnSpMkLst>
        </pc:cxnChg>
        <pc:cxnChg chg="del mod">
          <ac:chgData name="Truong Nguyen" userId="8bbd828cfdcd9b55" providerId="LiveId" clId="{F87A7AAE-C165-4FF4-965C-CBFEA2AAE1DB}" dt="2022-06-25T03:32:52.419" v="12433" actId="478"/>
          <ac:cxnSpMkLst>
            <pc:docMk/>
            <pc:sldMk cId="2782183304" sldId="1844"/>
            <ac:cxnSpMk id="181" creationId="{5D9A409E-1B41-1299-21DF-42C38E1A30DB}"/>
          </ac:cxnSpMkLst>
        </pc:cxnChg>
        <pc:cxnChg chg="del mod">
          <ac:chgData name="Truong Nguyen" userId="8bbd828cfdcd9b55" providerId="LiveId" clId="{F87A7AAE-C165-4FF4-965C-CBFEA2AAE1DB}" dt="2022-06-25T03:32:53.219" v="12434" actId="478"/>
          <ac:cxnSpMkLst>
            <pc:docMk/>
            <pc:sldMk cId="2782183304" sldId="1844"/>
            <ac:cxnSpMk id="184" creationId="{D1462ABC-512D-206B-6FD6-02194B154797}"/>
          </ac:cxnSpMkLst>
        </pc:cxnChg>
      </pc:sldChg>
      <pc:sldChg chg="addSp delSp modSp add mod">
        <pc:chgData name="Truong Nguyen" userId="8bbd828cfdcd9b55" providerId="LiveId" clId="{F87A7AAE-C165-4FF4-965C-CBFEA2AAE1DB}" dt="2022-06-25T07:42:54.179" v="12649" actId="478"/>
        <pc:sldMkLst>
          <pc:docMk/>
          <pc:sldMk cId="359141344" sldId="1845"/>
        </pc:sldMkLst>
        <pc:spChg chg="add mod">
          <ac:chgData name="Truong Nguyen" userId="8bbd828cfdcd9b55" providerId="LiveId" clId="{F87A7AAE-C165-4FF4-965C-CBFEA2AAE1DB}" dt="2022-06-25T01:16:14.381" v="12280" actId="1076"/>
          <ac:spMkLst>
            <pc:docMk/>
            <pc:sldMk cId="359141344" sldId="1845"/>
            <ac:spMk id="10" creationId="{4BF97558-0B5B-1C62-4E4D-B2A17AB57664}"/>
          </ac:spMkLst>
        </pc:spChg>
        <pc:spChg chg="add del">
          <ac:chgData name="Truong Nguyen" userId="8bbd828cfdcd9b55" providerId="LiveId" clId="{F87A7AAE-C165-4FF4-965C-CBFEA2AAE1DB}" dt="2022-06-25T03:33:15.839" v="12461" actId="478"/>
          <ac:spMkLst>
            <pc:docMk/>
            <pc:sldMk cId="359141344" sldId="1845"/>
            <ac:spMk id="51" creationId="{D743549A-F34A-A159-7D5C-718D93843F79}"/>
          </ac:spMkLst>
        </pc:spChg>
        <pc:spChg chg="mod">
          <ac:chgData name="Truong Nguyen" userId="8bbd828cfdcd9b55" providerId="LiveId" clId="{F87A7AAE-C165-4FF4-965C-CBFEA2AAE1DB}" dt="2022-06-25T01:21:42.724" v="12305" actId="13926"/>
          <ac:spMkLst>
            <pc:docMk/>
            <pc:sldMk cId="359141344" sldId="1845"/>
            <ac:spMk id="53" creationId="{D900CF91-1EAA-D42E-ACED-4890A542492B}"/>
          </ac:spMkLst>
        </pc:spChg>
        <pc:spChg chg="del">
          <ac:chgData name="Truong Nguyen" userId="8bbd828cfdcd9b55" providerId="LiveId" clId="{F87A7AAE-C165-4FF4-965C-CBFEA2AAE1DB}" dt="2022-06-25T03:33:12.982" v="12457" actId="478"/>
          <ac:spMkLst>
            <pc:docMk/>
            <pc:sldMk cId="359141344" sldId="1845"/>
            <ac:spMk id="59" creationId="{137E3621-9D73-5A26-AD4D-F6B73B2F46A2}"/>
          </ac:spMkLst>
        </pc:spChg>
        <pc:spChg chg="add mod">
          <ac:chgData name="Truong Nguyen" userId="8bbd828cfdcd9b55" providerId="LiveId" clId="{F87A7AAE-C165-4FF4-965C-CBFEA2AAE1DB}" dt="2022-06-25T03:33:20.024" v="12466"/>
          <ac:spMkLst>
            <pc:docMk/>
            <pc:sldMk cId="359141344" sldId="1845"/>
            <ac:spMk id="75" creationId="{512ADAE7-CCA1-93EA-48A7-7C673FA3BC3A}"/>
          </ac:spMkLst>
        </pc:spChg>
        <pc:picChg chg="del">
          <ac:chgData name="Truong Nguyen" userId="8bbd828cfdcd9b55" providerId="LiveId" clId="{F87A7AAE-C165-4FF4-965C-CBFEA2AAE1DB}" dt="2022-06-25T01:17:53.078" v="12289" actId="478"/>
          <ac:picMkLst>
            <pc:docMk/>
            <pc:sldMk cId="359141344" sldId="1845"/>
            <ac:picMk id="99" creationId="{5E745CCA-81E9-9094-7C1F-8F1D5AF88449}"/>
          </ac:picMkLst>
        </pc:picChg>
        <pc:inkChg chg="add del">
          <ac:chgData name="Truong Nguyen" userId="8bbd828cfdcd9b55" providerId="LiveId" clId="{F87A7AAE-C165-4FF4-965C-CBFEA2AAE1DB}" dt="2022-06-25T07:42:54.179" v="12649" actId="478"/>
          <ac:inkMkLst>
            <pc:docMk/>
            <pc:sldMk cId="359141344" sldId="1845"/>
            <ac:inkMk id="11" creationId="{72B9B71C-2C8B-E1D4-731D-313A355B27B4}"/>
          </ac:inkMkLst>
        </pc:inkChg>
        <pc:cxnChg chg="add mod">
          <ac:chgData name="Truong Nguyen" userId="8bbd828cfdcd9b55" providerId="LiveId" clId="{F87A7AAE-C165-4FF4-965C-CBFEA2AAE1DB}" dt="2022-06-25T03:33:20.024" v="12466"/>
          <ac:cxnSpMkLst>
            <pc:docMk/>
            <pc:sldMk cId="359141344" sldId="1845"/>
            <ac:cxnSpMk id="60" creationId="{BB59BB75-7283-9C30-0A32-51F671020BC5}"/>
          </ac:cxnSpMkLst>
        </pc:cxnChg>
        <pc:cxnChg chg="add mod">
          <ac:chgData name="Truong Nguyen" userId="8bbd828cfdcd9b55" providerId="LiveId" clId="{F87A7AAE-C165-4FF4-965C-CBFEA2AAE1DB}" dt="2022-06-25T03:33:20.024" v="12466"/>
          <ac:cxnSpMkLst>
            <pc:docMk/>
            <pc:sldMk cId="359141344" sldId="1845"/>
            <ac:cxnSpMk id="62" creationId="{387C2779-3C9B-2061-FB1D-030D6D914FEC}"/>
          </ac:cxnSpMkLst>
        </pc:cxnChg>
        <pc:cxnChg chg="add mod">
          <ac:chgData name="Truong Nguyen" userId="8bbd828cfdcd9b55" providerId="LiveId" clId="{F87A7AAE-C165-4FF4-965C-CBFEA2AAE1DB}" dt="2022-06-25T03:33:20.024" v="12466"/>
          <ac:cxnSpMkLst>
            <pc:docMk/>
            <pc:sldMk cId="359141344" sldId="1845"/>
            <ac:cxnSpMk id="63" creationId="{1D75A245-18FE-A49B-EA97-91CB6498CCDD}"/>
          </ac:cxnSpMkLst>
        </pc:cxnChg>
        <pc:cxnChg chg="add mod">
          <ac:chgData name="Truong Nguyen" userId="8bbd828cfdcd9b55" providerId="LiveId" clId="{F87A7AAE-C165-4FF4-965C-CBFEA2AAE1DB}" dt="2022-06-25T03:33:20.024" v="12466"/>
          <ac:cxnSpMkLst>
            <pc:docMk/>
            <pc:sldMk cId="359141344" sldId="1845"/>
            <ac:cxnSpMk id="64" creationId="{5ECD5AAF-D215-F894-9143-FE08A8C7A1A4}"/>
          </ac:cxnSpMkLst>
        </pc:cxnChg>
        <pc:cxnChg chg="add mod">
          <ac:chgData name="Truong Nguyen" userId="8bbd828cfdcd9b55" providerId="LiveId" clId="{F87A7AAE-C165-4FF4-965C-CBFEA2AAE1DB}" dt="2022-06-25T03:33:20.024" v="12466"/>
          <ac:cxnSpMkLst>
            <pc:docMk/>
            <pc:sldMk cId="359141344" sldId="1845"/>
            <ac:cxnSpMk id="65" creationId="{038FEF2A-990A-EEAE-4E6C-04982E464349}"/>
          </ac:cxnSpMkLst>
        </pc:cxnChg>
        <pc:cxnChg chg="add mod">
          <ac:chgData name="Truong Nguyen" userId="8bbd828cfdcd9b55" providerId="LiveId" clId="{F87A7AAE-C165-4FF4-965C-CBFEA2AAE1DB}" dt="2022-06-25T03:33:20.024" v="12466"/>
          <ac:cxnSpMkLst>
            <pc:docMk/>
            <pc:sldMk cId="359141344" sldId="1845"/>
            <ac:cxnSpMk id="66" creationId="{F69EBAF8-5D1C-67AF-E99B-DF1862BD0177}"/>
          </ac:cxnSpMkLst>
        </pc:cxnChg>
        <pc:cxnChg chg="add mod">
          <ac:chgData name="Truong Nguyen" userId="8bbd828cfdcd9b55" providerId="LiveId" clId="{F87A7AAE-C165-4FF4-965C-CBFEA2AAE1DB}" dt="2022-06-25T03:33:20.024" v="12466"/>
          <ac:cxnSpMkLst>
            <pc:docMk/>
            <pc:sldMk cId="359141344" sldId="1845"/>
            <ac:cxnSpMk id="67" creationId="{1536B676-F87A-3996-9BB3-59102482497E}"/>
          </ac:cxnSpMkLst>
        </pc:cxnChg>
        <pc:cxnChg chg="add mod">
          <ac:chgData name="Truong Nguyen" userId="8bbd828cfdcd9b55" providerId="LiveId" clId="{F87A7AAE-C165-4FF4-965C-CBFEA2AAE1DB}" dt="2022-06-25T03:33:20.024" v="12466"/>
          <ac:cxnSpMkLst>
            <pc:docMk/>
            <pc:sldMk cId="359141344" sldId="1845"/>
            <ac:cxnSpMk id="68" creationId="{A3A9C2AE-BFF4-F7EF-E1BF-577D44C4063A}"/>
          </ac:cxnSpMkLst>
        </pc:cxnChg>
        <pc:cxnChg chg="add mod">
          <ac:chgData name="Truong Nguyen" userId="8bbd828cfdcd9b55" providerId="LiveId" clId="{F87A7AAE-C165-4FF4-965C-CBFEA2AAE1DB}" dt="2022-06-25T03:33:20.024" v="12466"/>
          <ac:cxnSpMkLst>
            <pc:docMk/>
            <pc:sldMk cId="359141344" sldId="1845"/>
            <ac:cxnSpMk id="69" creationId="{F1F201A6-E304-5DD2-DF11-8186152272C8}"/>
          </ac:cxnSpMkLst>
        </pc:cxnChg>
        <pc:cxnChg chg="add mod">
          <ac:chgData name="Truong Nguyen" userId="8bbd828cfdcd9b55" providerId="LiveId" clId="{F87A7AAE-C165-4FF4-965C-CBFEA2AAE1DB}" dt="2022-06-25T03:33:20.024" v="12466"/>
          <ac:cxnSpMkLst>
            <pc:docMk/>
            <pc:sldMk cId="359141344" sldId="1845"/>
            <ac:cxnSpMk id="70" creationId="{5E3AE108-0925-A309-3588-CF775B652836}"/>
          </ac:cxnSpMkLst>
        </pc:cxnChg>
        <pc:cxnChg chg="add mod">
          <ac:chgData name="Truong Nguyen" userId="8bbd828cfdcd9b55" providerId="LiveId" clId="{F87A7AAE-C165-4FF4-965C-CBFEA2AAE1DB}" dt="2022-06-25T03:33:20.024" v="12466"/>
          <ac:cxnSpMkLst>
            <pc:docMk/>
            <pc:sldMk cId="359141344" sldId="1845"/>
            <ac:cxnSpMk id="71" creationId="{8579B67F-58BA-3259-4F28-881F05F703E2}"/>
          </ac:cxnSpMkLst>
        </pc:cxnChg>
        <pc:cxnChg chg="add mod">
          <ac:chgData name="Truong Nguyen" userId="8bbd828cfdcd9b55" providerId="LiveId" clId="{F87A7AAE-C165-4FF4-965C-CBFEA2AAE1DB}" dt="2022-06-25T03:33:20.024" v="12466"/>
          <ac:cxnSpMkLst>
            <pc:docMk/>
            <pc:sldMk cId="359141344" sldId="1845"/>
            <ac:cxnSpMk id="72" creationId="{01E68072-5879-8126-BDA4-B61F558F215D}"/>
          </ac:cxnSpMkLst>
        </pc:cxnChg>
        <pc:cxnChg chg="add mod">
          <ac:chgData name="Truong Nguyen" userId="8bbd828cfdcd9b55" providerId="LiveId" clId="{F87A7AAE-C165-4FF4-965C-CBFEA2AAE1DB}" dt="2022-06-25T03:33:20.024" v="12466"/>
          <ac:cxnSpMkLst>
            <pc:docMk/>
            <pc:sldMk cId="359141344" sldId="1845"/>
            <ac:cxnSpMk id="73" creationId="{1DF8A565-AF5C-CC08-207D-0F41C83570FA}"/>
          </ac:cxnSpMkLst>
        </pc:cxnChg>
        <pc:cxnChg chg="add mod">
          <ac:chgData name="Truong Nguyen" userId="8bbd828cfdcd9b55" providerId="LiveId" clId="{F87A7AAE-C165-4FF4-965C-CBFEA2AAE1DB}" dt="2022-06-25T03:33:20.024" v="12466"/>
          <ac:cxnSpMkLst>
            <pc:docMk/>
            <pc:sldMk cId="359141344" sldId="1845"/>
            <ac:cxnSpMk id="74" creationId="{5C239465-7978-CD4B-6814-88955263B16C}"/>
          </ac:cxnSpMkLst>
        </pc:cxnChg>
        <pc:cxnChg chg="del mod">
          <ac:chgData name="Truong Nguyen" userId="8bbd828cfdcd9b55" providerId="LiveId" clId="{F87A7AAE-C165-4FF4-965C-CBFEA2AAE1DB}" dt="2022-06-25T03:33:07.794" v="12450" actId="478"/>
          <ac:cxnSpMkLst>
            <pc:docMk/>
            <pc:sldMk cId="359141344" sldId="1845"/>
            <ac:cxnSpMk id="142" creationId="{3F1171D0-0B81-33F8-B8AC-65DD7009AC78}"/>
          </ac:cxnSpMkLst>
        </pc:cxnChg>
        <pc:cxnChg chg="del mod">
          <ac:chgData name="Truong Nguyen" userId="8bbd828cfdcd9b55" providerId="LiveId" clId="{F87A7AAE-C165-4FF4-965C-CBFEA2AAE1DB}" dt="2022-06-25T03:33:07.050" v="12449" actId="478"/>
          <ac:cxnSpMkLst>
            <pc:docMk/>
            <pc:sldMk cId="359141344" sldId="1845"/>
            <ac:cxnSpMk id="147" creationId="{00C4CF73-8F3B-D78D-7686-ECA2FD75324B}"/>
          </ac:cxnSpMkLst>
        </pc:cxnChg>
        <pc:cxnChg chg="del mod">
          <ac:chgData name="Truong Nguyen" userId="8bbd828cfdcd9b55" providerId="LiveId" clId="{F87A7AAE-C165-4FF4-965C-CBFEA2AAE1DB}" dt="2022-06-25T03:33:17.865" v="12463" actId="478"/>
          <ac:cxnSpMkLst>
            <pc:docMk/>
            <pc:sldMk cId="359141344" sldId="1845"/>
            <ac:cxnSpMk id="150" creationId="{1AD34BF8-1B52-0B88-1C26-9A0373F98F91}"/>
          </ac:cxnSpMkLst>
        </pc:cxnChg>
        <pc:cxnChg chg="del mod">
          <ac:chgData name="Truong Nguyen" userId="8bbd828cfdcd9b55" providerId="LiveId" clId="{F87A7AAE-C165-4FF4-965C-CBFEA2AAE1DB}" dt="2022-06-25T03:33:17.222" v="12462" actId="478"/>
          <ac:cxnSpMkLst>
            <pc:docMk/>
            <pc:sldMk cId="359141344" sldId="1845"/>
            <ac:cxnSpMk id="153" creationId="{6E5B6B83-2967-B445-FEF5-DBCBFC1869FF}"/>
          </ac:cxnSpMkLst>
        </pc:cxnChg>
        <pc:cxnChg chg="del mod">
          <ac:chgData name="Truong Nguyen" userId="8bbd828cfdcd9b55" providerId="LiveId" clId="{F87A7AAE-C165-4FF4-965C-CBFEA2AAE1DB}" dt="2022-06-25T03:33:19.210" v="12465" actId="478"/>
          <ac:cxnSpMkLst>
            <pc:docMk/>
            <pc:sldMk cId="359141344" sldId="1845"/>
            <ac:cxnSpMk id="156" creationId="{B97E6CBF-3951-A9A2-ECD2-D5E622225965}"/>
          </ac:cxnSpMkLst>
        </pc:cxnChg>
        <pc:cxnChg chg="del mod">
          <ac:chgData name="Truong Nguyen" userId="8bbd828cfdcd9b55" providerId="LiveId" clId="{F87A7AAE-C165-4FF4-965C-CBFEA2AAE1DB}" dt="2022-06-25T03:33:18.663" v="12464" actId="478"/>
          <ac:cxnSpMkLst>
            <pc:docMk/>
            <pc:sldMk cId="359141344" sldId="1845"/>
            <ac:cxnSpMk id="159" creationId="{2F42AEE2-31CA-DC99-C12F-1F66D234D40B}"/>
          </ac:cxnSpMkLst>
        </pc:cxnChg>
        <pc:cxnChg chg="del mod">
          <ac:chgData name="Truong Nguyen" userId="8bbd828cfdcd9b55" providerId="LiveId" clId="{F87A7AAE-C165-4FF4-965C-CBFEA2AAE1DB}" dt="2022-06-25T03:33:14.138" v="12459" actId="478"/>
          <ac:cxnSpMkLst>
            <pc:docMk/>
            <pc:sldMk cId="359141344" sldId="1845"/>
            <ac:cxnSpMk id="162" creationId="{51634B17-80F2-F316-0BEA-22EEE4B553C7}"/>
          </ac:cxnSpMkLst>
        </pc:cxnChg>
        <pc:cxnChg chg="del mod">
          <ac:chgData name="Truong Nguyen" userId="8bbd828cfdcd9b55" providerId="LiveId" clId="{F87A7AAE-C165-4FF4-965C-CBFEA2AAE1DB}" dt="2022-06-25T03:33:13.607" v="12458" actId="478"/>
          <ac:cxnSpMkLst>
            <pc:docMk/>
            <pc:sldMk cId="359141344" sldId="1845"/>
            <ac:cxnSpMk id="165" creationId="{DD622188-D9AE-4EA5-61B5-F8D31FD0AEE3}"/>
          </ac:cxnSpMkLst>
        </pc:cxnChg>
        <pc:cxnChg chg="del mod">
          <ac:chgData name="Truong Nguyen" userId="8bbd828cfdcd9b55" providerId="LiveId" clId="{F87A7AAE-C165-4FF4-965C-CBFEA2AAE1DB}" dt="2022-06-25T03:33:10.383" v="12454" actId="478"/>
          <ac:cxnSpMkLst>
            <pc:docMk/>
            <pc:sldMk cId="359141344" sldId="1845"/>
            <ac:cxnSpMk id="168" creationId="{053B8527-9F96-AE5C-F461-B9D137402B15}"/>
          </ac:cxnSpMkLst>
        </pc:cxnChg>
        <pc:cxnChg chg="del mod">
          <ac:chgData name="Truong Nguyen" userId="8bbd828cfdcd9b55" providerId="LiveId" clId="{F87A7AAE-C165-4FF4-965C-CBFEA2AAE1DB}" dt="2022-06-25T03:33:09.973" v="12453" actId="478"/>
          <ac:cxnSpMkLst>
            <pc:docMk/>
            <pc:sldMk cId="359141344" sldId="1845"/>
            <ac:cxnSpMk id="171" creationId="{54DC4F37-C77F-E5B7-745A-893D07000D88}"/>
          </ac:cxnSpMkLst>
        </pc:cxnChg>
        <pc:cxnChg chg="del mod">
          <ac:chgData name="Truong Nguyen" userId="8bbd828cfdcd9b55" providerId="LiveId" clId="{F87A7AAE-C165-4FF4-965C-CBFEA2AAE1DB}" dt="2022-06-25T03:33:11.299" v="12455" actId="478"/>
          <ac:cxnSpMkLst>
            <pc:docMk/>
            <pc:sldMk cId="359141344" sldId="1845"/>
            <ac:cxnSpMk id="174" creationId="{A34C1C49-FFB7-30EF-B686-A7499711B9B2}"/>
          </ac:cxnSpMkLst>
        </pc:cxnChg>
        <pc:cxnChg chg="del mod">
          <ac:chgData name="Truong Nguyen" userId="8bbd828cfdcd9b55" providerId="LiveId" clId="{F87A7AAE-C165-4FF4-965C-CBFEA2AAE1DB}" dt="2022-06-25T03:33:11.623" v="12456" actId="478"/>
          <ac:cxnSpMkLst>
            <pc:docMk/>
            <pc:sldMk cId="359141344" sldId="1845"/>
            <ac:cxnSpMk id="178" creationId="{5A8A38F8-CC38-9F66-DF28-E4F34904CFE1}"/>
          </ac:cxnSpMkLst>
        </pc:cxnChg>
        <pc:cxnChg chg="del mod">
          <ac:chgData name="Truong Nguyen" userId="8bbd828cfdcd9b55" providerId="LiveId" clId="{F87A7AAE-C165-4FF4-965C-CBFEA2AAE1DB}" dt="2022-06-25T03:33:08.645" v="12451" actId="478"/>
          <ac:cxnSpMkLst>
            <pc:docMk/>
            <pc:sldMk cId="359141344" sldId="1845"/>
            <ac:cxnSpMk id="181" creationId="{5D9A409E-1B41-1299-21DF-42C38E1A30DB}"/>
          </ac:cxnSpMkLst>
        </pc:cxnChg>
        <pc:cxnChg chg="del mod">
          <ac:chgData name="Truong Nguyen" userId="8bbd828cfdcd9b55" providerId="LiveId" clId="{F87A7AAE-C165-4FF4-965C-CBFEA2AAE1DB}" dt="2022-06-25T03:33:09.236" v="12452" actId="478"/>
          <ac:cxnSpMkLst>
            <pc:docMk/>
            <pc:sldMk cId="359141344" sldId="1845"/>
            <ac:cxnSpMk id="184" creationId="{D1462ABC-512D-206B-6FD6-02194B154797}"/>
          </ac:cxnSpMkLst>
        </pc:cxnChg>
      </pc:sldChg>
      <pc:sldChg chg="addSp delSp modSp add mod">
        <pc:chgData name="Truong Nguyen" userId="8bbd828cfdcd9b55" providerId="LiveId" clId="{F87A7AAE-C165-4FF4-965C-CBFEA2AAE1DB}" dt="2022-06-25T03:33:37.564" v="12484"/>
        <pc:sldMkLst>
          <pc:docMk/>
          <pc:sldMk cId="2006259451" sldId="1846"/>
        </pc:sldMkLst>
        <pc:spChg chg="add del">
          <ac:chgData name="Truong Nguyen" userId="8bbd828cfdcd9b55" providerId="LiveId" clId="{F87A7AAE-C165-4FF4-965C-CBFEA2AAE1DB}" dt="2022-06-25T03:33:27.861" v="12470" actId="478"/>
          <ac:spMkLst>
            <pc:docMk/>
            <pc:sldMk cId="2006259451" sldId="1846"/>
            <ac:spMk id="53" creationId="{D900CF91-1EAA-D42E-ACED-4890A542492B}"/>
          </ac:spMkLst>
        </pc:spChg>
        <pc:spChg chg="del">
          <ac:chgData name="Truong Nguyen" userId="8bbd828cfdcd9b55" providerId="LiveId" clId="{F87A7AAE-C165-4FF4-965C-CBFEA2AAE1DB}" dt="2022-06-25T03:33:36.599" v="12483" actId="478"/>
          <ac:spMkLst>
            <pc:docMk/>
            <pc:sldMk cId="2006259451" sldId="1846"/>
            <ac:spMk id="59" creationId="{137E3621-9D73-5A26-AD4D-F6B73B2F46A2}"/>
          </ac:spMkLst>
        </pc:spChg>
        <pc:spChg chg="add mod">
          <ac:chgData name="Truong Nguyen" userId="8bbd828cfdcd9b55" providerId="LiveId" clId="{F87A7AAE-C165-4FF4-965C-CBFEA2AAE1DB}" dt="2022-06-25T01:17:17.148" v="12283" actId="1076"/>
          <ac:spMkLst>
            <pc:docMk/>
            <pc:sldMk cId="2006259451" sldId="1846"/>
            <ac:spMk id="60" creationId="{68961275-0988-0B27-5064-7702AF1106D3}"/>
          </ac:spMkLst>
        </pc:spChg>
        <pc:spChg chg="add mod">
          <ac:chgData name="Truong Nguyen" userId="8bbd828cfdcd9b55" providerId="LiveId" clId="{F87A7AAE-C165-4FF4-965C-CBFEA2AAE1DB}" dt="2022-06-25T03:33:37.564" v="12484"/>
          <ac:spMkLst>
            <pc:docMk/>
            <pc:sldMk cId="2006259451" sldId="1846"/>
            <ac:spMk id="76" creationId="{378C5E66-3E9B-ACC7-A862-6CE0BE0AE997}"/>
          </ac:spMkLst>
        </pc:spChg>
        <pc:picChg chg="del">
          <ac:chgData name="Truong Nguyen" userId="8bbd828cfdcd9b55" providerId="LiveId" clId="{F87A7AAE-C165-4FF4-965C-CBFEA2AAE1DB}" dt="2022-06-25T01:17:51.645" v="12288" actId="478"/>
          <ac:picMkLst>
            <pc:docMk/>
            <pc:sldMk cId="2006259451" sldId="1846"/>
            <ac:picMk id="99" creationId="{5E745CCA-81E9-9094-7C1F-8F1D5AF88449}"/>
          </ac:picMkLst>
        </pc:picChg>
        <pc:cxnChg chg="add mod">
          <ac:chgData name="Truong Nguyen" userId="8bbd828cfdcd9b55" providerId="LiveId" clId="{F87A7AAE-C165-4FF4-965C-CBFEA2AAE1DB}" dt="2022-06-25T03:33:37.564" v="12484"/>
          <ac:cxnSpMkLst>
            <pc:docMk/>
            <pc:sldMk cId="2006259451" sldId="1846"/>
            <ac:cxnSpMk id="62" creationId="{EA4A6F4B-37A1-44D2-B2C3-A06A1ABE368E}"/>
          </ac:cxnSpMkLst>
        </pc:cxnChg>
        <pc:cxnChg chg="add mod">
          <ac:chgData name="Truong Nguyen" userId="8bbd828cfdcd9b55" providerId="LiveId" clId="{F87A7AAE-C165-4FF4-965C-CBFEA2AAE1DB}" dt="2022-06-25T03:33:37.564" v="12484"/>
          <ac:cxnSpMkLst>
            <pc:docMk/>
            <pc:sldMk cId="2006259451" sldId="1846"/>
            <ac:cxnSpMk id="63" creationId="{8F101CBB-C574-2F45-8F62-8CF679F23E4C}"/>
          </ac:cxnSpMkLst>
        </pc:cxnChg>
        <pc:cxnChg chg="add mod">
          <ac:chgData name="Truong Nguyen" userId="8bbd828cfdcd9b55" providerId="LiveId" clId="{F87A7AAE-C165-4FF4-965C-CBFEA2AAE1DB}" dt="2022-06-25T03:33:37.564" v="12484"/>
          <ac:cxnSpMkLst>
            <pc:docMk/>
            <pc:sldMk cId="2006259451" sldId="1846"/>
            <ac:cxnSpMk id="64" creationId="{4FD3B673-DAD3-12C6-5CCF-2C62BF4C76B5}"/>
          </ac:cxnSpMkLst>
        </pc:cxnChg>
        <pc:cxnChg chg="add mod">
          <ac:chgData name="Truong Nguyen" userId="8bbd828cfdcd9b55" providerId="LiveId" clId="{F87A7AAE-C165-4FF4-965C-CBFEA2AAE1DB}" dt="2022-06-25T03:33:37.564" v="12484"/>
          <ac:cxnSpMkLst>
            <pc:docMk/>
            <pc:sldMk cId="2006259451" sldId="1846"/>
            <ac:cxnSpMk id="65" creationId="{2E8CDF3F-2D7F-A7DE-AFCB-A56DBA433565}"/>
          </ac:cxnSpMkLst>
        </pc:cxnChg>
        <pc:cxnChg chg="add mod">
          <ac:chgData name="Truong Nguyen" userId="8bbd828cfdcd9b55" providerId="LiveId" clId="{F87A7AAE-C165-4FF4-965C-CBFEA2AAE1DB}" dt="2022-06-25T03:33:37.564" v="12484"/>
          <ac:cxnSpMkLst>
            <pc:docMk/>
            <pc:sldMk cId="2006259451" sldId="1846"/>
            <ac:cxnSpMk id="66" creationId="{DBC4B903-C8D9-79CE-6F67-97126D9D4D0F}"/>
          </ac:cxnSpMkLst>
        </pc:cxnChg>
        <pc:cxnChg chg="add mod">
          <ac:chgData name="Truong Nguyen" userId="8bbd828cfdcd9b55" providerId="LiveId" clId="{F87A7AAE-C165-4FF4-965C-CBFEA2AAE1DB}" dt="2022-06-25T03:33:37.564" v="12484"/>
          <ac:cxnSpMkLst>
            <pc:docMk/>
            <pc:sldMk cId="2006259451" sldId="1846"/>
            <ac:cxnSpMk id="67" creationId="{4819E500-B294-6EA7-7B27-BCECF49F5685}"/>
          </ac:cxnSpMkLst>
        </pc:cxnChg>
        <pc:cxnChg chg="add mod">
          <ac:chgData name="Truong Nguyen" userId="8bbd828cfdcd9b55" providerId="LiveId" clId="{F87A7AAE-C165-4FF4-965C-CBFEA2AAE1DB}" dt="2022-06-25T03:33:37.564" v="12484"/>
          <ac:cxnSpMkLst>
            <pc:docMk/>
            <pc:sldMk cId="2006259451" sldId="1846"/>
            <ac:cxnSpMk id="68" creationId="{1A03D4C9-BEAF-EFE4-3F5C-63F0CFDFA965}"/>
          </ac:cxnSpMkLst>
        </pc:cxnChg>
        <pc:cxnChg chg="add mod">
          <ac:chgData name="Truong Nguyen" userId="8bbd828cfdcd9b55" providerId="LiveId" clId="{F87A7AAE-C165-4FF4-965C-CBFEA2AAE1DB}" dt="2022-06-25T03:33:37.564" v="12484"/>
          <ac:cxnSpMkLst>
            <pc:docMk/>
            <pc:sldMk cId="2006259451" sldId="1846"/>
            <ac:cxnSpMk id="69" creationId="{101F70D0-C925-1098-8847-33FFDA56FD9A}"/>
          </ac:cxnSpMkLst>
        </pc:cxnChg>
        <pc:cxnChg chg="add mod">
          <ac:chgData name="Truong Nguyen" userId="8bbd828cfdcd9b55" providerId="LiveId" clId="{F87A7AAE-C165-4FF4-965C-CBFEA2AAE1DB}" dt="2022-06-25T03:33:37.564" v="12484"/>
          <ac:cxnSpMkLst>
            <pc:docMk/>
            <pc:sldMk cId="2006259451" sldId="1846"/>
            <ac:cxnSpMk id="70" creationId="{03F91D03-8F54-EFE9-911D-947D701C41E6}"/>
          </ac:cxnSpMkLst>
        </pc:cxnChg>
        <pc:cxnChg chg="add mod">
          <ac:chgData name="Truong Nguyen" userId="8bbd828cfdcd9b55" providerId="LiveId" clId="{F87A7AAE-C165-4FF4-965C-CBFEA2AAE1DB}" dt="2022-06-25T03:33:37.564" v="12484"/>
          <ac:cxnSpMkLst>
            <pc:docMk/>
            <pc:sldMk cId="2006259451" sldId="1846"/>
            <ac:cxnSpMk id="71" creationId="{D4E90EF8-D2B3-C9BF-3FD5-F0758B558E2F}"/>
          </ac:cxnSpMkLst>
        </pc:cxnChg>
        <pc:cxnChg chg="add mod">
          <ac:chgData name="Truong Nguyen" userId="8bbd828cfdcd9b55" providerId="LiveId" clId="{F87A7AAE-C165-4FF4-965C-CBFEA2AAE1DB}" dt="2022-06-25T03:33:37.564" v="12484"/>
          <ac:cxnSpMkLst>
            <pc:docMk/>
            <pc:sldMk cId="2006259451" sldId="1846"/>
            <ac:cxnSpMk id="72" creationId="{B91DE89E-1FF4-A4DF-8770-B329508014B0}"/>
          </ac:cxnSpMkLst>
        </pc:cxnChg>
        <pc:cxnChg chg="add mod">
          <ac:chgData name="Truong Nguyen" userId="8bbd828cfdcd9b55" providerId="LiveId" clId="{F87A7AAE-C165-4FF4-965C-CBFEA2AAE1DB}" dt="2022-06-25T03:33:37.564" v="12484"/>
          <ac:cxnSpMkLst>
            <pc:docMk/>
            <pc:sldMk cId="2006259451" sldId="1846"/>
            <ac:cxnSpMk id="73" creationId="{898A9AF9-B9D1-E818-F8B2-D94CBB9819F0}"/>
          </ac:cxnSpMkLst>
        </pc:cxnChg>
        <pc:cxnChg chg="add mod">
          <ac:chgData name="Truong Nguyen" userId="8bbd828cfdcd9b55" providerId="LiveId" clId="{F87A7AAE-C165-4FF4-965C-CBFEA2AAE1DB}" dt="2022-06-25T03:33:37.564" v="12484"/>
          <ac:cxnSpMkLst>
            <pc:docMk/>
            <pc:sldMk cId="2006259451" sldId="1846"/>
            <ac:cxnSpMk id="74" creationId="{725ADDCF-6187-00DA-DB2B-235C633F0CA0}"/>
          </ac:cxnSpMkLst>
        </pc:cxnChg>
        <pc:cxnChg chg="add mod">
          <ac:chgData name="Truong Nguyen" userId="8bbd828cfdcd9b55" providerId="LiveId" clId="{F87A7AAE-C165-4FF4-965C-CBFEA2AAE1DB}" dt="2022-06-25T03:33:37.564" v="12484"/>
          <ac:cxnSpMkLst>
            <pc:docMk/>
            <pc:sldMk cId="2006259451" sldId="1846"/>
            <ac:cxnSpMk id="75" creationId="{F0E8E0F0-1A4F-DFA6-14E0-8AB0E02F71F9}"/>
          </ac:cxnSpMkLst>
        </pc:cxnChg>
        <pc:cxnChg chg="del mod">
          <ac:chgData name="Truong Nguyen" userId="8bbd828cfdcd9b55" providerId="LiveId" clId="{F87A7AAE-C165-4FF4-965C-CBFEA2AAE1DB}" dt="2022-06-25T03:33:32.631" v="12476" actId="478"/>
          <ac:cxnSpMkLst>
            <pc:docMk/>
            <pc:sldMk cId="2006259451" sldId="1846"/>
            <ac:cxnSpMk id="142" creationId="{3F1171D0-0B81-33F8-B8AC-65DD7009AC78}"/>
          </ac:cxnSpMkLst>
        </pc:cxnChg>
        <pc:cxnChg chg="del mod">
          <ac:chgData name="Truong Nguyen" userId="8bbd828cfdcd9b55" providerId="LiveId" clId="{F87A7AAE-C165-4FF4-965C-CBFEA2AAE1DB}" dt="2022-06-25T03:33:30.476" v="12473" actId="478"/>
          <ac:cxnSpMkLst>
            <pc:docMk/>
            <pc:sldMk cId="2006259451" sldId="1846"/>
            <ac:cxnSpMk id="147" creationId="{00C4CF73-8F3B-D78D-7686-ECA2FD75324B}"/>
          </ac:cxnSpMkLst>
        </pc:cxnChg>
        <pc:cxnChg chg="del mod">
          <ac:chgData name="Truong Nguyen" userId="8bbd828cfdcd9b55" providerId="LiveId" clId="{F87A7AAE-C165-4FF4-965C-CBFEA2AAE1DB}" dt="2022-06-25T03:33:33.820" v="12478" actId="478"/>
          <ac:cxnSpMkLst>
            <pc:docMk/>
            <pc:sldMk cId="2006259451" sldId="1846"/>
            <ac:cxnSpMk id="150" creationId="{1AD34BF8-1B52-0B88-1C26-9A0373F98F91}"/>
          </ac:cxnSpMkLst>
        </pc:cxnChg>
        <pc:cxnChg chg="del mod">
          <ac:chgData name="Truong Nguyen" userId="8bbd828cfdcd9b55" providerId="LiveId" clId="{F87A7AAE-C165-4FF4-965C-CBFEA2AAE1DB}" dt="2022-06-25T03:33:33.382" v="12477" actId="478"/>
          <ac:cxnSpMkLst>
            <pc:docMk/>
            <pc:sldMk cId="2006259451" sldId="1846"/>
            <ac:cxnSpMk id="153" creationId="{6E5B6B83-2967-B445-FEF5-DBCBFC1869FF}"/>
          </ac:cxnSpMkLst>
        </pc:cxnChg>
        <pc:cxnChg chg="del mod">
          <ac:chgData name="Truong Nguyen" userId="8bbd828cfdcd9b55" providerId="LiveId" clId="{F87A7AAE-C165-4FF4-965C-CBFEA2AAE1DB}" dt="2022-06-25T03:33:34.857" v="12480" actId="478"/>
          <ac:cxnSpMkLst>
            <pc:docMk/>
            <pc:sldMk cId="2006259451" sldId="1846"/>
            <ac:cxnSpMk id="156" creationId="{B97E6CBF-3951-A9A2-ECD2-D5E622225965}"/>
          </ac:cxnSpMkLst>
        </pc:cxnChg>
        <pc:cxnChg chg="del mod">
          <ac:chgData name="Truong Nguyen" userId="8bbd828cfdcd9b55" providerId="LiveId" clId="{F87A7AAE-C165-4FF4-965C-CBFEA2AAE1DB}" dt="2022-06-25T03:33:34.467" v="12479" actId="478"/>
          <ac:cxnSpMkLst>
            <pc:docMk/>
            <pc:sldMk cId="2006259451" sldId="1846"/>
            <ac:cxnSpMk id="159" creationId="{2F42AEE2-31CA-DC99-C12F-1F66D234D40B}"/>
          </ac:cxnSpMkLst>
        </pc:cxnChg>
        <pc:cxnChg chg="del mod">
          <ac:chgData name="Truong Nguyen" userId="8bbd828cfdcd9b55" providerId="LiveId" clId="{F87A7AAE-C165-4FF4-965C-CBFEA2AAE1DB}" dt="2022-06-25T03:33:35.553" v="12481" actId="478"/>
          <ac:cxnSpMkLst>
            <pc:docMk/>
            <pc:sldMk cId="2006259451" sldId="1846"/>
            <ac:cxnSpMk id="162" creationId="{51634B17-80F2-F316-0BEA-22EEE4B553C7}"/>
          </ac:cxnSpMkLst>
        </pc:cxnChg>
        <pc:cxnChg chg="del mod">
          <ac:chgData name="Truong Nguyen" userId="8bbd828cfdcd9b55" providerId="LiveId" clId="{F87A7AAE-C165-4FF4-965C-CBFEA2AAE1DB}" dt="2022-06-25T03:33:36.006" v="12482" actId="478"/>
          <ac:cxnSpMkLst>
            <pc:docMk/>
            <pc:sldMk cId="2006259451" sldId="1846"/>
            <ac:cxnSpMk id="165" creationId="{DD622188-D9AE-4EA5-61B5-F8D31FD0AEE3}"/>
          </ac:cxnSpMkLst>
        </pc:cxnChg>
        <pc:cxnChg chg="del mod">
          <ac:chgData name="Truong Nguyen" userId="8bbd828cfdcd9b55" providerId="LiveId" clId="{F87A7AAE-C165-4FF4-965C-CBFEA2AAE1DB}" dt="2022-06-25T03:33:31.769" v="12475" actId="478"/>
          <ac:cxnSpMkLst>
            <pc:docMk/>
            <pc:sldMk cId="2006259451" sldId="1846"/>
            <ac:cxnSpMk id="168" creationId="{053B8527-9F96-AE5C-F461-B9D137402B15}"/>
          </ac:cxnSpMkLst>
        </pc:cxnChg>
        <pc:cxnChg chg="del mod">
          <ac:chgData name="Truong Nguyen" userId="8bbd828cfdcd9b55" providerId="LiveId" clId="{F87A7AAE-C165-4FF4-965C-CBFEA2AAE1DB}" dt="2022-06-25T03:33:31.210" v="12474" actId="478"/>
          <ac:cxnSpMkLst>
            <pc:docMk/>
            <pc:sldMk cId="2006259451" sldId="1846"/>
            <ac:cxnSpMk id="171" creationId="{54DC4F37-C77F-E5B7-745A-893D07000D88}"/>
          </ac:cxnSpMkLst>
        </pc:cxnChg>
        <pc:cxnChg chg="del mod">
          <ac:chgData name="Truong Nguyen" userId="8bbd828cfdcd9b55" providerId="LiveId" clId="{F87A7AAE-C165-4FF4-965C-CBFEA2AAE1DB}" dt="2022-06-25T03:33:26.323" v="12468" actId="478"/>
          <ac:cxnSpMkLst>
            <pc:docMk/>
            <pc:sldMk cId="2006259451" sldId="1846"/>
            <ac:cxnSpMk id="174" creationId="{A34C1C49-FFB7-30EF-B686-A7499711B9B2}"/>
          </ac:cxnSpMkLst>
        </pc:cxnChg>
        <pc:cxnChg chg="del mod">
          <ac:chgData name="Truong Nguyen" userId="8bbd828cfdcd9b55" providerId="LiveId" clId="{F87A7AAE-C165-4FF4-965C-CBFEA2AAE1DB}" dt="2022-06-25T03:33:23.892" v="12467" actId="478"/>
          <ac:cxnSpMkLst>
            <pc:docMk/>
            <pc:sldMk cId="2006259451" sldId="1846"/>
            <ac:cxnSpMk id="178" creationId="{5A8A38F8-CC38-9F66-DF28-E4F34904CFE1}"/>
          </ac:cxnSpMkLst>
        </pc:cxnChg>
        <pc:cxnChg chg="del mod">
          <ac:chgData name="Truong Nguyen" userId="8bbd828cfdcd9b55" providerId="LiveId" clId="{F87A7AAE-C165-4FF4-965C-CBFEA2AAE1DB}" dt="2022-06-25T03:33:29.992" v="12472" actId="478"/>
          <ac:cxnSpMkLst>
            <pc:docMk/>
            <pc:sldMk cId="2006259451" sldId="1846"/>
            <ac:cxnSpMk id="181" creationId="{5D9A409E-1B41-1299-21DF-42C38E1A30DB}"/>
          </ac:cxnSpMkLst>
        </pc:cxnChg>
        <pc:cxnChg chg="del mod">
          <ac:chgData name="Truong Nguyen" userId="8bbd828cfdcd9b55" providerId="LiveId" clId="{F87A7AAE-C165-4FF4-965C-CBFEA2AAE1DB}" dt="2022-06-25T03:33:29.507" v="12471" actId="478"/>
          <ac:cxnSpMkLst>
            <pc:docMk/>
            <pc:sldMk cId="2006259451" sldId="1846"/>
            <ac:cxnSpMk id="184" creationId="{D1462ABC-512D-206B-6FD6-02194B154797}"/>
          </ac:cxnSpMkLst>
        </pc:cxnChg>
      </pc:sldChg>
      <pc:sldChg chg="addSp delSp modSp add mod modNotesTx">
        <pc:chgData name="Truong Nguyen" userId="8bbd828cfdcd9b55" providerId="LiveId" clId="{F87A7AAE-C165-4FF4-965C-CBFEA2AAE1DB}" dt="2022-06-26T06:29:28.555" v="16660"/>
        <pc:sldMkLst>
          <pc:docMk/>
          <pc:sldMk cId="618308326" sldId="1847"/>
        </pc:sldMkLst>
        <pc:spChg chg="del">
          <ac:chgData name="Truong Nguyen" userId="8bbd828cfdcd9b55" providerId="LiveId" clId="{F87A7AAE-C165-4FF4-965C-CBFEA2AAE1DB}" dt="2022-06-25T03:33:42.813" v="12488" actId="478"/>
          <ac:spMkLst>
            <pc:docMk/>
            <pc:sldMk cId="618308326" sldId="1847"/>
            <ac:spMk id="59" creationId="{137E3621-9D73-5A26-AD4D-F6B73B2F46A2}"/>
          </ac:spMkLst>
        </pc:spChg>
        <pc:spChg chg="add mod">
          <ac:chgData name="Truong Nguyen" userId="8bbd828cfdcd9b55" providerId="LiveId" clId="{F87A7AAE-C165-4FF4-965C-CBFEA2AAE1DB}" dt="2022-06-25T01:17:44.931" v="12286" actId="1076"/>
          <ac:spMkLst>
            <pc:docMk/>
            <pc:sldMk cId="618308326" sldId="1847"/>
            <ac:spMk id="62" creationId="{251A358F-8A96-6C6B-A0C9-7364758A9741}"/>
          </ac:spMkLst>
        </pc:spChg>
        <pc:spChg chg="add mod">
          <ac:chgData name="Truong Nguyen" userId="8bbd828cfdcd9b55" providerId="LiveId" clId="{F87A7AAE-C165-4FF4-965C-CBFEA2AAE1DB}" dt="2022-06-25T03:33:51.422" v="12500"/>
          <ac:spMkLst>
            <pc:docMk/>
            <pc:sldMk cId="618308326" sldId="1847"/>
            <ac:spMk id="77" creationId="{6D5FA25E-380E-9F8F-15CD-ACE722436151}"/>
          </ac:spMkLst>
        </pc:spChg>
        <pc:spChg chg="add del mod">
          <ac:chgData name="Truong Nguyen" userId="8bbd828cfdcd9b55" providerId="LiveId" clId="{F87A7AAE-C165-4FF4-965C-CBFEA2AAE1DB}" dt="2022-06-26T06:29:28.555" v="16660"/>
          <ac:spMkLst>
            <pc:docMk/>
            <pc:sldMk cId="618308326" sldId="1847"/>
            <ac:spMk id="78" creationId="{83947FE4-9508-F2B2-0E53-B82FBFE47F63}"/>
          </ac:spMkLst>
        </pc:spChg>
        <pc:picChg chg="del">
          <ac:chgData name="Truong Nguyen" userId="8bbd828cfdcd9b55" providerId="LiveId" clId="{F87A7AAE-C165-4FF4-965C-CBFEA2AAE1DB}" dt="2022-06-25T01:17:50.071" v="12287" actId="478"/>
          <ac:picMkLst>
            <pc:docMk/>
            <pc:sldMk cId="618308326" sldId="1847"/>
            <ac:picMk id="99" creationId="{5E745CCA-81E9-9094-7C1F-8F1D5AF88449}"/>
          </ac:picMkLst>
        </pc:picChg>
        <pc:cxnChg chg="add mod">
          <ac:chgData name="Truong Nguyen" userId="8bbd828cfdcd9b55" providerId="LiveId" clId="{F87A7AAE-C165-4FF4-965C-CBFEA2AAE1DB}" dt="2022-06-25T03:33:51.422" v="12500"/>
          <ac:cxnSpMkLst>
            <pc:docMk/>
            <pc:sldMk cId="618308326" sldId="1847"/>
            <ac:cxnSpMk id="63" creationId="{CC5EEBFD-E36F-9FA1-F796-609A07DC41CA}"/>
          </ac:cxnSpMkLst>
        </pc:cxnChg>
        <pc:cxnChg chg="add mod">
          <ac:chgData name="Truong Nguyen" userId="8bbd828cfdcd9b55" providerId="LiveId" clId="{F87A7AAE-C165-4FF4-965C-CBFEA2AAE1DB}" dt="2022-06-25T03:33:51.422" v="12500"/>
          <ac:cxnSpMkLst>
            <pc:docMk/>
            <pc:sldMk cId="618308326" sldId="1847"/>
            <ac:cxnSpMk id="64" creationId="{59D98E50-F68B-359E-B597-663AB095FCAA}"/>
          </ac:cxnSpMkLst>
        </pc:cxnChg>
        <pc:cxnChg chg="add mod">
          <ac:chgData name="Truong Nguyen" userId="8bbd828cfdcd9b55" providerId="LiveId" clId="{F87A7AAE-C165-4FF4-965C-CBFEA2AAE1DB}" dt="2022-06-25T03:33:51.422" v="12500"/>
          <ac:cxnSpMkLst>
            <pc:docMk/>
            <pc:sldMk cId="618308326" sldId="1847"/>
            <ac:cxnSpMk id="65" creationId="{CA74D5D6-B48C-9AD2-E713-9A6E61541FD0}"/>
          </ac:cxnSpMkLst>
        </pc:cxnChg>
        <pc:cxnChg chg="add mod">
          <ac:chgData name="Truong Nguyen" userId="8bbd828cfdcd9b55" providerId="LiveId" clId="{F87A7AAE-C165-4FF4-965C-CBFEA2AAE1DB}" dt="2022-06-25T03:33:51.422" v="12500"/>
          <ac:cxnSpMkLst>
            <pc:docMk/>
            <pc:sldMk cId="618308326" sldId="1847"/>
            <ac:cxnSpMk id="66" creationId="{30DEEAD4-F27F-34B1-29B3-CA23F30A091C}"/>
          </ac:cxnSpMkLst>
        </pc:cxnChg>
        <pc:cxnChg chg="add mod">
          <ac:chgData name="Truong Nguyen" userId="8bbd828cfdcd9b55" providerId="LiveId" clId="{F87A7AAE-C165-4FF4-965C-CBFEA2AAE1DB}" dt="2022-06-25T03:33:51.422" v="12500"/>
          <ac:cxnSpMkLst>
            <pc:docMk/>
            <pc:sldMk cId="618308326" sldId="1847"/>
            <ac:cxnSpMk id="67" creationId="{5B43FA7B-C369-F147-887D-6246376EA94C}"/>
          </ac:cxnSpMkLst>
        </pc:cxnChg>
        <pc:cxnChg chg="add mod">
          <ac:chgData name="Truong Nguyen" userId="8bbd828cfdcd9b55" providerId="LiveId" clId="{F87A7AAE-C165-4FF4-965C-CBFEA2AAE1DB}" dt="2022-06-25T03:33:51.422" v="12500"/>
          <ac:cxnSpMkLst>
            <pc:docMk/>
            <pc:sldMk cId="618308326" sldId="1847"/>
            <ac:cxnSpMk id="68" creationId="{885112E3-7CF7-56FE-123E-144C2BB906DC}"/>
          </ac:cxnSpMkLst>
        </pc:cxnChg>
        <pc:cxnChg chg="add mod">
          <ac:chgData name="Truong Nguyen" userId="8bbd828cfdcd9b55" providerId="LiveId" clId="{F87A7AAE-C165-4FF4-965C-CBFEA2AAE1DB}" dt="2022-06-25T03:33:51.422" v="12500"/>
          <ac:cxnSpMkLst>
            <pc:docMk/>
            <pc:sldMk cId="618308326" sldId="1847"/>
            <ac:cxnSpMk id="69" creationId="{AE3ACB09-BE42-ECE3-E226-B0247A8A44FC}"/>
          </ac:cxnSpMkLst>
        </pc:cxnChg>
        <pc:cxnChg chg="add mod">
          <ac:chgData name="Truong Nguyen" userId="8bbd828cfdcd9b55" providerId="LiveId" clId="{F87A7AAE-C165-4FF4-965C-CBFEA2AAE1DB}" dt="2022-06-25T03:33:51.422" v="12500"/>
          <ac:cxnSpMkLst>
            <pc:docMk/>
            <pc:sldMk cId="618308326" sldId="1847"/>
            <ac:cxnSpMk id="70" creationId="{8071A460-EF4F-C757-4320-04C419F3F7C9}"/>
          </ac:cxnSpMkLst>
        </pc:cxnChg>
        <pc:cxnChg chg="add mod">
          <ac:chgData name="Truong Nguyen" userId="8bbd828cfdcd9b55" providerId="LiveId" clId="{F87A7AAE-C165-4FF4-965C-CBFEA2AAE1DB}" dt="2022-06-25T03:33:51.422" v="12500"/>
          <ac:cxnSpMkLst>
            <pc:docMk/>
            <pc:sldMk cId="618308326" sldId="1847"/>
            <ac:cxnSpMk id="71" creationId="{BDFB5E06-DD55-2FC7-5F2D-DFB474CB6E2C}"/>
          </ac:cxnSpMkLst>
        </pc:cxnChg>
        <pc:cxnChg chg="add mod">
          <ac:chgData name="Truong Nguyen" userId="8bbd828cfdcd9b55" providerId="LiveId" clId="{F87A7AAE-C165-4FF4-965C-CBFEA2AAE1DB}" dt="2022-06-25T03:33:51.422" v="12500"/>
          <ac:cxnSpMkLst>
            <pc:docMk/>
            <pc:sldMk cId="618308326" sldId="1847"/>
            <ac:cxnSpMk id="72" creationId="{BE36DFD7-E2E8-F9D1-52F4-42BD3DAF2D8C}"/>
          </ac:cxnSpMkLst>
        </pc:cxnChg>
        <pc:cxnChg chg="add mod">
          <ac:chgData name="Truong Nguyen" userId="8bbd828cfdcd9b55" providerId="LiveId" clId="{F87A7AAE-C165-4FF4-965C-CBFEA2AAE1DB}" dt="2022-06-25T03:33:51.422" v="12500"/>
          <ac:cxnSpMkLst>
            <pc:docMk/>
            <pc:sldMk cId="618308326" sldId="1847"/>
            <ac:cxnSpMk id="73" creationId="{EC44DB78-96FA-F341-010D-17A2459EF59E}"/>
          </ac:cxnSpMkLst>
        </pc:cxnChg>
        <pc:cxnChg chg="add mod">
          <ac:chgData name="Truong Nguyen" userId="8bbd828cfdcd9b55" providerId="LiveId" clId="{F87A7AAE-C165-4FF4-965C-CBFEA2AAE1DB}" dt="2022-06-25T03:33:51.422" v="12500"/>
          <ac:cxnSpMkLst>
            <pc:docMk/>
            <pc:sldMk cId="618308326" sldId="1847"/>
            <ac:cxnSpMk id="74" creationId="{A5109B53-AED6-4271-0D7C-05070F2DC124}"/>
          </ac:cxnSpMkLst>
        </pc:cxnChg>
        <pc:cxnChg chg="add mod">
          <ac:chgData name="Truong Nguyen" userId="8bbd828cfdcd9b55" providerId="LiveId" clId="{F87A7AAE-C165-4FF4-965C-CBFEA2AAE1DB}" dt="2022-06-25T03:33:51.422" v="12500"/>
          <ac:cxnSpMkLst>
            <pc:docMk/>
            <pc:sldMk cId="618308326" sldId="1847"/>
            <ac:cxnSpMk id="75" creationId="{37D27723-EDE4-FD3E-7F4F-0D5A615A92CF}"/>
          </ac:cxnSpMkLst>
        </pc:cxnChg>
        <pc:cxnChg chg="add mod">
          <ac:chgData name="Truong Nguyen" userId="8bbd828cfdcd9b55" providerId="LiveId" clId="{F87A7AAE-C165-4FF4-965C-CBFEA2AAE1DB}" dt="2022-06-25T03:33:51.422" v="12500"/>
          <ac:cxnSpMkLst>
            <pc:docMk/>
            <pc:sldMk cId="618308326" sldId="1847"/>
            <ac:cxnSpMk id="76" creationId="{F2638B96-DF48-5EBF-71F2-1335B1FBA079}"/>
          </ac:cxnSpMkLst>
        </pc:cxnChg>
        <pc:cxnChg chg="del mod">
          <ac:chgData name="Truong Nguyen" userId="8bbd828cfdcd9b55" providerId="LiveId" clId="{F87A7AAE-C165-4FF4-965C-CBFEA2AAE1DB}" dt="2022-06-25T03:33:49.560" v="12497" actId="478"/>
          <ac:cxnSpMkLst>
            <pc:docMk/>
            <pc:sldMk cId="618308326" sldId="1847"/>
            <ac:cxnSpMk id="142" creationId="{3F1171D0-0B81-33F8-B8AC-65DD7009AC78}"/>
          </ac:cxnSpMkLst>
        </pc:cxnChg>
        <pc:cxnChg chg="del mod">
          <ac:chgData name="Truong Nguyen" userId="8bbd828cfdcd9b55" providerId="LiveId" clId="{F87A7AAE-C165-4FF4-965C-CBFEA2AAE1DB}" dt="2022-06-25T03:33:48.918" v="12496" actId="478"/>
          <ac:cxnSpMkLst>
            <pc:docMk/>
            <pc:sldMk cId="618308326" sldId="1847"/>
            <ac:cxnSpMk id="147" creationId="{00C4CF73-8F3B-D78D-7686-ECA2FD75324B}"/>
          </ac:cxnSpMkLst>
        </pc:cxnChg>
        <pc:cxnChg chg="del mod">
          <ac:chgData name="Truong Nguyen" userId="8bbd828cfdcd9b55" providerId="LiveId" clId="{F87A7AAE-C165-4FF4-965C-CBFEA2AAE1DB}" dt="2022-06-25T03:33:50.545" v="12499" actId="478"/>
          <ac:cxnSpMkLst>
            <pc:docMk/>
            <pc:sldMk cId="618308326" sldId="1847"/>
            <ac:cxnSpMk id="150" creationId="{1AD34BF8-1B52-0B88-1C26-9A0373F98F91}"/>
          </ac:cxnSpMkLst>
        </pc:cxnChg>
        <pc:cxnChg chg="del mod">
          <ac:chgData name="Truong Nguyen" userId="8bbd828cfdcd9b55" providerId="LiveId" clId="{F87A7AAE-C165-4FF4-965C-CBFEA2AAE1DB}" dt="2022-06-25T03:33:50.154" v="12498" actId="478"/>
          <ac:cxnSpMkLst>
            <pc:docMk/>
            <pc:sldMk cId="618308326" sldId="1847"/>
            <ac:cxnSpMk id="153" creationId="{6E5B6B83-2967-B445-FEF5-DBCBFC1869FF}"/>
          </ac:cxnSpMkLst>
        </pc:cxnChg>
        <pc:cxnChg chg="del mod">
          <ac:chgData name="Truong Nguyen" userId="8bbd828cfdcd9b55" providerId="LiveId" clId="{F87A7AAE-C165-4FF4-965C-CBFEA2AAE1DB}" dt="2022-06-25T03:33:40.960" v="12485" actId="478"/>
          <ac:cxnSpMkLst>
            <pc:docMk/>
            <pc:sldMk cId="618308326" sldId="1847"/>
            <ac:cxnSpMk id="156" creationId="{B97E6CBF-3951-A9A2-ECD2-D5E622225965}"/>
          </ac:cxnSpMkLst>
        </pc:cxnChg>
        <pc:cxnChg chg="del mod">
          <ac:chgData name="Truong Nguyen" userId="8bbd828cfdcd9b55" providerId="LiveId" clId="{F87A7AAE-C165-4FF4-965C-CBFEA2AAE1DB}" dt="2022-06-25T03:33:41.477" v="12486" actId="478"/>
          <ac:cxnSpMkLst>
            <pc:docMk/>
            <pc:sldMk cId="618308326" sldId="1847"/>
            <ac:cxnSpMk id="159" creationId="{2F42AEE2-31CA-DC99-C12F-1F66D234D40B}"/>
          </ac:cxnSpMkLst>
        </pc:cxnChg>
        <pc:cxnChg chg="del mod">
          <ac:chgData name="Truong Nguyen" userId="8bbd828cfdcd9b55" providerId="LiveId" clId="{F87A7AAE-C165-4FF4-965C-CBFEA2AAE1DB}" dt="2022-06-25T03:33:42.238" v="12487" actId="478"/>
          <ac:cxnSpMkLst>
            <pc:docMk/>
            <pc:sldMk cId="618308326" sldId="1847"/>
            <ac:cxnSpMk id="162" creationId="{51634B17-80F2-F316-0BEA-22EEE4B553C7}"/>
          </ac:cxnSpMkLst>
        </pc:cxnChg>
        <pc:cxnChg chg="del mod">
          <ac:chgData name="Truong Nguyen" userId="8bbd828cfdcd9b55" providerId="LiveId" clId="{F87A7AAE-C165-4FF4-965C-CBFEA2AAE1DB}" dt="2022-06-25T03:33:43.407" v="12489" actId="478"/>
          <ac:cxnSpMkLst>
            <pc:docMk/>
            <pc:sldMk cId="618308326" sldId="1847"/>
            <ac:cxnSpMk id="165" creationId="{DD622188-D9AE-4EA5-61B5-F8D31FD0AEE3}"/>
          </ac:cxnSpMkLst>
        </pc:cxnChg>
        <pc:cxnChg chg="del mod">
          <ac:chgData name="Truong Nguyen" userId="8bbd828cfdcd9b55" providerId="LiveId" clId="{F87A7AAE-C165-4FF4-965C-CBFEA2AAE1DB}" dt="2022-06-25T03:33:44.444" v="12490" actId="478"/>
          <ac:cxnSpMkLst>
            <pc:docMk/>
            <pc:sldMk cId="618308326" sldId="1847"/>
            <ac:cxnSpMk id="168" creationId="{053B8527-9F96-AE5C-F461-B9D137402B15}"/>
          </ac:cxnSpMkLst>
        </pc:cxnChg>
        <pc:cxnChg chg="del mod">
          <ac:chgData name="Truong Nguyen" userId="8bbd828cfdcd9b55" providerId="LiveId" clId="{F87A7AAE-C165-4FF4-965C-CBFEA2AAE1DB}" dt="2022-06-25T03:33:45.074" v="12491" actId="478"/>
          <ac:cxnSpMkLst>
            <pc:docMk/>
            <pc:sldMk cId="618308326" sldId="1847"/>
            <ac:cxnSpMk id="171" creationId="{54DC4F37-C77F-E5B7-745A-893D07000D88}"/>
          </ac:cxnSpMkLst>
        </pc:cxnChg>
        <pc:cxnChg chg="del mod">
          <ac:chgData name="Truong Nguyen" userId="8bbd828cfdcd9b55" providerId="LiveId" clId="{F87A7AAE-C165-4FF4-965C-CBFEA2AAE1DB}" dt="2022-06-25T03:33:45.777" v="12492" actId="478"/>
          <ac:cxnSpMkLst>
            <pc:docMk/>
            <pc:sldMk cId="618308326" sldId="1847"/>
            <ac:cxnSpMk id="174" creationId="{A34C1C49-FFB7-30EF-B686-A7499711B9B2}"/>
          </ac:cxnSpMkLst>
        </pc:cxnChg>
        <pc:cxnChg chg="del mod">
          <ac:chgData name="Truong Nguyen" userId="8bbd828cfdcd9b55" providerId="LiveId" clId="{F87A7AAE-C165-4FF4-965C-CBFEA2AAE1DB}" dt="2022-06-25T03:33:46.204" v="12493" actId="478"/>
          <ac:cxnSpMkLst>
            <pc:docMk/>
            <pc:sldMk cId="618308326" sldId="1847"/>
            <ac:cxnSpMk id="178" creationId="{5A8A38F8-CC38-9F66-DF28-E4F34904CFE1}"/>
          </ac:cxnSpMkLst>
        </pc:cxnChg>
        <pc:cxnChg chg="del mod">
          <ac:chgData name="Truong Nguyen" userId="8bbd828cfdcd9b55" providerId="LiveId" clId="{F87A7AAE-C165-4FF4-965C-CBFEA2AAE1DB}" dt="2022-06-25T03:33:48.012" v="12495" actId="478"/>
          <ac:cxnSpMkLst>
            <pc:docMk/>
            <pc:sldMk cId="618308326" sldId="1847"/>
            <ac:cxnSpMk id="181" creationId="{5D9A409E-1B41-1299-21DF-42C38E1A30DB}"/>
          </ac:cxnSpMkLst>
        </pc:cxnChg>
        <pc:cxnChg chg="del mod">
          <ac:chgData name="Truong Nguyen" userId="8bbd828cfdcd9b55" providerId="LiveId" clId="{F87A7AAE-C165-4FF4-965C-CBFEA2AAE1DB}" dt="2022-06-25T03:33:47.590" v="12494" actId="478"/>
          <ac:cxnSpMkLst>
            <pc:docMk/>
            <pc:sldMk cId="618308326" sldId="1847"/>
            <ac:cxnSpMk id="184" creationId="{D1462ABC-512D-206B-6FD6-02194B154797}"/>
          </ac:cxnSpMkLst>
        </pc:cxnChg>
      </pc:sldChg>
      <pc:sldChg chg="addSp delSp modSp add mod">
        <pc:chgData name="Truong Nguyen" userId="8bbd828cfdcd9b55" providerId="LiveId" clId="{F87A7AAE-C165-4FF4-965C-CBFEA2AAE1DB}" dt="2022-06-25T04:56:28.725" v="12583" actId="478"/>
        <pc:sldMkLst>
          <pc:docMk/>
          <pc:sldMk cId="1136717647" sldId="1848"/>
        </pc:sldMkLst>
        <pc:spChg chg="del">
          <ac:chgData name="Truong Nguyen" userId="8bbd828cfdcd9b55" providerId="LiveId" clId="{F87A7AAE-C165-4FF4-965C-CBFEA2AAE1DB}" dt="2022-06-25T04:56:28.725" v="12583" actId="478"/>
          <ac:spMkLst>
            <pc:docMk/>
            <pc:sldMk cId="1136717647" sldId="1848"/>
            <ac:spMk id="3" creationId="{FA543B5A-C530-6B12-3803-37C2896DD359}"/>
          </ac:spMkLst>
        </pc:spChg>
        <pc:spChg chg="add mod">
          <ac:chgData name="Truong Nguyen" userId="8bbd828cfdcd9b55" providerId="LiveId" clId="{F87A7AAE-C165-4FF4-965C-CBFEA2AAE1DB}" dt="2022-06-25T03:37:36.843" v="12545" actId="1076"/>
          <ac:spMkLst>
            <pc:docMk/>
            <pc:sldMk cId="1136717647" sldId="1848"/>
            <ac:spMk id="102" creationId="{B68FEB09-0CE3-9F1B-8DFA-DCD19E1B802F}"/>
          </ac:spMkLst>
        </pc:spChg>
        <pc:spChg chg="del">
          <ac:chgData name="Truong Nguyen" userId="8bbd828cfdcd9b55" providerId="LiveId" clId="{F87A7AAE-C165-4FF4-965C-CBFEA2AAE1DB}" dt="2022-06-25T03:36:38.694" v="12537" actId="478"/>
          <ac:spMkLst>
            <pc:docMk/>
            <pc:sldMk cId="1136717647" sldId="1848"/>
            <ac:spMk id="103" creationId="{9E8EEA70-A4D9-7105-3E3A-7759A4D8143C}"/>
          </ac:spMkLst>
        </pc:spChg>
        <pc:spChg chg="add mod">
          <ac:chgData name="Truong Nguyen" userId="8bbd828cfdcd9b55" providerId="LiveId" clId="{F87A7AAE-C165-4FF4-965C-CBFEA2AAE1DB}" dt="2022-06-25T03:38:10.674" v="12551" actId="688"/>
          <ac:spMkLst>
            <pc:docMk/>
            <pc:sldMk cId="1136717647" sldId="1848"/>
            <ac:spMk id="104" creationId="{BB3949C2-0BCB-32B2-6C7E-62361F6FF098}"/>
          </ac:spMkLst>
        </pc:spChg>
        <pc:spChg chg="add mod">
          <ac:chgData name="Truong Nguyen" userId="8bbd828cfdcd9b55" providerId="LiveId" clId="{F87A7AAE-C165-4FF4-965C-CBFEA2AAE1DB}" dt="2022-06-25T03:39:12.895" v="12562"/>
          <ac:spMkLst>
            <pc:docMk/>
            <pc:sldMk cId="1136717647" sldId="1848"/>
            <ac:spMk id="105" creationId="{1366AB70-4776-705E-4141-0F80D467D836}"/>
          </ac:spMkLst>
        </pc:spChg>
      </pc:sldChg>
      <pc:sldChg chg="addSp delSp modSp add mod">
        <pc:chgData name="Truong Nguyen" userId="8bbd828cfdcd9b55" providerId="LiveId" clId="{F87A7AAE-C165-4FF4-965C-CBFEA2AAE1DB}" dt="2022-06-25T04:56:31.946" v="12584" actId="478"/>
        <pc:sldMkLst>
          <pc:docMk/>
          <pc:sldMk cId="3352733776" sldId="1849"/>
        </pc:sldMkLst>
        <pc:spChg chg="del">
          <ac:chgData name="Truong Nguyen" userId="8bbd828cfdcd9b55" providerId="LiveId" clId="{F87A7AAE-C165-4FF4-965C-CBFEA2AAE1DB}" dt="2022-06-25T04:56:31.946" v="12584" actId="478"/>
          <ac:spMkLst>
            <pc:docMk/>
            <pc:sldMk cId="3352733776" sldId="1849"/>
            <ac:spMk id="3" creationId="{FA543B5A-C530-6B12-3803-37C2896DD359}"/>
          </ac:spMkLst>
        </pc:spChg>
        <pc:spChg chg="add mod">
          <ac:chgData name="Truong Nguyen" userId="8bbd828cfdcd9b55" providerId="LiveId" clId="{F87A7AAE-C165-4FF4-965C-CBFEA2AAE1DB}" dt="2022-06-25T03:37:38.733" v="12546"/>
          <ac:spMkLst>
            <pc:docMk/>
            <pc:sldMk cId="3352733776" sldId="1849"/>
            <ac:spMk id="102" creationId="{27DB3452-F4DF-DE2A-87E7-662FCA653133}"/>
          </ac:spMkLst>
        </pc:spChg>
        <pc:spChg chg="del">
          <ac:chgData name="Truong Nguyen" userId="8bbd828cfdcd9b55" providerId="LiveId" clId="{F87A7AAE-C165-4FF4-965C-CBFEA2AAE1DB}" dt="2022-06-25T03:36:43.929" v="12538" actId="478"/>
          <ac:spMkLst>
            <pc:docMk/>
            <pc:sldMk cId="3352733776" sldId="1849"/>
            <ac:spMk id="103" creationId="{9E8EEA70-A4D9-7105-3E3A-7759A4D8143C}"/>
          </ac:spMkLst>
        </pc:spChg>
        <pc:spChg chg="add mod">
          <ac:chgData name="Truong Nguyen" userId="8bbd828cfdcd9b55" providerId="LiveId" clId="{F87A7AAE-C165-4FF4-965C-CBFEA2AAE1DB}" dt="2022-06-25T03:38:31.167" v="12558" actId="1076"/>
          <ac:spMkLst>
            <pc:docMk/>
            <pc:sldMk cId="3352733776" sldId="1849"/>
            <ac:spMk id="104" creationId="{E12DF3E5-9B81-0B05-4272-6984A7C22871}"/>
          </ac:spMkLst>
        </pc:spChg>
        <pc:spChg chg="add mod">
          <ac:chgData name="Truong Nguyen" userId="8bbd828cfdcd9b55" providerId="LiveId" clId="{F87A7AAE-C165-4FF4-965C-CBFEA2AAE1DB}" dt="2022-06-25T03:38:22.781" v="12555"/>
          <ac:spMkLst>
            <pc:docMk/>
            <pc:sldMk cId="3352733776" sldId="1849"/>
            <ac:spMk id="105" creationId="{7A68C2BD-7DD4-246B-D784-84009151B8D8}"/>
          </ac:spMkLst>
        </pc:spChg>
        <pc:spChg chg="add mod">
          <ac:chgData name="Truong Nguyen" userId="8bbd828cfdcd9b55" providerId="LiveId" clId="{F87A7AAE-C165-4FF4-965C-CBFEA2AAE1DB}" dt="2022-06-25T03:39:13.499" v="12563"/>
          <ac:spMkLst>
            <pc:docMk/>
            <pc:sldMk cId="3352733776" sldId="1849"/>
            <ac:spMk id="106" creationId="{4434798E-DFFF-F64E-DFE8-8CFD3F00A2E2}"/>
          </ac:spMkLst>
        </pc:spChg>
      </pc:sldChg>
      <pc:sldChg chg="addSp delSp modSp add">
        <pc:chgData name="Truong Nguyen" userId="8bbd828cfdcd9b55" providerId="LiveId" clId="{F87A7AAE-C165-4FF4-965C-CBFEA2AAE1DB}" dt="2022-06-25T04:56:26.924" v="12582" actId="478"/>
        <pc:sldMkLst>
          <pc:docMk/>
          <pc:sldMk cId="776434231" sldId="1850"/>
        </pc:sldMkLst>
        <pc:spChg chg="del">
          <ac:chgData name="Truong Nguyen" userId="8bbd828cfdcd9b55" providerId="LiveId" clId="{F87A7AAE-C165-4FF4-965C-CBFEA2AAE1DB}" dt="2022-06-25T04:56:26.924" v="12582" actId="478"/>
          <ac:spMkLst>
            <pc:docMk/>
            <pc:sldMk cId="776434231" sldId="1850"/>
            <ac:spMk id="3" creationId="{FA543B5A-C530-6B12-3803-37C2896DD359}"/>
          </ac:spMkLst>
        </pc:spChg>
        <pc:spChg chg="add mod">
          <ac:chgData name="Truong Nguyen" userId="8bbd828cfdcd9b55" providerId="LiveId" clId="{F87A7AAE-C165-4FF4-965C-CBFEA2AAE1DB}" dt="2022-06-25T03:39:04.381" v="12561"/>
          <ac:spMkLst>
            <pc:docMk/>
            <pc:sldMk cId="776434231" sldId="1850"/>
            <ac:spMk id="102" creationId="{CD4EBA9F-C581-E206-6D99-DA9E3D91072A}"/>
          </ac:spMkLst>
        </pc:spChg>
      </pc:sldChg>
      <pc:sldChg chg="delSp add del mod">
        <pc:chgData name="Truong Nguyen" userId="8bbd828cfdcd9b55" providerId="LiveId" clId="{F87A7AAE-C165-4FF4-965C-CBFEA2AAE1DB}" dt="2022-06-25T03:38:43.703" v="12559" actId="47"/>
        <pc:sldMkLst>
          <pc:docMk/>
          <pc:sldMk cId="2715777960" sldId="1850"/>
        </pc:sldMkLst>
        <pc:spChg chg="del">
          <ac:chgData name="Truong Nguyen" userId="8bbd828cfdcd9b55" providerId="LiveId" clId="{F87A7AAE-C165-4FF4-965C-CBFEA2AAE1DB}" dt="2022-06-25T03:36:51.381" v="12539" actId="478"/>
          <ac:spMkLst>
            <pc:docMk/>
            <pc:sldMk cId="2715777960" sldId="1850"/>
            <ac:spMk id="103" creationId="{9E8EEA70-A4D9-7105-3E3A-7759A4D8143C}"/>
          </ac:spMkLst>
        </pc:spChg>
      </pc:sldChg>
      <pc:sldChg chg="addSp delSp modSp add">
        <pc:chgData name="Truong Nguyen" userId="8bbd828cfdcd9b55" providerId="LiveId" clId="{F87A7AAE-C165-4FF4-965C-CBFEA2AAE1DB}" dt="2022-06-25T04:56:34.803" v="12585" actId="478"/>
        <pc:sldMkLst>
          <pc:docMk/>
          <pc:sldMk cId="180239175" sldId="1851"/>
        </pc:sldMkLst>
        <pc:spChg chg="del">
          <ac:chgData name="Truong Nguyen" userId="8bbd828cfdcd9b55" providerId="LiveId" clId="{F87A7AAE-C165-4FF4-965C-CBFEA2AAE1DB}" dt="2022-06-25T04:56:34.803" v="12585" actId="478"/>
          <ac:spMkLst>
            <pc:docMk/>
            <pc:sldMk cId="180239175" sldId="1851"/>
            <ac:spMk id="3" creationId="{FA543B5A-C530-6B12-3803-37C2896DD359}"/>
          </ac:spMkLst>
        </pc:spChg>
        <pc:spChg chg="add mod">
          <ac:chgData name="Truong Nguyen" userId="8bbd828cfdcd9b55" providerId="LiveId" clId="{F87A7AAE-C165-4FF4-965C-CBFEA2AAE1DB}" dt="2022-06-25T03:39:32.649" v="12565"/>
          <ac:spMkLst>
            <pc:docMk/>
            <pc:sldMk cId="180239175" sldId="1851"/>
            <ac:spMk id="107" creationId="{0E6309E3-484E-DA8B-2DBE-44027C8ABA87}"/>
          </ac:spMkLst>
        </pc:spChg>
      </pc:sldChg>
      <pc:sldChg chg="delSp add del mod">
        <pc:chgData name="Truong Nguyen" userId="8bbd828cfdcd9b55" providerId="LiveId" clId="{F87A7AAE-C165-4FF4-965C-CBFEA2AAE1DB}" dt="2022-06-25T03:38:43.703" v="12559" actId="47"/>
        <pc:sldMkLst>
          <pc:docMk/>
          <pc:sldMk cId="745628743" sldId="1851"/>
        </pc:sldMkLst>
        <pc:spChg chg="del">
          <ac:chgData name="Truong Nguyen" userId="8bbd828cfdcd9b55" providerId="LiveId" clId="{F87A7AAE-C165-4FF4-965C-CBFEA2AAE1DB}" dt="2022-06-25T03:36:52.768" v="12540" actId="478"/>
          <ac:spMkLst>
            <pc:docMk/>
            <pc:sldMk cId="745628743" sldId="1851"/>
            <ac:spMk id="103" creationId="{9E8EEA70-A4D9-7105-3E3A-7759A4D8143C}"/>
          </ac:spMkLst>
        </pc:spChg>
      </pc:sldChg>
      <pc:sldChg chg="addSp delSp modSp add mod">
        <pc:chgData name="Truong Nguyen" userId="8bbd828cfdcd9b55" providerId="LiveId" clId="{F87A7AAE-C165-4FF4-965C-CBFEA2AAE1DB}" dt="2022-06-25T04:56:36.392" v="12586" actId="478"/>
        <pc:sldMkLst>
          <pc:docMk/>
          <pc:sldMk cId="1775066429" sldId="1852"/>
        </pc:sldMkLst>
        <pc:spChg chg="del">
          <ac:chgData name="Truong Nguyen" userId="8bbd828cfdcd9b55" providerId="LiveId" clId="{F87A7AAE-C165-4FF4-965C-CBFEA2AAE1DB}" dt="2022-06-25T04:56:36.392" v="12586" actId="478"/>
          <ac:spMkLst>
            <pc:docMk/>
            <pc:sldMk cId="1775066429" sldId="1852"/>
            <ac:spMk id="3" creationId="{FA543B5A-C530-6B12-3803-37C2896DD359}"/>
          </ac:spMkLst>
        </pc:spChg>
        <pc:spChg chg="add mod">
          <ac:chgData name="Truong Nguyen" userId="8bbd828cfdcd9b55" providerId="LiveId" clId="{F87A7AAE-C165-4FF4-965C-CBFEA2AAE1DB}" dt="2022-06-25T03:39:58.088" v="12568" actId="1076"/>
          <ac:spMkLst>
            <pc:docMk/>
            <pc:sldMk cId="1775066429" sldId="1852"/>
            <ac:spMk id="108" creationId="{E79583DC-0A06-5204-2AC0-7522A158994E}"/>
          </ac:spMkLst>
        </pc:spChg>
        <pc:spChg chg="add del mod">
          <ac:chgData name="Truong Nguyen" userId="8bbd828cfdcd9b55" providerId="LiveId" clId="{F87A7AAE-C165-4FF4-965C-CBFEA2AAE1DB}" dt="2022-06-25T03:40:41.054" v="12573" actId="478"/>
          <ac:spMkLst>
            <pc:docMk/>
            <pc:sldMk cId="1775066429" sldId="1852"/>
            <ac:spMk id="109" creationId="{CAECB97C-76F9-1EFC-9960-5CD100875C0B}"/>
          </ac:spMkLst>
        </pc:spChg>
      </pc:sldChg>
      <pc:sldChg chg="delSp add del mod">
        <pc:chgData name="Truong Nguyen" userId="8bbd828cfdcd9b55" providerId="LiveId" clId="{F87A7AAE-C165-4FF4-965C-CBFEA2AAE1DB}" dt="2022-06-25T03:38:43.703" v="12559" actId="47"/>
        <pc:sldMkLst>
          <pc:docMk/>
          <pc:sldMk cId="3207260752" sldId="1852"/>
        </pc:sldMkLst>
        <pc:spChg chg="del">
          <ac:chgData name="Truong Nguyen" userId="8bbd828cfdcd9b55" providerId="LiveId" clId="{F87A7AAE-C165-4FF4-965C-CBFEA2AAE1DB}" dt="2022-06-25T03:36:54.064" v="12541" actId="478"/>
          <ac:spMkLst>
            <pc:docMk/>
            <pc:sldMk cId="3207260752" sldId="1852"/>
            <ac:spMk id="103" creationId="{9E8EEA70-A4D9-7105-3E3A-7759A4D8143C}"/>
          </ac:spMkLst>
        </pc:spChg>
      </pc:sldChg>
      <pc:sldChg chg="delSp add">
        <pc:chgData name="Truong Nguyen" userId="8bbd828cfdcd9b55" providerId="LiveId" clId="{F87A7AAE-C165-4FF4-965C-CBFEA2AAE1DB}" dt="2022-06-25T04:56:39.224" v="12587" actId="478"/>
        <pc:sldMkLst>
          <pc:docMk/>
          <pc:sldMk cId="2059202257" sldId="1853"/>
        </pc:sldMkLst>
        <pc:spChg chg="del">
          <ac:chgData name="Truong Nguyen" userId="8bbd828cfdcd9b55" providerId="LiveId" clId="{F87A7AAE-C165-4FF4-965C-CBFEA2AAE1DB}" dt="2022-06-25T04:56:39.224" v="12587" actId="478"/>
          <ac:spMkLst>
            <pc:docMk/>
            <pc:sldMk cId="2059202257" sldId="1853"/>
            <ac:spMk id="3" creationId="{FA543B5A-C530-6B12-3803-37C2896DD359}"/>
          </ac:spMkLst>
        </pc:spChg>
      </pc:sldChg>
      <pc:sldChg chg="delSp add del mod">
        <pc:chgData name="Truong Nguyen" userId="8bbd828cfdcd9b55" providerId="LiveId" clId="{F87A7AAE-C165-4FF4-965C-CBFEA2AAE1DB}" dt="2022-06-25T03:38:43.703" v="12559" actId="47"/>
        <pc:sldMkLst>
          <pc:docMk/>
          <pc:sldMk cId="3398445066" sldId="1853"/>
        </pc:sldMkLst>
        <pc:spChg chg="del">
          <ac:chgData name="Truong Nguyen" userId="8bbd828cfdcd9b55" providerId="LiveId" clId="{F87A7AAE-C165-4FF4-965C-CBFEA2AAE1DB}" dt="2022-06-25T03:36:56.786" v="12542" actId="478"/>
          <ac:spMkLst>
            <pc:docMk/>
            <pc:sldMk cId="3398445066" sldId="1853"/>
            <ac:spMk id="103" creationId="{9E8EEA70-A4D9-7105-3E3A-7759A4D8143C}"/>
          </ac:spMkLst>
        </pc:spChg>
      </pc:sldChg>
      <pc:sldChg chg="modSp add">
        <pc:chgData name="Truong Nguyen" userId="8bbd828cfdcd9b55" providerId="LiveId" clId="{F87A7AAE-C165-4FF4-965C-CBFEA2AAE1DB}" dt="2022-06-25T05:20:53.046" v="12616" actId="13926"/>
        <pc:sldMkLst>
          <pc:docMk/>
          <pc:sldMk cId="2090937919" sldId="1858"/>
        </pc:sldMkLst>
        <pc:spChg chg="mod">
          <ac:chgData name="Truong Nguyen" userId="8bbd828cfdcd9b55" providerId="LiveId" clId="{F87A7AAE-C165-4FF4-965C-CBFEA2AAE1DB}" dt="2022-06-25T05:20:53.046" v="12616" actId="13926"/>
          <ac:spMkLst>
            <pc:docMk/>
            <pc:sldMk cId="2090937919" sldId="1858"/>
            <ac:spMk id="50" creationId="{49C76237-7E53-1F56-06F6-55B07230C258}"/>
          </ac:spMkLst>
        </pc:spChg>
      </pc:sldChg>
      <pc:sldChg chg="addSp modSp add">
        <pc:chgData name="Truong Nguyen" userId="8bbd828cfdcd9b55" providerId="LiveId" clId="{F87A7AAE-C165-4FF4-965C-CBFEA2AAE1DB}" dt="2022-06-25T05:15:33.239" v="12600"/>
        <pc:sldMkLst>
          <pc:docMk/>
          <pc:sldMk cId="1613037591" sldId="1859"/>
        </pc:sldMkLst>
        <pc:spChg chg="add mod">
          <ac:chgData name="Truong Nguyen" userId="8bbd828cfdcd9b55" providerId="LiveId" clId="{F87A7AAE-C165-4FF4-965C-CBFEA2AAE1DB}" dt="2022-06-25T05:15:33.239" v="12600"/>
          <ac:spMkLst>
            <pc:docMk/>
            <pc:sldMk cId="1613037591" sldId="1859"/>
            <ac:spMk id="54" creationId="{E9A241B2-ACB0-AEA3-084C-B24E5E66AF0C}"/>
          </ac:spMkLst>
        </pc:spChg>
      </pc:sldChg>
      <pc:sldChg chg="addSp delSp modSp add mod">
        <pc:chgData name="Truong Nguyen" userId="8bbd828cfdcd9b55" providerId="LiveId" clId="{F87A7AAE-C165-4FF4-965C-CBFEA2AAE1DB}" dt="2022-06-25T05:21:01.347" v="12618" actId="13926"/>
        <pc:sldMkLst>
          <pc:docMk/>
          <pc:sldMk cId="3553650294" sldId="1860"/>
        </pc:sldMkLst>
        <pc:spChg chg="mod">
          <ac:chgData name="Truong Nguyen" userId="8bbd828cfdcd9b55" providerId="LiveId" clId="{F87A7AAE-C165-4FF4-965C-CBFEA2AAE1DB}" dt="2022-06-25T05:20:59.230" v="12617" actId="13926"/>
          <ac:spMkLst>
            <pc:docMk/>
            <pc:sldMk cId="3553650294" sldId="1860"/>
            <ac:spMk id="50" creationId="{49C76237-7E53-1F56-06F6-55B07230C258}"/>
          </ac:spMkLst>
        </pc:spChg>
        <pc:spChg chg="del">
          <ac:chgData name="Truong Nguyen" userId="8bbd828cfdcd9b55" providerId="LiveId" clId="{F87A7AAE-C165-4FF4-965C-CBFEA2AAE1DB}" dt="2022-06-25T05:16:49.237" v="12602" actId="478"/>
          <ac:spMkLst>
            <pc:docMk/>
            <pc:sldMk cId="3553650294" sldId="1860"/>
            <ac:spMk id="51" creationId="{D743549A-F34A-A159-7D5C-718D93843F79}"/>
          </ac:spMkLst>
        </pc:spChg>
        <pc:spChg chg="mod">
          <ac:chgData name="Truong Nguyen" userId="8bbd828cfdcd9b55" providerId="LiveId" clId="{F87A7AAE-C165-4FF4-965C-CBFEA2AAE1DB}" dt="2022-06-25T05:21:01.347" v="12618" actId="13926"/>
          <ac:spMkLst>
            <pc:docMk/>
            <pc:sldMk cId="3553650294" sldId="1860"/>
            <ac:spMk id="54" creationId="{AC060490-8F66-3AF4-A2E9-BADDE2FD1314}"/>
          </ac:spMkLst>
        </pc:spChg>
        <pc:spChg chg="add mod">
          <ac:chgData name="Truong Nguyen" userId="8bbd828cfdcd9b55" providerId="LiveId" clId="{F87A7AAE-C165-4FF4-965C-CBFEA2AAE1DB}" dt="2022-06-25T05:16:49.582" v="12603"/>
          <ac:spMkLst>
            <pc:docMk/>
            <pc:sldMk cId="3553650294" sldId="1860"/>
            <ac:spMk id="55" creationId="{D04186D6-5880-61CA-F412-FC9BA77A0518}"/>
          </ac:spMkLst>
        </pc:spChg>
      </pc:sldChg>
      <pc:sldChg chg="addSp modSp add">
        <pc:chgData name="Truong Nguyen" userId="8bbd828cfdcd9b55" providerId="LiveId" clId="{F87A7AAE-C165-4FF4-965C-CBFEA2AAE1DB}" dt="2022-06-25T05:21:08.341" v="12620" actId="13926"/>
        <pc:sldMkLst>
          <pc:docMk/>
          <pc:sldMk cId="3554410183" sldId="1861"/>
        </pc:sldMkLst>
        <pc:spChg chg="mod">
          <ac:chgData name="Truong Nguyen" userId="8bbd828cfdcd9b55" providerId="LiveId" clId="{F87A7AAE-C165-4FF4-965C-CBFEA2AAE1DB}" dt="2022-06-25T05:21:06.373" v="12619" actId="13926"/>
          <ac:spMkLst>
            <pc:docMk/>
            <pc:sldMk cId="3554410183" sldId="1861"/>
            <ac:spMk id="50" creationId="{49C76237-7E53-1F56-06F6-55B07230C258}"/>
          </ac:spMkLst>
        </pc:spChg>
        <pc:spChg chg="mod">
          <ac:chgData name="Truong Nguyen" userId="8bbd828cfdcd9b55" providerId="LiveId" clId="{F87A7AAE-C165-4FF4-965C-CBFEA2AAE1DB}" dt="2022-06-25T05:21:08.341" v="12620" actId="13926"/>
          <ac:spMkLst>
            <pc:docMk/>
            <pc:sldMk cId="3554410183" sldId="1861"/>
            <ac:spMk id="54" creationId="{AC060490-8F66-3AF4-A2E9-BADDE2FD1314}"/>
          </ac:spMkLst>
        </pc:spChg>
        <pc:spChg chg="add mod">
          <ac:chgData name="Truong Nguyen" userId="8bbd828cfdcd9b55" providerId="LiveId" clId="{F87A7AAE-C165-4FF4-965C-CBFEA2AAE1DB}" dt="2022-06-25T05:17:00.189" v="12605"/>
          <ac:spMkLst>
            <pc:docMk/>
            <pc:sldMk cId="3554410183" sldId="1861"/>
            <ac:spMk id="58" creationId="{D18E0CF3-333A-6C9F-56E4-C645E48AE695}"/>
          </ac:spMkLst>
        </pc:spChg>
      </pc:sldChg>
      <pc:sldChg chg="addSp delSp modSp add mod">
        <pc:chgData name="Truong Nguyen" userId="8bbd828cfdcd9b55" providerId="LiveId" clId="{F87A7AAE-C165-4FF4-965C-CBFEA2AAE1DB}" dt="2022-06-25T05:21:29.928" v="12622" actId="13926"/>
        <pc:sldMkLst>
          <pc:docMk/>
          <pc:sldMk cId="1764686272" sldId="1862"/>
        </pc:sldMkLst>
        <pc:spChg chg="del">
          <ac:chgData name="Truong Nguyen" userId="8bbd828cfdcd9b55" providerId="LiveId" clId="{F87A7AAE-C165-4FF4-965C-CBFEA2AAE1DB}" dt="2022-06-25T05:17:37.344" v="12607" actId="478"/>
          <ac:spMkLst>
            <pc:docMk/>
            <pc:sldMk cId="1764686272" sldId="1862"/>
            <ac:spMk id="52" creationId="{CEB17866-208D-4E2C-8C0B-533A60CF251F}"/>
          </ac:spMkLst>
        </pc:spChg>
        <pc:spChg chg="add mod">
          <ac:chgData name="Truong Nguyen" userId="8bbd828cfdcd9b55" providerId="LiveId" clId="{F87A7AAE-C165-4FF4-965C-CBFEA2AAE1DB}" dt="2022-06-25T05:21:29.928" v="12622" actId="13926"/>
          <ac:spMkLst>
            <pc:docMk/>
            <pc:sldMk cId="1764686272" sldId="1862"/>
            <ac:spMk id="59" creationId="{93855637-BE35-D41D-60C2-D9DC961C94D3}"/>
          </ac:spMkLst>
        </pc:spChg>
        <pc:spChg chg="mod">
          <ac:chgData name="Truong Nguyen" userId="8bbd828cfdcd9b55" providerId="LiveId" clId="{F87A7AAE-C165-4FF4-965C-CBFEA2AAE1DB}" dt="2022-06-25T05:21:27.072" v="12621" actId="13926"/>
          <ac:spMkLst>
            <pc:docMk/>
            <pc:sldMk cId="1764686272" sldId="1862"/>
            <ac:spMk id="61" creationId="{D92DC845-4546-A23E-479D-4A5D396911A7}"/>
          </ac:spMkLst>
        </pc:spChg>
      </pc:sldChg>
      <pc:sldChg chg="addSp delSp modSp add mod">
        <pc:chgData name="Truong Nguyen" userId="8bbd828cfdcd9b55" providerId="LiveId" clId="{F87A7AAE-C165-4FF4-965C-CBFEA2AAE1DB}" dt="2022-06-25T05:20:28.177" v="12615" actId="13926"/>
        <pc:sldMkLst>
          <pc:docMk/>
          <pc:sldMk cId="3241407102" sldId="1863"/>
        </pc:sldMkLst>
        <pc:spChg chg="del">
          <ac:chgData name="Truong Nguyen" userId="8bbd828cfdcd9b55" providerId="LiveId" clId="{F87A7AAE-C165-4FF4-965C-CBFEA2AAE1DB}" dt="2022-06-25T05:19:49.481" v="12610" actId="478"/>
          <ac:spMkLst>
            <pc:docMk/>
            <pc:sldMk cId="3241407102" sldId="1863"/>
            <ac:spMk id="53" creationId="{D900CF91-1EAA-D42E-ACED-4890A542492B}"/>
          </ac:spMkLst>
        </pc:spChg>
        <pc:spChg chg="mod">
          <ac:chgData name="Truong Nguyen" userId="8bbd828cfdcd9b55" providerId="LiveId" clId="{F87A7AAE-C165-4FF4-965C-CBFEA2AAE1DB}" dt="2022-06-25T05:20:28.177" v="12615" actId="13926"/>
          <ac:spMkLst>
            <pc:docMk/>
            <pc:sldMk cId="3241407102" sldId="1863"/>
            <ac:spMk id="57" creationId="{6DD1AA46-C57F-D697-727D-3A836A2C620F}"/>
          </ac:spMkLst>
        </pc:spChg>
        <pc:spChg chg="add mod">
          <ac:chgData name="Truong Nguyen" userId="8bbd828cfdcd9b55" providerId="LiveId" clId="{F87A7AAE-C165-4FF4-965C-CBFEA2AAE1DB}" dt="2022-06-25T05:19:50.268" v="12611"/>
          <ac:spMkLst>
            <pc:docMk/>
            <pc:sldMk cId="3241407102" sldId="1863"/>
            <ac:spMk id="59" creationId="{4C8A5F05-6A96-C741-D4B3-BF4561DB301B}"/>
          </ac:spMkLst>
        </pc:spChg>
      </pc:sldChg>
    </pc:docChg>
  </pc:docChgLst>
  <pc:docChgLst>
    <pc:chgData name="Cecilia June" userId="c816779616a3eea7" providerId="LiveId" clId="{19C2C3A1-2504-4E25-912F-3235D8D02643}"/>
    <pc:docChg chg="undo redo custSel addSld delSld modSld sldOrd addSection delSection">
      <pc:chgData name="Cecilia June" userId="c816779616a3eea7" providerId="LiveId" clId="{19C2C3A1-2504-4E25-912F-3235D8D02643}" dt="2022-06-27T06:16:41.182" v="22904"/>
      <pc:docMkLst>
        <pc:docMk/>
      </pc:docMkLst>
      <pc:sldChg chg="modSp mod">
        <pc:chgData name="Cecilia June" userId="c816779616a3eea7" providerId="LiveId" clId="{19C2C3A1-2504-4E25-912F-3235D8D02643}" dt="2022-06-12T08:55:27.024" v="6712" actId="5793"/>
        <pc:sldMkLst>
          <pc:docMk/>
          <pc:sldMk cId="2783459275" sldId="1581"/>
        </pc:sldMkLst>
        <pc:spChg chg="mod">
          <ac:chgData name="Cecilia June" userId="c816779616a3eea7" providerId="LiveId" clId="{19C2C3A1-2504-4E25-912F-3235D8D02643}" dt="2022-06-12T08:55:27.024" v="6712" actId="5793"/>
          <ac:spMkLst>
            <pc:docMk/>
            <pc:sldMk cId="2783459275" sldId="1581"/>
            <ac:spMk id="3" creationId="{D4988DB3-D557-4481-B9A4-7AA7F49EDC2B}"/>
          </ac:spMkLst>
        </pc:spChg>
      </pc:sldChg>
      <pc:sldChg chg="del">
        <pc:chgData name="Cecilia June" userId="c816779616a3eea7" providerId="LiveId" clId="{19C2C3A1-2504-4E25-912F-3235D8D02643}" dt="2022-06-24T15:43:08.378" v="16991" actId="47"/>
        <pc:sldMkLst>
          <pc:docMk/>
          <pc:sldMk cId="3953349752" sldId="1584"/>
        </pc:sldMkLst>
      </pc:sldChg>
      <pc:sldChg chg="delSp modSp add mod ord delAnim">
        <pc:chgData name="Cecilia June" userId="c816779616a3eea7" providerId="LiveId" clId="{19C2C3A1-2504-4E25-912F-3235D8D02643}" dt="2022-06-25T06:54:52.794" v="18586" actId="478"/>
        <pc:sldMkLst>
          <pc:docMk/>
          <pc:sldMk cId="1453018499" sldId="1585"/>
        </pc:sldMkLst>
        <pc:spChg chg="mod">
          <ac:chgData name="Cecilia June" userId="c816779616a3eea7" providerId="LiveId" clId="{19C2C3A1-2504-4E25-912F-3235D8D02643}" dt="2022-06-12T02:36:19.299" v="3"/>
          <ac:spMkLst>
            <pc:docMk/>
            <pc:sldMk cId="1453018499" sldId="1585"/>
            <ac:spMk id="2" creationId="{31D43081-59D6-4958-9475-1304F6C3217E}"/>
          </ac:spMkLst>
        </pc:spChg>
        <pc:spChg chg="mod">
          <ac:chgData name="Cecilia June" userId="c816779616a3eea7" providerId="LiveId" clId="{19C2C3A1-2504-4E25-912F-3235D8D02643}" dt="2022-06-20T15:56:36.572" v="13007" actId="20577"/>
          <ac:spMkLst>
            <pc:docMk/>
            <pc:sldMk cId="1453018499" sldId="1585"/>
            <ac:spMk id="3" creationId="{D4988DB3-D557-4481-B9A4-7AA7F49EDC2B}"/>
          </ac:spMkLst>
        </pc:spChg>
        <pc:picChg chg="del">
          <ac:chgData name="Cecilia June" userId="c816779616a3eea7" providerId="LiveId" clId="{19C2C3A1-2504-4E25-912F-3235D8D02643}" dt="2022-06-25T06:54:52.794" v="18586" actId="478"/>
          <ac:picMkLst>
            <pc:docMk/>
            <pc:sldMk cId="1453018499" sldId="1585"/>
            <ac:picMk id="4" creationId="{E1306C48-CEEB-0D8B-B7DB-EBF5754B8AD7}"/>
          </ac:picMkLst>
        </pc:picChg>
      </pc:sldChg>
      <pc:sldChg chg="modSp add del mod ord">
        <pc:chgData name="Cecilia June" userId="c816779616a3eea7" providerId="LiveId" clId="{19C2C3A1-2504-4E25-912F-3235D8D02643}" dt="2022-06-12T08:21:20.774" v="5519" actId="47"/>
        <pc:sldMkLst>
          <pc:docMk/>
          <pc:sldMk cId="3202938563" sldId="1586"/>
        </pc:sldMkLst>
        <pc:spChg chg="mod">
          <ac:chgData name="Cecilia June" userId="c816779616a3eea7" providerId="LiveId" clId="{19C2C3A1-2504-4E25-912F-3235D8D02643}" dt="2022-06-12T02:41:41.479" v="867" actId="20577"/>
          <ac:spMkLst>
            <pc:docMk/>
            <pc:sldMk cId="3202938563" sldId="1586"/>
            <ac:spMk id="4" creationId="{FFA10781-8DF7-D0D7-CB73-0211A2D86064}"/>
          </ac:spMkLst>
        </pc:spChg>
      </pc:sldChg>
      <pc:sldChg chg="addSp delSp modSp add mod ord">
        <pc:chgData name="Cecilia June" userId="c816779616a3eea7" providerId="LiveId" clId="{19C2C3A1-2504-4E25-912F-3235D8D02643}" dt="2022-06-21T06:22:40.753" v="15613" actId="478"/>
        <pc:sldMkLst>
          <pc:docMk/>
          <pc:sldMk cId="1336092705" sldId="1587"/>
        </pc:sldMkLst>
        <pc:spChg chg="mod">
          <ac:chgData name="Cecilia June" userId="c816779616a3eea7" providerId="LiveId" clId="{19C2C3A1-2504-4E25-912F-3235D8D02643}" dt="2022-06-12T08:24:15.330" v="5567" actId="20577"/>
          <ac:spMkLst>
            <pc:docMk/>
            <pc:sldMk cId="1336092705" sldId="1587"/>
            <ac:spMk id="2" creationId="{31D43081-59D6-4958-9475-1304F6C3217E}"/>
          </ac:spMkLst>
        </pc:spChg>
        <pc:spChg chg="mod">
          <ac:chgData name="Cecilia June" userId="c816779616a3eea7" providerId="LiveId" clId="{19C2C3A1-2504-4E25-912F-3235D8D02643}" dt="2022-06-21T03:06:31.410" v="15303" actId="20577"/>
          <ac:spMkLst>
            <pc:docMk/>
            <pc:sldMk cId="1336092705" sldId="1587"/>
            <ac:spMk id="3" creationId="{D4988DB3-D557-4481-B9A4-7AA7F49EDC2B}"/>
          </ac:spMkLst>
        </pc:spChg>
        <pc:graphicFrameChg chg="add del mod modGraphic">
          <ac:chgData name="Cecilia June" userId="c816779616a3eea7" providerId="LiveId" clId="{19C2C3A1-2504-4E25-912F-3235D8D02643}" dt="2022-06-21T06:22:40.753" v="15613" actId="478"/>
          <ac:graphicFrameMkLst>
            <pc:docMk/>
            <pc:sldMk cId="1336092705" sldId="1587"/>
            <ac:graphicFrameMk id="4" creationId="{866B8F6D-7A10-4031-D1B8-0147B895896F}"/>
          </ac:graphicFrameMkLst>
        </pc:graphicFrameChg>
        <pc:picChg chg="add del">
          <ac:chgData name="Cecilia June" userId="c816779616a3eea7" providerId="LiveId" clId="{19C2C3A1-2504-4E25-912F-3235D8D02643}" dt="2022-06-12T14:41:08.801" v="9905" actId="22"/>
          <ac:picMkLst>
            <pc:docMk/>
            <pc:sldMk cId="1336092705" sldId="1587"/>
            <ac:picMk id="6" creationId="{F7D7F556-C09C-E525-25C9-1B99D4827E1B}"/>
          </ac:picMkLst>
        </pc:picChg>
      </pc:sldChg>
      <pc:sldChg chg="modSp add del mod ord">
        <pc:chgData name="Cecilia June" userId="c816779616a3eea7" providerId="LiveId" clId="{19C2C3A1-2504-4E25-912F-3235D8D02643}" dt="2022-06-24T02:23:09.301" v="16754" actId="47"/>
        <pc:sldMkLst>
          <pc:docMk/>
          <pc:sldMk cId="4124011628" sldId="1588"/>
        </pc:sldMkLst>
        <pc:spChg chg="mod">
          <ac:chgData name="Cecilia June" userId="c816779616a3eea7" providerId="LiveId" clId="{19C2C3A1-2504-4E25-912F-3235D8D02643}" dt="2022-06-12T03:21:31.856" v="2127" actId="20577"/>
          <ac:spMkLst>
            <pc:docMk/>
            <pc:sldMk cId="4124011628" sldId="1588"/>
            <ac:spMk id="2" creationId="{31D43081-59D6-4958-9475-1304F6C3217E}"/>
          </ac:spMkLst>
        </pc:spChg>
        <pc:spChg chg="mod">
          <ac:chgData name="Cecilia June" userId="c816779616a3eea7" providerId="LiveId" clId="{19C2C3A1-2504-4E25-912F-3235D8D02643}" dt="2022-06-12T03:31:06.247" v="2210" actId="20577"/>
          <ac:spMkLst>
            <pc:docMk/>
            <pc:sldMk cId="4124011628" sldId="1588"/>
            <ac:spMk id="3" creationId="{D4988DB3-D557-4481-B9A4-7AA7F49EDC2B}"/>
          </ac:spMkLst>
        </pc:spChg>
      </pc:sldChg>
      <pc:sldChg chg="modSp add del mod">
        <pc:chgData name="Cecilia June" userId="c816779616a3eea7" providerId="LiveId" clId="{19C2C3A1-2504-4E25-912F-3235D8D02643}" dt="2022-06-21T06:23:44.973" v="15614" actId="47"/>
        <pc:sldMkLst>
          <pc:docMk/>
          <pc:sldMk cId="529777430" sldId="1589"/>
        </pc:sldMkLst>
        <pc:spChg chg="mod">
          <ac:chgData name="Cecilia June" userId="c816779616a3eea7" providerId="LiveId" clId="{19C2C3A1-2504-4E25-912F-3235D8D02643}" dt="2022-06-12T03:23:30.127" v="2202"/>
          <ac:spMkLst>
            <pc:docMk/>
            <pc:sldMk cId="529777430" sldId="1589"/>
            <ac:spMk id="2" creationId="{31D43081-59D6-4958-9475-1304F6C3217E}"/>
          </ac:spMkLst>
        </pc:spChg>
        <pc:spChg chg="mod">
          <ac:chgData name="Cecilia June" userId="c816779616a3eea7" providerId="LiveId" clId="{19C2C3A1-2504-4E25-912F-3235D8D02643}" dt="2022-06-12T03:30:35.044" v="2204"/>
          <ac:spMkLst>
            <pc:docMk/>
            <pc:sldMk cId="529777430" sldId="1589"/>
            <ac:spMk id="3" creationId="{D4988DB3-D557-4481-B9A4-7AA7F49EDC2B}"/>
          </ac:spMkLst>
        </pc:spChg>
      </pc:sldChg>
      <pc:sldChg chg="modSp add del mod">
        <pc:chgData name="Cecilia June" userId="c816779616a3eea7" providerId="LiveId" clId="{19C2C3A1-2504-4E25-912F-3235D8D02643}" dt="2022-06-21T06:23:46.377" v="15615" actId="47"/>
        <pc:sldMkLst>
          <pc:docMk/>
          <pc:sldMk cId="906274418" sldId="1590"/>
        </pc:sldMkLst>
        <pc:spChg chg="mod">
          <ac:chgData name="Cecilia June" userId="c816779616a3eea7" providerId="LiveId" clId="{19C2C3A1-2504-4E25-912F-3235D8D02643}" dt="2022-06-12T03:31:50.519" v="2212" actId="20577"/>
          <ac:spMkLst>
            <pc:docMk/>
            <pc:sldMk cId="906274418" sldId="1590"/>
            <ac:spMk id="2" creationId="{31D43081-59D6-4958-9475-1304F6C3217E}"/>
          </ac:spMkLst>
        </pc:spChg>
        <pc:spChg chg="mod">
          <ac:chgData name="Cecilia June" userId="c816779616a3eea7" providerId="LiveId" clId="{19C2C3A1-2504-4E25-912F-3235D8D02643}" dt="2022-06-12T03:31:53.130" v="2213" actId="20577"/>
          <ac:spMkLst>
            <pc:docMk/>
            <pc:sldMk cId="906274418" sldId="1590"/>
            <ac:spMk id="3" creationId="{D4988DB3-D557-4481-B9A4-7AA7F49EDC2B}"/>
          </ac:spMkLst>
        </pc:spChg>
      </pc:sldChg>
      <pc:sldChg chg="modSp add del mod">
        <pc:chgData name="Cecilia June" userId="c816779616a3eea7" providerId="LiveId" clId="{19C2C3A1-2504-4E25-912F-3235D8D02643}" dt="2022-06-21T06:23:53.680" v="15631" actId="47"/>
        <pc:sldMkLst>
          <pc:docMk/>
          <pc:sldMk cId="2529473639" sldId="1591"/>
        </pc:sldMkLst>
        <pc:spChg chg="mod">
          <ac:chgData name="Cecilia June" userId="c816779616a3eea7" providerId="LiveId" clId="{19C2C3A1-2504-4E25-912F-3235D8D02643}" dt="2022-06-12T03:31:59.099" v="2215" actId="20577"/>
          <ac:spMkLst>
            <pc:docMk/>
            <pc:sldMk cId="2529473639" sldId="1591"/>
            <ac:spMk id="2" creationId="{31D43081-59D6-4958-9475-1304F6C3217E}"/>
          </ac:spMkLst>
        </pc:spChg>
        <pc:spChg chg="mod">
          <ac:chgData name="Cecilia June" userId="c816779616a3eea7" providerId="LiveId" clId="{19C2C3A1-2504-4E25-912F-3235D8D02643}" dt="2022-06-12T03:32:02.067" v="2216" actId="20577"/>
          <ac:spMkLst>
            <pc:docMk/>
            <pc:sldMk cId="2529473639" sldId="1591"/>
            <ac:spMk id="3" creationId="{D4988DB3-D557-4481-B9A4-7AA7F49EDC2B}"/>
          </ac:spMkLst>
        </pc:spChg>
      </pc:sldChg>
      <pc:sldChg chg="del">
        <pc:chgData name="Cecilia June" userId="c816779616a3eea7" providerId="LiveId" clId="{19C2C3A1-2504-4E25-912F-3235D8D02643}" dt="2022-06-21T06:23:52.931" v="15630" actId="47"/>
        <pc:sldMkLst>
          <pc:docMk/>
          <pc:sldMk cId="3693419514" sldId="1593"/>
        </pc:sldMkLst>
      </pc:sldChg>
      <pc:sldChg chg="del">
        <pc:chgData name="Cecilia June" userId="c816779616a3eea7" providerId="LiveId" clId="{19C2C3A1-2504-4E25-912F-3235D8D02643}" dt="2022-06-21T06:23:46.933" v="15616" actId="47"/>
        <pc:sldMkLst>
          <pc:docMk/>
          <pc:sldMk cId="2806735598" sldId="1594"/>
        </pc:sldMkLst>
      </pc:sldChg>
      <pc:sldChg chg="del">
        <pc:chgData name="Cecilia June" userId="c816779616a3eea7" providerId="LiveId" clId="{19C2C3A1-2504-4E25-912F-3235D8D02643}" dt="2022-06-21T06:23:47.393" v="15617" actId="47"/>
        <pc:sldMkLst>
          <pc:docMk/>
          <pc:sldMk cId="3362022709" sldId="1595"/>
        </pc:sldMkLst>
      </pc:sldChg>
      <pc:sldChg chg="del">
        <pc:chgData name="Cecilia June" userId="c816779616a3eea7" providerId="LiveId" clId="{19C2C3A1-2504-4E25-912F-3235D8D02643}" dt="2022-06-21T06:23:47.823" v="15618" actId="47"/>
        <pc:sldMkLst>
          <pc:docMk/>
          <pc:sldMk cId="617460741" sldId="1596"/>
        </pc:sldMkLst>
      </pc:sldChg>
      <pc:sldChg chg="del">
        <pc:chgData name="Cecilia June" userId="c816779616a3eea7" providerId="LiveId" clId="{19C2C3A1-2504-4E25-912F-3235D8D02643}" dt="2022-06-21T06:23:48.229" v="15619" actId="47"/>
        <pc:sldMkLst>
          <pc:docMk/>
          <pc:sldMk cId="4145655029" sldId="1597"/>
        </pc:sldMkLst>
      </pc:sldChg>
      <pc:sldChg chg="del">
        <pc:chgData name="Cecilia June" userId="c816779616a3eea7" providerId="LiveId" clId="{19C2C3A1-2504-4E25-912F-3235D8D02643}" dt="2022-06-21T06:23:48.634" v="15620" actId="47"/>
        <pc:sldMkLst>
          <pc:docMk/>
          <pc:sldMk cId="2690640402" sldId="1598"/>
        </pc:sldMkLst>
      </pc:sldChg>
      <pc:sldChg chg="del">
        <pc:chgData name="Cecilia June" userId="c816779616a3eea7" providerId="LiveId" clId="{19C2C3A1-2504-4E25-912F-3235D8D02643}" dt="2022-06-21T06:23:48.983" v="15621" actId="47"/>
        <pc:sldMkLst>
          <pc:docMk/>
          <pc:sldMk cId="2622094811" sldId="1599"/>
        </pc:sldMkLst>
      </pc:sldChg>
      <pc:sldChg chg="add del ord">
        <pc:chgData name="Cecilia June" userId="c816779616a3eea7" providerId="LiveId" clId="{19C2C3A1-2504-4E25-912F-3235D8D02643}" dt="2022-06-12T03:35:18.420" v="2221"/>
        <pc:sldMkLst>
          <pc:docMk/>
          <pc:sldMk cId="3340970697" sldId="1599"/>
        </pc:sldMkLst>
      </pc:sldChg>
      <pc:sldChg chg="add">
        <pc:chgData name="Cecilia June" userId="c816779616a3eea7" providerId="LiveId" clId="{19C2C3A1-2504-4E25-912F-3235D8D02643}" dt="2022-06-12T03:36:01.225" v="2222"/>
        <pc:sldMkLst>
          <pc:docMk/>
          <pc:sldMk cId="2711490571" sldId="1600"/>
        </pc:sldMkLst>
      </pc:sldChg>
      <pc:sldChg chg="del">
        <pc:chgData name="Cecilia June" userId="c816779616a3eea7" providerId="LiveId" clId="{19C2C3A1-2504-4E25-912F-3235D8D02643}" dt="2022-06-21T06:23:49.488" v="15622" actId="47"/>
        <pc:sldMkLst>
          <pc:docMk/>
          <pc:sldMk cId="4017873827" sldId="1600"/>
        </pc:sldMkLst>
      </pc:sldChg>
      <pc:sldChg chg="del">
        <pc:chgData name="Cecilia June" userId="c816779616a3eea7" providerId="LiveId" clId="{19C2C3A1-2504-4E25-912F-3235D8D02643}" dt="2022-06-21T06:23:49.888" v="15623" actId="47"/>
        <pc:sldMkLst>
          <pc:docMk/>
          <pc:sldMk cId="3289454470" sldId="1601"/>
        </pc:sldMkLst>
      </pc:sldChg>
      <pc:sldChg chg="del">
        <pc:chgData name="Cecilia June" userId="c816779616a3eea7" providerId="LiveId" clId="{19C2C3A1-2504-4E25-912F-3235D8D02643}" dt="2022-06-21T06:23:50.368" v="15624" actId="47"/>
        <pc:sldMkLst>
          <pc:docMk/>
          <pc:sldMk cId="3119957125" sldId="1602"/>
        </pc:sldMkLst>
      </pc:sldChg>
      <pc:sldChg chg="del">
        <pc:chgData name="Cecilia June" userId="c816779616a3eea7" providerId="LiveId" clId="{19C2C3A1-2504-4E25-912F-3235D8D02643}" dt="2022-06-21T06:23:50.845" v="15625" actId="47"/>
        <pc:sldMkLst>
          <pc:docMk/>
          <pc:sldMk cId="1181031714" sldId="1603"/>
        </pc:sldMkLst>
      </pc:sldChg>
      <pc:sldChg chg="del">
        <pc:chgData name="Cecilia June" userId="c816779616a3eea7" providerId="LiveId" clId="{19C2C3A1-2504-4E25-912F-3235D8D02643}" dt="2022-06-21T06:23:51.307" v="15626" actId="47"/>
        <pc:sldMkLst>
          <pc:docMk/>
          <pc:sldMk cId="3588544575" sldId="1604"/>
        </pc:sldMkLst>
      </pc:sldChg>
      <pc:sldChg chg="del">
        <pc:chgData name="Cecilia June" userId="c816779616a3eea7" providerId="LiveId" clId="{19C2C3A1-2504-4E25-912F-3235D8D02643}" dt="2022-06-21T06:23:51.697" v="15627" actId="47"/>
        <pc:sldMkLst>
          <pc:docMk/>
          <pc:sldMk cId="3777211793" sldId="1605"/>
        </pc:sldMkLst>
      </pc:sldChg>
      <pc:sldChg chg="del">
        <pc:chgData name="Cecilia June" userId="c816779616a3eea7" providerId="LiveId" clId="{19C2C3A1-2504-4E25-912F-3235D8D02643}" dt="2022-06-21T06:23:52.124" v="15628" actId="47"/>
        <pc:sldMkLst>
          <pc:docMk/>
          <pc:sldMk cId="1785951790" sldId="1606"/>
        </pc:sldMkLst>
      </pc:sldChg>
      <pc:sldChg chg="del">
        <pc:chgData name="Cecilia June" userId="c816779616a3eea7" providerId="LiveId" clId="{19C2C3A1-2504-4E25-912F-3235D8D02643}" dt="2022-06-12T03:36:34.143" v="2223" actId="47"/>
        <pc:sldMkLst>
          <pc:docMk/>
          <pc:sldMk cId="2711490571" sldId="1607"/>
        </pc:sldMkLst>
      </pc:sldChg>
      <pc:sldChg chg="modSp add mod">
        <pc:chgData name="Cecilia June" userId="c816779616a3eea7" providerId="LiveId" clId="{19C2C3A1-2504-4E25-912F-3235D8D02643}" dt="2022-06-12T03:41:52.670" v="2338"/>
        <pc:sldMkLst>
          <pc:docMk/>
          <pc:sldMk cId="2796388433" sldId="1607"/>
        </pc:sldMkLst>
        <pc:spChg chg="mod">
          <ac:chgData name="Cecilia June" userId="c816779616a3eea7" providerId="LiveId" clId="{19C2C3A1-2504-4E25-912F-3235D8D02643}" dt="2022-06-12T03:36:56.064" v="2225"/>
          <ac:spMkLst>
            <pc:docMk/>
            <pc:sldMk cId="2796388433" sldId="1607"/>
            <ac:spMk id="2" creationId="{31D43081-59D6-4958-9475-1304F6C3217E}"/>
          </ac:spMkLst>
        </pc:spChg>
        <pc:spChg chg="mod">
          <ac:chgData name="Cecilia June" userId="c816779616a3eea7" providerId="LiveId" clId="{19C2C3A1-2504-4E25-912F-3235D8D02643}" dt="2022-06-12T03:41:52.670" v="2338"/>
          <ac:spMkLst>
            <pc:docMk/>
            <pc:sldMk cId="2796388433" sldId="1607"/>
            <ac:spMk id="3" creationId="{D4988DB3-D557-4481-B9A4-7AA7F49EDC2B}"/>
          </ac:spMkLst>
        </pc:spChg>
      </pc:sldChg>
      <pc:sldChg chg="del">
        <pc:chgData name="Cecilia June" userId="c816779616a3eea7" providerId="LiveId" clId="{19C2C3A1-2504-4E25-912F-3235D8D02643}" dt="2022-06-21T06:23:52.495" v="15629" actId="47"/>
        <pc:sldMkLst>
          <pc:docMk/>
          <pc:sldMk cId="2969180254" sldId="1608"/>
        </pc:sldMkLst>
      </pc:sldChg>
      <pc:sldChg chg="modSp add mod">
        <pc:chgData name="Cecilia June" userId="c816779616a3eea7" providerId="LiveId" clId="{19C2C3A1-2504-4E25-912F-3235D8D02643}" dt="2022-06-12T04:47:39.553" v="4628" actId="20577"/>
        <pc:sldMkLst>
          <pc:docMk/>
          <pc:sldMk cId="3074630573" sldId="1609"/>
        </pc:sldMkLst>
        <pc:spChg chg="mod">
          <ac:chgData name="Cecilia June" userId="c816779616a3eea7" providerId="LiveId" clId="{19C2C3A1-2504-4E25-912F-3235D8D02643}" dt="2022-06-12T03:42:22.205" v="2413" actId="20577"/>
          <ac:spMkLst>
            <pc:docMk/>
            <pc:sldMk cId="3074630573" sldId="1609"/>
            <ac:spMk id="2" creationId="{31D43081-59D6-4958-9475-1304F6C3217E}"/>
          </ac:spMkLst>
        </pc:spChg>
        <pc:spChg chg="mod">
          <ac:chgData name="Cecilia June" userId="c816779616a3eea7" providerId="LiveId" clId="{19C2C3A1-2504-4E25-912F-3235D8D02643}" dt="2022-06-12T04:47:39.553" v="4628" actId="20577"/>
          <ac:spMkLst>
            <pc:docMk/>
            <pc:sldMk cId="3074630573" sldId="1609"/>
            <ac:spMk id="3" creationId="{D4988DB3-D557-4481-B9A4-7AA7F49EDC2B}"/>
          </ac:spMkLst>
        </pc:spChg>
      </pc:sldChg>
      <pc:sldChg chg="modSp add mod ord modNotesTx">
        <pc:chgData name="Cecilia June" userId="c816779616a3eea7" providerId="LiveId" clId="{19C2C3A1-2504-4E25-912F-3235D8D02643}" dt="2022-06-12T04:52:17.965" v="4849" actId="20577"/>
        <pc:sldMkLst>
          <pc:docMk/>
          <pc:sldMk cId="3218160124" sldId="1610"/>
        </pc:sldMkLst>
        <pc:spChg chg="mod">
          <ac:chgData name="Cecilia June" userId="c816779616a3eea7" providerId="LiveId" clId="{19C2C3A1-2504-4E25-912F-3235D8D02643}" dt="2022-06-12T04:52:17.965" v="4849" actId="20577"/>
          <ac:spMkLst>
            <pc:docMk/>
            <pc:sldMk cId="3218160124" sldId="1610"/>
            <ac:spMk id="3" creationId="{D4988DB3-D557-4481-B9A4-7AA7F49EDC2B}"/>
          </ac:spMkLst>
        </pc:spChg>
      </pc:sldChg>
      <pc:sldChg chg="addSp delSp modSp add mod modNotesTx">
        <pc:chgData name="Cecilia June" userId="c816779616a3eea7" providerId="LiveId" clId="{19C2C3A1-2504-4E25-912F-3235D8D02643}" dt="2022-06-12T04:57:09.934" v="4874" actId="20577"/>
        <pc:sldMkLst>
          <pc:docMk/>
          <pc:sldMk cId="3317833397" sldId="1611"/>
        </pc:sldMkLst>
        <pc:spChg chg="del mod">
          <ac:chgData name="Cecilia June" userId="c816779616a3eea7" providerId="LiveId" clId="{19C2C3A1-2504-4E25-912F-3235D8D02643}" dt="2022-06-12T04:40:47.905" v="4349" actId="22"/>
          <ac:spMkLst>
            <pc:docMk/>
            <pc:sldMk cId="3317833397" sldId="1611"/>
            <ac:spMk id="3" creationId="{D4988DB3-D557-4481-B9A4-7AA7F49EDC2B}"/>
          </ac:spMkLst>
        </pc:spChg>
        <pc:spChg chg="add del mod">
          <ac:chgData name="Cecilia June" userId="c816779616a3eea7" providerId="LiveId" clId="{19C2C3A1-2504-4E25-912F-3235D8D02643}" dt="2022-06-12T04:55:39.277" v="4858" actId="22"/>
          <ac:spMkLst>
            <pc:docMk/>
            <pc:sldMk cId="3317833397" sldId="1611"/>
            <ac:spMk id="6" creationId="{0BF129E5-056F-E989-184F-D95AB7911203}"/>
          </ac:spMkLst>
        </pc:spChg>
        <pc:picChg chg="add del mod ord">
          <ac:chgData name="Cecilia June" userId="c816779616a3eea7" providerId="LiveId" clId="{19C2C3A1-2504-4E25-912F-3235D8D02643}" dt="2022-06-12T04:55:31.634" v="4857" actId="478"/>
          <ac:picMkLst>
            <pc:docMk/>
            <pc:sldMk cId="3317833397" sldId="1611"/>
            <ac:picMk id="5" creationId="{45B178BE-5DD8-06AD-E3D2-42B72218E597}"/>
          </ac:picMkLst>
        </pc:picChg>
        <pc:picChg chg="add mod ord">
          <ac:chgData name="Cecilia June" userId="c816779616a3eea7" providerId="LiveId" clId="{19C2C3A1-2504-4E25-912F-3235D8D02643}" dt="2022-06-12T04:56:29.145" v="4870" actId="1076"/>
          <ac:picMkLst>
            <pc:docMk/>
            <pc:sldMk cId="3317833397" sldId="1611"/>
            <ac:picMk id="8" creationId="{8941144F-7D2E-2973-0C05-31093B046AEE}"/>
          </ac:picMkLst>
        </pc:picChg>
        <pc:picChg chg="add mod">
          <ac:chgData name="Cecilia June" userId="c816779616a3eea7" providerId="LiveId" clId="{19C2C3A1-2504-4E25-912F-3235D8D02643}" dt="2022-06-12T04:56:37.134" v="4871" actId="14100"/>
          <ac:picMkLst>
            <pc:docMk/>
            <pc:sldMk cId="3317833397" sldId="1611"/>
            <ac:picMk id="10" creationId="{551D6F8E-AD8D-E685-1CDC-281304698FB2}"/>
          </ac:picMkLst>
        </pc:picChg>
      </pc:sldChg>
      <pc:sldChg chg="addSp modSp add mod">
        <pc:chgData name="Cecilia June" userId="c816779616a3eea7" providerId="LiveId" clId="{19C2C3A1-2504-4E25-912F-3235D8D02643}" dt="2022-06-12T04:40:28.617" v="4347" actId="1076"/>
        <pc:sldMkLst>
          <pc:docMk/>
          <pc:sldMk cId="3927304210" sldId="1612"/>
        </pc:sldMkLst>
        <pc:spChg chg="mod">
          <ac:chgData name="Cecilia June" userId="c816779616a3eea7" providerId="LiveId" clId="{19C2C3A1-2504-4E25-912F-3235D8D02643}" dt="2022-06-12T04:40:26.794" v="4346" actId="20577"/>
          <ac:spMkLst>
            <pc:docMk/>
            <pc:sldMk cId="3927304210" sldId="1612"/>
            <ac:spMk id="3" creationId="{D4988DB3-D557-4481-B9A4-7AA7F49EDC2B}"/>
          </ac:spMkLst>
        </pc:spChg>
        <pc:picChg chg="add mod">
          <ac:chgData name="Cecilia June" userId="c816779616a3eea7" providerId="LiveId" clId="{19C2C3A1-2504-4E25-912F-3235D8D02643}" dt="2022-06-12T04:40:28.617" v="4347" actId="1076"/>
          <ac:picMkLst>
            <pc:docMk/>
            <pc:sldMk cId="3927304210" sldId="1612"/>
            <ac:picMk id="5" creationId="{3602F2B6-59A7-7574-C9E3-75C9668927E5}"/>
          </ac:picMkLst>
        </pc:picChg>
      </pc:sldChg>
      <pc:sldChg chg="addSp delSp modSp add mod">
        <pc:chgData name="Cecilia June" userId="c816779616a3eea7" providerId="LiveId" clId="{19C2C3A1-2504-4E25-912F-3235D8D02643}" dt="2022-06-12T04:56:49.214" v="4873" actId="167"/>
        <pc:sldMkLst>
          <pc:docMk/>
          <pc:sldMk cId="4151249903" sldId="1613"/>
        </pc:sldMkLst>
        <pc:spChg chg="del mod">
          <ac:chgData name="Cecilia June" userId="c816779616a3eea7" providerId="LiveId" clId="{19C2C3A1-2504-4E25-912F-3235D8D02643}" dt="2022-06-12T04:54:35.025" v="4852" actId="22"/>
          <ac:spMkLst>
            <pc:docMk/>
            <pc:sldMk cId="4151249903" sldId="1613"/>
            <ac:spMk id="3" creationId="{D4988DB3-D557-4481-B9A4-7AA7F49EDC2B}"/>
          </ac:spMkLst>
        </pc:spChg>
        <pc:picChg chg="add mod ord">
          <ac:chgData name="Cecilia June" userId="c816779616a3eea7" providerId="LiveId" clId="{19C2C3A1-2504-4E25-912F-3235D8D02643}" dt="2022-06-12T04:56:49.214" v="4873" actId="167"/>
          <ac:picMkLst>
            <pc:docMk/>
            <pc:sldMk cId="4151249903" sldId="1613"/>
            <ac:picMk id="5" creationId="{0951CABF-4CB7-079E-9FAC-18CFDFC450F0}"/>
          </ac:picMkLst>
        </pc:picChg>
      </pc:sldChg>
      <pc:sldChg chg="add modNotesTx">
        <pc:chgData name="Cecilia June" userId="c816779616a3eea7" providerId="LiveId" clId="{19C2C3A1-2504-4E25-912F-3235D8D02643}" dt="2022-06-12T04:57:15.481" v="4875" actId="20577"/>
        <pc:sldMkLst>
          <pc:docMk/>
          <pc:sldMk cId="3003421596" sldId="1614"/>
        </pc:sldMkLst>
      </pc:sldChg>
      <pc:sldChg chg="addSp delSp modSp add del mod ord modClrScheme chgLayout">
        <pc:chgData name="Cecilia June" userId="c816779616a3eea7" providerId="LiveId" clId="{19C2C3A1-2504-4E25-912F-3235D8D02643}" dt="2022-06-24T15:43:10.273" v="16992" actId="47"/>
        <pc:sldMkLst>
          <pc:docMk/>
          <pc:sldMk cId="2279414863" sldId="1615"/>
        </pc:sldMkLst>
        <pc:spChg chg="mod ord">
          <ac:chgData name="Cecilia June" userId="c816779616a3eea7" providerId="LiveId" clId="{19C2C3A1-2504-4E25-912F-3235D8D02643}" dt="2022-06-12T06:31:20.963" v="4923" actId="700"/>
          <ac:spMkLst>
            <pc:docMk/>
            <pc:sldMk cId="2279414863" sldId="1615"/>
            <ac:spMk id="2" creationId="{31D43081-59D6-4958-9475-1304F6C3217E}"/>
          </ac:spMkLst>
        </pc:spChg>
        <pc:spChg chg="add mod ord">
          <ac:chgData name="Cecilia June" userId="c816779616a3eea7" providerId="LiveId" clId="{19C2C3A1-2504-4E25-912F-3235D8D02643}" dt="2022-06-12T06:32:02.293" v="4932" actId="14100"/>
          <ac:spMkLst>
            <pc:docMk/>
            <pc:sldMk cId="2279414863" sldId="1615"/>
            <ac:spMk id="3" creationId="{243561AF-F73A-B2F9-D843-DFADADA87BA7}"/>
          </ac:spMkLst>
        </pc:spChg>
        <pc:spChg chg="add del mod ord">
          <ac:chgData name="Cecilia June" userId="c816779616a3eea7" providerId="LiveId" clId="{19C2C3A1-2504-4E25-912F-3235D8D02643}" dt="2022-06-12T06:31:24.255" v="4924"/>
          <ac:spMkLst>
            <pc:docMk/>
            <pc:sldMk cId="2279414863" sldId="1615"/>
            <ac:spMk id="4" creationId="{197BDAC9-0FBB-0177-9649-1AB5BD258DED}"/>
          </ac:spMkLst>
        </pc:spChg>
        <pc:picChg chg="del">
          <ac:chgData name="Cecilia June" userId="c816779616a3eea7" providerId="LiveId" clId="{19C2C3A1-2504-4E25-912F-3235D8D02643}" dt="2022-06-12T05:02:48.192" v="4892" actId="478"/>
          <ac:picMkLst>
            <pc:docMk/>
            <pc:sldMk cId="2279414863" sldId="1615"/>
            <ac:picMk id="5" creationId="{45B178BE-5DD8-06AD-E3D2-42B72218E597}"/>
          </ac:picMkLst>
        </pc:picChg>
        <pc:picChg chg="add mod">
          <ac:chgData name="Cecilia June" userId="c816779616a3eea7" providerId="LiveId" clId="{19C2C3A1-2504-4E25-912F-3235D8D02643}" dt="2022-06-12T06:32:06.175" v="4933" actId="1076"/>
          <ac:picMkLst>
            <pc:docMk/>
            <pc:sldMk cId="2279414863" sldId="1615"/>
            <ac:picMk id="1026" creationId="{DCEF5C41-BAB0-9D10-B3F5-751BB254B0F0}"/>
          </ac:picMkLst>
        </pc:picChg>
      </pc:sldChg>
      <pc:sldChg chg="modSp add del mod">
        <pc:chgData name="Cecilia June" userId="c816779616a3eea7" providerId="LiveId" clId="{19C2C3A1-2504-4E25-912F-3235D8D02643}" dt="2022-06-24T15:43:11.977" v="16993" actId="47"/>
        <pc:sldMkLst>
          <pc:docMk/>
          <pc:sldMk cId="33229701" sldId="1616"/>
        </pc:sldMkLst>
        <pc:spChg chg="mod">
          <ac:chgData name="Cecilia June" userId="c816779616a3eea7" providerId="LiveId" clId="{19C2C3A1-2504-4E25-912F-3235D8D02643}" dt="2022-06-12T06:32:33.483" v="4935"/>
          <ac:spMkLst>
            <pc:docMk/>
            <pc:sldMk cId="33229701" sldId="1616"/>
            <ac:spMk id="2" creationId="{31D43081-59D6-4958-9475-1304F6C3217E}"/>
          </ac:spMkLst>
        </pc:spChg>
      </pc:sldChg>
      <pc:sldChg chg="addSp modSp add del mod modClrScheme chgLayout">
        <pc:chgData name="Cecilia June" userId="c816779616a3eea7" providerId="LiveId" clId="{19C2C3A1-2504-4E25-912F-3235D8D02643}" dt="2022-06-24T15:43:13.923" v="16994" actId="47"/>
        <pc:sldMkLst>
          <pc:docMk/>
          <pc:sldMk cId="3079549010" sldId="1617"/>
        </pc:sldMkLst>
        <pc:spChg chg="mod ord">
          <ac:chgData name="Cecilia June" userId="c816779616a3eea7" providerId="LiveId" clId="{19C2C3A1-2504-4E25-912F-3235D8D02643}" dt="2022-06-12T06:34:38.101" v="4947" actId="700"/>
          <ac:spMkLst>
            <pc:docMk/>
            <pc:sldMk cId="3079549010" sldId="1617"/>
            <ac:spMk id="2" creationId="{31D43081-59D6-4958-9475-1304F6C3217E}"/>
          </ac:spMkLst>
        </pc:spChg>
        <pc:spChg chg="mod ord">
          <ac:chgData name="Cecilia June" userId="c816779616a3eea7" providerId="LiveId" clId="{19C2C3A1-2504-4E25-912F-3235D8D02643}" dt="2022-06-12T06:35:10.953" v="4953" actId="123"/>
          <ac:spMkLst>
            <pc:docMk/>
            <pc:sldMk cId="3079549010" sldId="1617"/>
            <ac:spMk id="3" creationId="{243561AF-F73A-B2F9-D843-DFADADA87BA7}"/>
          </ac:spMkLst>
        </pc:spChg>
        <pc:spChg chg="add mod ord">
          <ac:chgData name="Cecilia June" userId="c816779616a3eea7" providerId="LiveId" clId="{19C2C3A1-2504-4E25-912F-3235D8D02643}" dt="2022-06-12T06:34:56.541" v="4950" actId="14100"/>
          <ac:spMkLst>
            <pc:docMk/>
            <pc:sldMk cId="3079549010" sldId="1617"/>
            <ac:spMk id="4" creationId="{DEFE724F-2BE7-2F10-FA07-9A8BDCED791F}"/>
          </ac:spMkLst>
        </pc:spChg>
        <pc:picChg chg="add mod">
          <ac:chgData name="Cecilia June" userId="c816779616a3eea7" providerId="LiveId" clId="{19C2C3A1-2504-4E25-912F-3235D8D02643}" dt="2022-06-12T06:36:34.781" v="4957" actId="1076"/>
          <ac:picMkLst>
            <pc:docMk/>
            <pc:sldMk cId="3079549010" sldId="1617"/>
            <ac:picMk id="2050" creationId="{C02AAE0C-F95C-DCAD-1B14-D71323878AE9}"/>
          </ac:picMkLst>
        </pc:picChg>
      </pc:sldChg>
      <pc:sldChg chg="add del">
        <pc:chgData name="Cecilia June" userId="c816779616a3eea7" providerId="LiveId" clId="{19C2C3A1-2504-4E25-912F-3235D8D02643}" dt="2022-06-24T15:43:16.848" v="16995" actId="47"/>
        <pc:sldMkLst>
          <pc:docMk/>
          <pc:sldMk cId="253817261" sldId="1618"/>
        </pc:sldMkLst>
      </pc:sldChg>
      <pc:sldChg chg="modSp add del mod">
        <pc:chgData name="Cecilia June" userId="c816779616a3eea7" providerId="LiveId" clId="{19C2C3A1-2504-4E25-912F-3235D8D02643}" dt="2022-06-12T14:39:27.861" v="9805" actId="47"/>
        <pc:sldMkLst>
          <pc:docMk/>
          <pc:sldMk cId="2342408045" sldId="1619"/>
        </pc:sldMkLst>
        <pc:spChg chg="mod">
          <ac:chgData name="Cecilia June" userId="c816779616a3eea7" providerId="LiveId" clId="{19C2C3A1-2504-4E25-912F-3235D8D02643}" dt="2022-06-12T08:38:38.617" v="6317" actId="20577"/>
          <ac:spMkLst>
            <pc:docMk/>
            <pc:sldMk cId="2342408045" sldId="1619"/>
            <ac:spMk id="3" creationId="{D4988DB3-D557-4481-B9A4-7AA7F49EDC2B}"/>
          </ac:spMkLst>
        </pc:spChg>
      </pc:sldChg>
      <pc:sldChg chg="modSp add mod">
        <pc:chgData name="Cecilia June" userId="c816779616a3eea7" providerId="LiveId" clId="{19C2C3A1-2504-4E25-912F-3235D8D02643}" dt="2022-06-12T08:21:34.695" v="5523" actId="20577"/>
        <pc:sldMkLst>
          <pc:docMk/>
          <pc:sldMk cId="2552541585" sldId="1622"/>
        </pc:sldMkLst>
        <pc:spChg chg="mod">
          <ac:chgData name="Cecilia June" userId="c816779616a3eea7" providerId="LiveId" clId="{19C2C3A1-2504-4E25-912F-3235D8D02643}" dt="2022-06-12T08:21:34.695" v="5523" actId="20577"/>
          <ac:spMkLst>
            <pc:docMk/>
            <pc:sldMk cId="2552541585" sldId="1622"/>
            <ac:spMk id="4" creationId="{FFA10781-8DF7-D0D7-CB73-0211A2D86064}"/>
          </ac:spMkLst>
        </pc:spChg>
      </pc:sldChg>
      <pc:sldChg chg="add">
        <pc:chgData name="Cecilia June" userId="c816779616a3eea7" providerId="LiveId" clId="{19C2C3A1-2504-4E25-912F-3235D8D02643}" dt="2022-06-12T08:21:07.999" v="5518"/>
        <pc:sldMkLst>
          <pc:docMk/>
          <pc:sldMk cId="185132497" sldId="1623"/>
        </pc:sldMkLst>
      </pc:sldChg>
      <pc:sldChg chg="addSp delSp modSp add mod modNotesTx">
        <pc:chgData name="Cecilia June" userId="c816779616a3eea7" providerId="LiveId" clId="{19C2C3A1-2504-4E25-912F-3235D8D02643}" dt="2022-06-27T04:46:05.775" v="22856" actId="1076"/>
        <pc:sldMkLst>
          <pc:docMk/>
          <pc:sldMk cId="1681232124" sldId="1624"/>
        </pc:sldMkLst>
        <pc:spChg chg="del">
          <ac:chgData name="Cecilia June" userId="c816779616a3eea7" providerId="LiveId" clId="{19C2C3A1-2504-4E25-912F-3235D8D02643}" dt="2022-06-19T06:24:25.218" v="11891" actId="22"/>
          <ac:spMkLst>
            <pc:docMk/>
            <pc:sldMk cId="1681232124" sldId="1624"/>
            <ac:spMk id="3" creationId="{243561AF-F73A-B2F9-D843-DFADADA87BA7}"/>
          </ac:spMkLst>
        </pc:spChg>
        <pc:spChg chg="add del mod">
          <ac:chgData name="Cecilia June" userId="c816779616a3eea7" providerId="LiveId" clId="{19C2C3A1-2504-4E25-912F-3235D8D02643}" dt="2022-06-23T13:38:56.902" v="16648"/>
          <ac:spMkLst>
            <pc:docMk/>
            <pc:sldMk cId="1681232124" sldId="1624"/>
            <ac:spMk id="3" creationId="{9CEBBE22-F265-1680-BC42-F4151CA140E9}"/>
          </ac:spMkLst>
        </pc:spChg>
        <pc:spChg chg="add del mod">
          <ac:chgData name="Cecilia June" userId="c816779616a3eea7" providerId="LiveId" clId="{19C2C3A1-2504-4E25-912F-3235D8D02643}" dt="2022-06-25T06:47:58.931" v="18321"/>
          <ac:spMkLst>
            <pc:docMk/>
            <pc:sldMk cId="1681232124" sldId="1624"/>
            <ac:spMk id="3" creationId="{A8AC1D65-6951-7000-573B-7E3458F99FCC}"/>
          </ac:spMkLst>
        </pc:spChg>
        <pc:spChg chg="add del mod">
          <ac:chgData name="Cecilia June" userId="c816779616a3eea7" providerId="LiveId" clId="{19C2C3A1-2504-4E25-912F-3235D8D02643}" dt="2022-06-24T14:52:12.250" v="16819"/>
          <ac:spMkLst>
            <pc:docMk/>
            <pc:sldMk cId="1681232124" sldId="1624"/>
            <ac:spMk id="3" creationId="{CA82261B-F5F4-1227-F270-B08E33AAC291}"/>
          </ac:spMkLst>
        </pc:spChg>
        <pc:spChg chg="add del mod">
          <ac:chgData name="Cecilia June" userId="c816779616a3eea7" providerId="LiveId" clId="{19C2C3A1-2504-4E25-912F-3235D8D02643}" dt="2022-06-25T15:32:16.706" v="20341"/>
          <ac:spMkLst>
            <pc:docMk/>
            <pc:sldMk cId="1681232124" sldId="1624"/>
            <ac:spMk id="5" creationId="{E8BE0F5D-70F4-E9FB-11A6-CE92F584936A}"/>
          </ac:spMkLst>
        </pc:spChg>
        <pc:spChg chg="add del mod">
          <ac:chgData name="Cecilia June" userId="c816779616a3eea7" providerId="LiveId" clId="{19C2C3A1-2504-4E25-912F-3235D8D02643}" dt="2022-06-23T14:46:20.274" v="16703"/>
          <ac:spMkLst>
            <pc:docMk/>
            <pc:sldMk cId="1681232124" sldId="1624"/>
            <ac:spMk id="6" creationId="{2C8E5AF7-83E8-D55E-4F7C-62A1CFA45F58}"/>
          </ac:spMkLst>
        </pc:spChg>
        <pc:spChg chg="add del mod">
          <ac:chgData name="Cecilia June" userId="c816779616a3eea7" providerId="LiveId" clId="{19C2C3A1-2504-4E25-912F-3235D8D02643}" dt="2022-06-24T14:54:59.688" v="16834"/>
          <ac:spMkLst>
            <pc:docMk/>
            <pc:sldMk cId="1681232124" sldId="1624"/>
            <ac:spMk id="6" creationId="{99094A50-F3F2-8F71-E0A7-53D8681999CE}"/>
          </ac:spMkLst>
        </pc:spChg>
        <pc:spChg chg="add del mod">
          <ac:chgData name="Cecilia June" userId="c816779616a3eea7" providerId="LiveId" clId="{19C2C3A1-2504-4E25-912F-3235D8D02643}" dt="2022-06-27T04:45:31.829" v="22846" actId="478"/>
          <ac:spMkLst>
            <pc:docMk/>
            <pc:sldMk cId="1681232124" sldId="1624"/>
            <ac:spMk id="8" creationId="{2C6A9163-75FE-389B-F351-B744556174A1}"/>
          </ac:spMkLst>
        </pc:spChg>
        <pc:spChg chg="add del mod">
          <ac:chgData name="Cecilia June" userId="c816779616a3eea7" providerId="LiveId" clId="{19C2C3A1-2504-4E25-912F-3235D8D02643}" dt="2022-06-27T04:45:47.449" v="22852"/>
          <ac:spMkLst>
            <pc:docMk/>
            <pc:sldMk cId="1681232124" sldId="1624"/>
            <ac:spMk id="9" creationId="{FA80319D-4A10-0CD2-720D-D485F456AD23}"/>
          </ac:spMkLst>
        </pc:spChg>
        <pc:spChg chg="add del mod">
          <ac:chgData name="Cecilia June" userId="c816779616a3eea7" providerId="LiveId" clId="{19C2C3A1-2504-4E25-912F-3235D8D02643}" dt="2022-06-24T16:16:59.037" v="17012"/>
          <ac:spMkLst>
            <pc:docMk/>
            <pc:sldMk cId="1681232124" sldId="1624"/>
            <ac:spMk id="10" creationId="{30D0A25E-75AA-C236-DC96-7C39E42AB71C}"/>
          </ac:spMkLst>
        </pc:spChg>
        <pc:spChg chg="add del mod">
          <ac:chgData name="Cecilia June" userId="c816779616a3eea7" providerId="LiveId" clId="{19C2C3A1-2504-4E25-912F-3235D8D02643}" dt="2022-06-25T08:03:25.759" v="20130"/>
          <ac:spMkLst>
            <pc:docMk/>
            <pc:sldMk cId="1681232124" sldId="1624"/>
            <ac:spMk id="10" creationId="{EE8112E6-0249-7C3A-56EA-4AED772C9FDE}"/>
          </ac:spMkLst>
        </pc:spChg>
        <pc:spChg chg="add del mod">
          <ac:chgData name="Cecilia June" userId="c816779616a3eea7" providerId="LiveId" clId="{19C2C3A1-2504-4E25-912F-3235D8D02643}" dt="2022-06-23T14:55:18.473" v="16708"/>
          <ac:spMkLst>
            <pc:docMk/>
            <pc:sldMk cId="1681232124" sldId="1624"/>
            <ac:spMk id="11" creationId="{4F060480-8B35-33C5-3435-541D1F8AECFD}"/>
          </ac:spMkLst>
        </pc:spChg>
        <pc:spChg chg="add del">
          <ac:chgData name="Cecilia June" userId="c816779616a3eea7" providerId="LiveId" clId="{19C2C3A1-2504-4E25-912F-3235D8D02643}" dt="2022-06-24T15:56:04.167" v="17005" actId="22"/>
          <ac:spMkLst>
            <pc:docMk/>
            <pc:sldMk cId="1681232124" sldId="1624"/>
            <ac:spMk id="11" creationId="{540F8C5F-4144-B3C0-D060-F9C53CAD3AD8}"/>
          </ac:spMkLst>
        </pc:spChg>
        <pc:spChg chg="add del mod">
          <ac:chgData name="Cecilia June" userId="c816779616a3eea7" providerId="LiveId" clId="{19C2C3A1-2504-4E25-912F-3235D8D02643}" dt="2022-06-24T16:20:48.831" v="17014"/>
          <ac:spMkLst>
            <pc:docMk/>
            <pc:sldMk cId="1681232124" sldId="1624"/>
            <ac:spMk id="12" creationId="{10C3D438-8325-46C5-6EF6-9745D071C6D2}"/>
          </ac:spMkLst>
        </pc:spChg>
        <pc:spChg chg="add del mod">
          <ac:chgData name="Cecilia June" userId="c816779616a3eea7" providerId="LiveId" clId="{19C2C3A1-2504-4E25-912F-3235D8D02643}" dt="2022-06-23T14:56:21.864" v="16712"/>
          <ac:spMkLst>
            <pc:docMk/>
            <pc:sldMk cId="1681232124" sldId="1624"/>
            <ac:spMk id="14" creationId="{A859E22B-BE58-3EA2-FC9C-22ECE5165050}"/>
          </ac:spMkLst>
        </pc:spChg>
        <pc:spChg chg="add del mod">
          <ac:chgData name="Cecilia June" userId="c816779616a3eea7" providerId="LiveId" clId="{19C2C3A1-2504-4E25-912F-3235D8D02643}" dt="2022-06-23T14:57:12.404" v="16717"/>
          <ac:spMkLst>
            <pc:docMk/>
            <pc:sldMk cId="1681232124" sldId="1624"/>
            <ac:spMk id="17" creationId="{DFC966FA-8FF0-823A-CC87-380A90945678}"/>
          </ac:spMkLst>
        </pc:spChg>
        <pc:spChg chg="add del mod">
          <ac:chgData name="Cecilia June" userId="c816779616a3eea7" providerId="LiveId" clId="{19C2C3A1-2504-4E25-912F-3235D8D02643}" dt="2022-06-23T14:58:33.564" v="16721"/>
          <ac:spMkLst>
            <pc:docMk/>
            <pc:sldMk cId="1681232124" sldId="1624"/>
            <ac:spMk id="20" creationId="{BDAEDA1C-EE64-BC8A-A97A-11F186073B5E}"/>
          </ac:spMkLst>
        </pc:spChg>
        <pc:spChg chg="add del mod">
          <ac:chgData name="Cecilia June" userId="c816779616a3eea7" providerId="LiveId" clId="{19C2C3A1-2504-4E25-912F-3235D8D02643}" dt="2022-06-23T14:59:19.275" v="16725"/>
          <ac:spMkLst>
            <pc:docMk/>
            <pc:sldMk cId="1681232124" sldId="1624"/>
            <ac:spMk id="23" creationId="{99D9F220-C0B7-2205-5401-A789209BDF02}"/>
          </ac:spMkLst>
        </pc:spChg>
        <pc:spChg chg="add del mod">
          <ac:chgData name="Cecilia June" userId="c816779616a3eea7" providerId="LiveId" clId="{19C2C3A1-2504-4E25-912F-3235D8D02643}" dt="2022-06-23T16:13:57.600" v="16740"/>
          <ac:spMkLst>
            <pc:docMk/>
            <pc:sldMk cId="1681232124" sldId="1624"/>
            <ac:spMk id="26" creationId="{C332B897-7E4E-7C1F-F43F-F9C288261072}"/>
          </ac:spMkLst>
        </pc:spChg>
        <pc:picChg chg="add del mod">
          <ac:chgData name="Cecilia June" userId="c816779616a3eea7" providerId="LiveId" clId="{19C2C3A1-2504-4E25-912F-3235D8D02643}" dt="2022-06-25T15:32:14.797" v="20340" actId="21"/>
          <ac:picMkLst>
            <pc:docMk/>
            <pc:sldMk cId="1681232124" sldId="1624"/>
            <ac:picMk id="4" creationId="{884663AC-E1D9-A329-49B0-ABFD4FCDDBB1}"/>
          </ac:picMkLst>
        </pc:picChg>
        <pc:picChg chg="add del mod">
          <ac:chgData name="Cecilia June" userId="c816779616a3eea7" providerId="LiveId" clId="{19C2C3A1-2504-4E25-912F-3235D8D02643}" dt="2022-06-27T04:45:14.865" v="22840" actId="478"/>
          <ac:picMkLst>
            <pc:docMk/>
            <pc:sldMk cId="1681232124" sldId="1624"/>
            <ac:picMk id="4" creationId="{94BF1732-0F10-0A41-0EB1-079D906DA951}"/>
          </ac:picMkLst>
        </pc:picChg>
        <pc:picChg chg="add del mod">
          <ac:chgData name="Cecilia June" userId="c816779616a3eea7" providerId="LiveId" clId="{19C2C3A1-2504-4E25-912F-3235D8D02643}" dt="2022-06-25T08:03:19.426" v="20128" actId="478"/>
          <ac:picMkLst>
            <pc:docMk/>
            <pc:sldMk cId="1681232124" sldId="1624"/>
            <ac:picMk id="5" creationId="{0E4A12BB-BFBB-2979-3E07-A83F9323E27F}"/>
          </ac:picMkLst>
        </pc:picChg>
        <pc:picChg chg="add del mod ord">
          <ac:chgData name="Cecilia June" userId="c816779616a3eea7" providerId="LiveId" clId="{19C2C3A1-2504-4E25-912F-3235D8D02643}" dt="2022-06-19T10:47:36.895" v="11896" actId="478"/>
          <ac:picMkLst>
            <pc:docMk/>
            <pc:sldMk cId="1681232124" sldId="1624"/>
            <ac:picMk id="5" creationId="{0F953872-52D9-4B93-4488-7E11E237845B}"/>
          </ac:picMkLst>
        </pc:picChg>
        <pc:picChg chg="add del mod">
          <ac:chgData name="Cecilia June" userId="c816779616a3eea7" providerId="LiveId" clId="{19C2C3A1-2504-4E25-912F-3235D8D02643}" dt="2022-06-24T14:54:53.348" v="16833" actId="478"/>
          <ac:picMkLst>
            <pc:docMk/>
            <pc:sldMk cId="1681232124" sldId="1624"/>
            <ac:picMk id="5" creationId="{72C2A79F-F81E-A326-C8B7-30A262A2A816}"/>
          </ac:picMkLst>
        </pc:picChg>
        <pc:picChg chg="add del mod">
          <ac:chgData name="Cecilia June" userId="c816779616a3eea7" providerId="LiveId" clId="{19C2C3A1-2504-4E25-912F-3235D8D02643}" dt="2022-06-23T13:50:57.607" v="16660" actId="21"/>
          <ac:picMkLst>
            <pc:docMk/>
            <pc:sldMk cId="1681232124" sldId="1624"/>
            <ac:picMk id="5" creationId="{F7D38135-822A-CF13-DE16-F06D65556753}"/>
          </ac:picMkLst>
        </pc:picChg>
        <pc:picChg chg="add del mod">
          <ac:chgData name="Cecilia June" userId="c816779616a3eea7" providerId="LiveId" clId="{19C2C3A1-2504-4E25-912F-3235D8D02643}" dt="2022-06-27T04:45:41.930" v="22850" actId="21"/>
          <ac:picMkLst>
            <pc:docMk/>
            <pc:sldMk cId="1681232124" sldId="1624"/>
            <ac:picMk id="6" creationId="{D54FC9F5-1B01-1DA2-795B-742D46C993E5}"/>
          </ac:picMkLst>
        </pc:picChg>
        <pc:picChg chg="add del mod">
          <ac:chgData name="Cecilia June" userId="c816779616a3eea7" providerId="LiveId" clId="{19C2C3A1-2504-4E25-912F-3235D8D02643}" dt="2022-06-25T07:26:42.853" v="18781" actId="478"/>
          <ac:picMkLst>
            <pc:docMk/>
            <pc:sldMk cId="1681232124" sldId="1624"/>
            <ac:picMk id="7" creationId="{0F8658B6-7CA3-441C-DAD3-35DAC5DC11D5}"/>
          </ac:picMkLst>
        </pc:picChg>
        <pc:picChg chg="add del mod">
          <ac:chgData name="Cecilia June" userId="c816779616a3eea7" providerId="LiveId" clId="{19C2C3A1-2504-4E25-912F-3235D8D02643}" dt="2022-06-23T13:51:02.653" v="16662"/>
          <ac:picMkLst>
            <pc:docMk/>
            <pc:sldMk cId="1681232124" sldId="1624"/>
            <ac:picMk id="7" creationId="{80384187-DB50-80B3-B0C6-E0C7C9BE5E3B}"/>
          </ac:picMkLst>
        </pc:picChg>
        <pc:picChg chg="add del mod">
          <ac:chgData name="Cecilia June" userId="c816779616a3eea7" providerId="LiveId" clId="{19C2C3A1-2504-4E25-912F-3235D8D02643}" dt="2022-06-27T04:45:35.401" v="22848" actId="478"/>
          <ac:picMkLst>
            <pc:docMk/>
            <pc:sldMk cId="1681232124" sldId="1624"/>
            <ac:picMk id="7" creationId="{892DA9E7-C711-5453-23CF-361126BA37EA}"/>
          </ac:picMkLst>
        </pc:picChg>
        <pc:picChg chg="add del mod">
          <ac:chgData name="Cecilia June" userId="c816779616a3eea7" providerId="LiveId" clId="{19C2C3A1-2504-4E25-912F-3235D8D02643}" dt="2022-06-23T13:53:31.405" v="16668" actId="21"/>
          <ac:picMkLst>
            <pc:docMk/>
            <pc:sldMk cId="1681232124" sldId="1624"/>
            <ac:picMk id="8" creationId="{1E015C42-BCAD-3E6D-3CFF-B32D741FA8A6}"/>
          </ac:picMkLst>
        </pc:picChg>
        <pc:picChg chg="add del mod">
          <ac:chgData name="Cecilia June" userId="c816779616a3eea7" providerId="LiveId" clId="{19C2C3A1-2504-4E25-912F-3235D8D02643}" dt="2022-06-24T15:56:11.957" v="17007" actId="478"/>
          <ac:picMkLst>
            <pc:docMk/>
            <pc:sldMk cId="1681232124" sldId="1624"/>
            <ac:picMk id="8" creationId="{6113E295-FB68-F6E8-ECC3-C87A2B360A8E}"/>
          </ac:picMkLst>
        </pc:picChg>
        <pc:picChg chg="add del mod">
          <ac:chgData name="Cecilia June" userId="c816779616a3eea7" providerId="LiveId" clId="{19C2C3A1-2504-4E25-912F-3235D8D02643}" dt="2022-06-25T08:03:23.668" v="20129" actId="21"/>
          <ac:picMkLst>
            <pc:docMk/>
            <pc:sldMk cId="1681232124" sldId="1624"/>
            <ac:picMk id="9" creationId="{CA216725-FB82-3CC4-68FB-EF369F824AE9}"/>
          </ac:picMkLst>
        </pc:picChg>
        <pc:picChg chg="add del mod">
          <ac:chgData name="Cecilia June" userId="c816779616a3eea7" providerId="LiveId" clId="{19C2C3A1-2504-4E25-912F-3235D8D02643}" dt="2022-06-23T14:55:10.983" v="16707" actId="478"/>
          <ac:picMkLst>
            <pc:docMk/>
            <pc:sldMk cId="1681232124" sldId="1624"/>
            <ac:picMk id="10" creationId="{3BEC29E6-C390-AAB0-ED86-B200212DC85D}"/>
          </ac:picMkLst>
        </pc:picChg>
        <pc:picChg chg="add mod">
          <ac:chgData name="Cecilia June" userId="c816779616a3eea7" providerId="LiveId" clId="{19C2C3A1-2504-4E25-912F-3235D8D02643}" dt="2022-06-27T04:46:05.775" v="22856" actId="1076"/>
          <ac:picMkLst>
            <pc:docMk/>
            <pc:sldMk cId="1681232124" sldId="1624"/>
            <ac:picMk id="10" creationId="{554BB978-152D-2BC8-11F8-6AB0F41D998F}"/>
          </ac:picMkLst>
        </pc:picChg>
        <pc:picChg chg="add del mod">
          <ac:chgData name="Cecilia June" userId="c816779616a3eea7" providerId="LiveId" clId="{19C2C3A1-2504-4E25-912F-3235D8D02643}" dt="2022-06-25T15:32:04.724" v="20338" actId="478"/>
          <ac:picMkLst>
            <pc:docMk/>
            <pc:sldMk cId="1681232124" sldId="1624"/>
            <ac:picMk id="12" creationId="{09FC0729-E85E-5FC7-7012-C3D00698686C}"/>
          </ac:picMkLst>
        </pc:picChg>
        <pc:picChg chg="add del mod">
          <ac:chgData name="Cecilia June" userId="c816779616a3eea7" providerId="LiveId" clId="{19C2C3A1-2504-4E25-912F-3235D8D02643}" dt="2022-06-24T16:20:42.097" v="17013" actId="478"/>
          <ac:picMkLst>
            <pc:docMk/>
            <pc:sldMk cId="1681232124" sldId="1624"/>
            <ac:picMk id="13" creationId="{8969ECBB-D52E-DADE-8230-241F24142D9F}"/>
          </ac:picMkLst>
        </pc:picChg>
        <pc:picChg chg="add del mod">
          <ac:chgData name="Cecilia June" userId="c816779616a3eea7" providerId="LiveId" clId="{19C2C3A1-2504-4E25-912F-3235D8D02643}" dt="2022-06-23T14:56:17.600" v="16711" actId="478"/>
          <ac:picMkLst>
            <pc:docMk/>
            <pc:sldMk cId="1681232124" sldId="1624"/>
            <ac:picMk id="13" creationId="{FABCA205-2B8A-86F7-504F-E73135F05C9C}"/>
          </ac:picMkLst>
        </pc:picChg>
        <pc:picChg chg="add del mod">
          <ac:chgData name="Cecilia June" userId="c816779616a3eea7" providerId="LiveId" clId="{19C2C3A1-2504-4E25-912F-3235D8D02643}" dt="2022-06-25T06:47:53.490" v="18320" actId="478"/>
          <ac:picMkLst>
            <pc:docMk/>
            <pc:sldMk cId="1681232124" sldId="1624"/>
            <ac:picMk id="15" creationId="{D4BC0514-5DB8-90C5-2BF4-664532C20B38}"/>
          </ac:picMkLst>
        </pc:picChg>
        <pc:picChg chg="add del mod">
          <ac:chgData name="Cecilia June" userId="c816779616a3eea7" providerId="LiveId" clId="{19C2C3A1-2504-4E25-912F-3235D8D02643}" dt="2022-06-23T14:57:06.234" v="16716" actId="478"/>
          <ac:picMkLst>
            <pc:docMk/>
            <pc:sldMk cId="1681232124" sldId="1624"/>
            <ac:picMk id="16" creationId="{7B0DDF19-6A3B-8435-EA33-D0E98D9C5F7E}"/>
          </ac:picMkLst>
        </pc:picChg>
        <pc:picChg chg="add del mod">
          <ac:chgData name="Cecilia June" userId="c816779616a3eea7" providerId="LiveId" clId="{19C2C3A1-2504-4E25-912F-3235D8D02643}" dt="2022-06-23T14:58:27.733" v="16720" actId="478"/>
          <ac:picMkLst>
            <pc:docMk/>
            <pc:sldMk cId="1681232124" sldId="1624"/>
            <ac:picMk id="19" creationId="{15D36F6D-866E-239E-5C0B-E631516E4914}"/>
          </ac:picMkLst>
        </pc:picChg>
        <pc:picChg chg="add del mod">
          <ac:chgData name="Cecilia June" userId="c816779616a3eea7" providerId="LiveId" clId="{19C2C3A1-2504-4E25-912F-3235D8D02643}" dt="2022-06-23T14:59:14.125" v="16724" actId="478"/>
          <ac:picMkLst>
            <pc:docMk/>
            <pc:sldMk cId="1681232124" sldId="1624"/>
            <ac:picMk id="22" creationId="{AFBAACCB-1453-F11D-99EB-59A5F73BEE1D}"/>
          </ac:picMkLst>
        </pc:picChg>
        <pc:picChg chg="add del mod">
          <ac:chgData name="Cecilia June" userId="c816779616a3eea7" providerId="LiveId" clId="{19C2C3A1-2504-4E25-912F-3235D8D02643}" dt="2022-06-23T16:13:52.737" v="16739" actId="478"/>
          <ac:picMkLst>
            <pc:docMk/>
            <pc:sldMk cId="1681232124" sldId="1624"/>
            <ac:picMk id="25" creationId="{6616E9E1-1956-1945-0EBB-30A3CBA69ECD}"/>
          </ac:picMkLst>
        </pc:picChg>
        <pc:picChg chg="add del mod">
          <ac:chgData name="Cecilia June" userId="c816779616a3eea7" providerId="LiveId" clId="{19C2C3A1-2504-4E25-912F-3235D8D02643}" dt="2022-06-24T14:52:06.710" v="16818" actId="478"/>
          <ac:picMkLst>
            <pc:docMk/>
            <pc:sldMk cId="1681232124" sldId="1624"/>
            <ac:picMk id="28" creationId="{97C931C0-40DC-39A5-9137-C3476A225632}"/>
          </ac:picMkLst>
        </pc:picChg>
      </pc:sldChg>
      <pc:sldChg chg="add">
        <pc:chgData name="Cecilia June" userId="c816779616a3eea7" providerId="LiveId" clId="{19C2C3A1-2504-4E25-912F-3235D8D02643}" dt="2022-06-12T08:21:07.999" v="5518"/>
        <pc:sldMkLst>
          <pc:docMk/>
          <pc:sldMk cId="4097975610" sldId="1625"/>
        </pc:sldMkLst>
      </pc:sldChg>
      <pc:sldChg chg="addSp delSp modSp add mod">
        <pc:chgData name="Cecilia June" userId="c816779616a3eea7" providerId="LiveId" clId="{19C2C3A1-2504-4E25-912F-3235D8D02643}" dt="2022-06-12T08:27:14.810" v="5622" actId="21"/>
        <pc:sldMkLst>
          <pc:docMk/>
          <pc:sldMk cId="1356115968" sldId="1626"/>
        </pc:sldMkLst>
        <pc:spChg chg="del">
          <ac:chgData name="Cecilia June" userId="c816779616a3eea7" providerId="LiveId" clId="{19C2C3A1-2504-4E25-912F-3235D8D02643}" dt="2022-06-12T08:25:34.550" v="5568" actId="3680"/>
          <ac:spMkLst>
            <pc:docMk/>
            <pc:sldMk cId="1356115968" sldId="1626"/>
            <ac:spMk id="3" creationId="{243561AF-F73A-B2F9-D843-DFADADA87BA7}"/>
          </ac:spMkLst>
        </pc:spChg>
        <pc:spChg chg="add mod">
          <ac:chgData name="Cecilia June" userId="c816779616a3eea7" providerId="LiveId" clId="{19C2C3A1-2504-4E25-912F-3235D8D02643}" dt="2022-06-12T08:27:14.810" v="5622" actId="21"/>
          <ac:spMkLst>
            <pc:docMk/>
            <pc:sldMk cId="1356115968" sldId="1626"/>
            <ac:spMk id="6" creationId="{2AD5B1DD-E648-919E-1BF0-116CA86C51F5}"/>
          </ac:spMkLst>
        </pc:spChg>
        <pc:graphicFrameChg chg="add del mod ord modGraphic">
          <ac:chgData name="Cecilia June" userId="c816779616a3eea7" providerId="LiveId" clId="{19C2C3A1-2504-4E25-912F-3235D8D02643}" dt="2022-06-12T08:27:14.810" v="5622" actId="21"/>
          <ac:graphicFrameMkLst>
            <pc:docMk/>
            <pc:sldMk cId="1356115968" sldId="1626"/>
            <ac:graphicFrameMk id="4" creationId="{148D362B-0347-1773-8307-DB82067B38EF}"/>
          </ac:graphicFrameMkLst>
        </pc:graphicFrameChg>
      </pc:sldChg>
      <pc:sldChg chg="modSp add del">
        <pc:chgData name="Cecilia June" userId="c816779616a3eea7" providerId="LiveId" clId="{19C2C3A1-2504-4E25-912F-3235D8D02643}" dt="2022-06-12T08:29:04.530" v="5631" actId="47"/>
        <pc:sldMkLst>
          <pc:docMk/>
          <pc:sldMk cId="1230219918" sldId="1627"/>
        </pc:sldMkLst>
        <pc:spChg chg="mod">
          <ac:chgData name="Cecilia June" userId="c816779616a3eea7" providerId="LiveId" clId="{19C2C3A1-2504-4E25-912F-3235D8D02643}" dt="2022-06-12T08:28:37.413" v="5628" actId="20577"/>
          <ac:spMkLst>
            <pc:docMk/>
            <pc:sldMk cId="1230219918" sldId="1627"/>
            <ac:spMk id="3" creationId="{D4988DB3-D557-4481-B9A4-7AA7F49EDC2B}"/>
          </ac:spMkLst>
        </pc:spChg>
      </pc:sldChg>
      <pc:sldChg chg="addSp modSp add del mod">
        <pc:chgData name="Cecilia June" userId="c816779616a3eea7" providerId="LiveId" clId="{19C2C3A1-2504-4E25-912F-3235D8D02643}" dt="2022-06-12T15:08:54.523" v="10627" actId="47"/>
        <pc:sldMkLst>
          <pc:docMk/>
          <pc:sldMk cId="2558484072" sldId="1628"/>
        </pc:sldMkLst>
        <pc:spChg chg="mod">
          <ac:chgData name="Cecilia June" userId="c816779616a3eea7" providerId="LiveId" clId="{19C2C3A1-2504-4E25-912F-3235D8D02643}" dt="2022-06-12T08:28:56.936" v="5630"/>
          <ac:spMkLst>
            <pc:docMk/>
            <pc:sldMk cId="2558484072" sldId="1628"/>
            <ac:spMk id="2" creationId="{31D43081-59D6-4958-9475-1304F6C3217E}"/>
          </ac:spMkLst>
        </pc:spChg>
        <pc:spChg chg="mod">
          <ac:chgData name="Cecilia June" userId="c816779616a3eea7" providerId="LiveId" clId="{19C2C3A1-2504-4E25-912F-3235D8D02643}" dt="2022-06-12T13:27:00.194" v="8291" actId="123"/>
          <ac:spMkLst>
            <pc:docMk/>
            <pc:sldMk cId="2558484072" sldId="1628"/>
            <ac:spMk id="3" creationId="{243561AF-F73A-B2F9-D843-DFADADA87BA7}"/>
          </ac:spMkLst>
        </pc:spChg>
        <pc:graphicFrameChg chg="add mod modGraphic">
          <ac:chgData name="Cecilia June" userId="c816779616a3eea7" providerId="LiveId" clId="{19C2C3A1-2504-4E25-912F-3235D8D02643}" dt="2022-06-12T13:27:25.286" v="8295" actId="1076"/>
          <ac:graphicFrameMkLst>
            <pc:docMk/>
            <pc:sldMk cId="2558484072" sldId="1628"/>
            <ac:graphicFrameMk id="4" creationId="{A03CF123-F1E4-FFB1-D20D-BD0CF913D79D}"/>
          </ac:graphicFrameMkLst>
        </pc:graphicFrameChg>
      </pc:sldChg>
      <pc:sldChg chg="addSp modSp new del mod">
        <pc:chgData name="Cecilia June" userId="c816779616a3eea7" providerId="LiveId" clId="{19C2C3A1-2504-4E25-912F-3235D8D02643}" dt="2022-06-12T14:39:30.590" v="9806" actId="47"/>
        <pc:sldMkLst>
          <pc:docMk/>
          <pc:sldMk cId="2084813803" sldId="1631"/>
        </pc:sldMkLst>
        <pc:spChg chg="mod">
          <ac:chgData name="Cecilia June" userId="c816779616a3eea7" providerId="LiveId" clId="{19C2C3A1-2504-4E25-912F-3235D8D02643}" dt="2022-06-12T08:39:25.709" v="6337" actId="20577"/>
          <ac:spMkLst>
            <pc:docMk/>
            <pc:sldMk cId="2084813803" sldId="1631"/>
            <ac:spMk id="3" creationId="{36DB2A02-5AEF-9305-726A-83A65BC4914A}"/>
          </ac:spMkLst>
        </pc:spChg>
        <pc:graphicFrameChg chg="add mod modGraphic">
          <ac:chgData name="Cecilia June" userId="c816779616a3eea7" providerId="LiveId" clId="{19C2C3A1-2504-4E25-912F-3235D8D02643}" dt="2022-06-12T09:05:35.869" v="7080"/>
          <ac:graphicFrameMkLst>
            <pc:docMk/>
            <pc:sldMk cId="2084813803" sldId="1631"/>
            <ac:graphicFrameMk id="4" creationId="{0CE11EF4-D99F-CB14-DEFA-A70191A6DF02}"/>
          </ac:graphicFrameMkLst>
        </pc:graphicFrameChg>
      </pc:sldChg>
      <pc:sldChg chg="modSp add mod ord">
        <pc:chgData name="Cecilia June" userId="c816779616a3eea7" providerId="LiveId" clId="{19C2C3A1-2504-4E25-912F-3235D8D02643}" dt="2022-06-12T13:17:51.246" v="7147" actId="207"/>
        <pc:sldMkLst>
          <pc:docMk/>
          <pc:sldMk cId="236601902" sldId="1632"/>
        </pc:sldMkLst>
        <pc:spChg chg="mod">
          <ac:chgData name="Cecilia June" userId="c816779616a3eea7" providerId="LiveId" clId="{19C2C3A1-2504-4E25-912F-3235D8D02643}" dt="2022-06-12T13:16:47.552" v="7118"/>
          <ac:spMkLst>
            <pc:docMk/>
            <pc:sldMk cId="236601902" sldId="1632"/>
            <ac:spMk id="2" creationId="{31D43081-59D6-4958-9475-1304F6C3217E}"/>
          </ac:spMkLst>
        </pc:spChg>
        <pc:spChg chg="mod">
          <ac:chgData name="Cecilia June" userId="c816779616a3eea7" providerId="LiveId" clId="{19C2C3A1-2504-4E25-912F-3235D8D02643}" dt="2022-06-12T13:17:51.246" v="7147" actId="207"/>
          <ac:spMkLst>
            <pc:docMk/>
            <pc:sldMk cId="236601902" sldId="1632"/>
            <ac:spMk id="3" creationId="{D4988DB3-D557-4481-B9A4-7AA7F49EDC2B}"/>
          </ac:spMkLst>
        </pc:spChg>
      </pc:sldChg>
      <pc:sldChg chg="modSp add mod ord">
        <pc:chgData name="Cecilia June" userId="c816779616a3eea7" providerId="LiveId" clId="{19C2C3A1-2504-4E25-912F-3235D8D02643}" dt="2022-06-22T07:18:47.779" v="16392"/>
        <pc:sldMkLst>
          <pc:docMk/>
          <pc:sldMk cId="1011444175" sldId="1633"/>
        </pc:sldMkLst>
        <pc:spChg chg="mod">
          <ac:chgData name="Cecilia June" userId="c816779616a3eea7" providerId="LiveId" clId="{19C2C3A1-2504-4E25-912F-3235D8D02643}" dt="2022-06-22T07:18:47.779" v="16392"/>
          <ac:spMkLst>
            <pc:docMk/>
            <pc:sldMk cId="1011444175" sldId="1633"/>
            <ac:spMk id="3" creationId="{243561AF-F73A-B2F9-D843-DFADADA87BA7}"/>
          </ac:spMkLst>
        </pc:spChg>
      </pc:sldChg>
      <pc:sldChg chg="addSp delSp modSp add mod ord">
        <pc:chgData name="Cecilia June" userId="c816779616a3eea7" providerId="LiveId" clId="{19C2C3A1-2504-4E25-912F-3235D8D02643}" dt="2022-06-24T15:54:54.218" v="17003" actId="1076"/>
        <pc:sldMkLst>
          <pc:docMk/>
          <pc:sldMk cId="4060301210" sldId="1634"/>
        </pc:sldMkLst>
        <pc:spChg chg="del mod">
          <ac:chgData name="Cecilia June" userId="c816779616a3eea7" providerId="LiveId" clId="{19C2C3A1-2504-4E25-912F-3235D8D02643}" dt="2022-06-12T15:54:04.286" v="11695" actId="22"/>
          <ac:spMkLst>
            <pc:docMk/>
            <pc:sldMk cId="4060301210" sldId="1634"/>
            <ac:spMk id="3" creationId="{243561AF-F73A-B2F9-D843-DFADADA87BA7}"/>
          </ac:spMkLst>
        </pc:spChg>
        <pc:spChg chg="add del mod">
          <ac:chgData name="Cecilia June" userId="c816779616a3eea7" providerId="LiveId" clId="{19C2C3A1-2504-4E25-912F-3235D8D02643}" dt="2022-06-24T15:52:31.476" v="16996"/>
          <ac:spMkLst>
            <pc:docMk/>
            <pc:sldMk cId="4060301210" sldId="1634"/>
            <ac:spMk id="6" creationId="{C6045EEA-ED0E-4499-71AD-77421168187F}"/>
          </ac:spMkLst>
        </pc:spChg>
        <pc:picChg chg="add mod">
          <ac:chgData name="Cecilia June" userId="c816779616a3eea7" providerId="LiveId" clId="{19C2C3A1-2504-4E25-912F-3235D8D02643}" dt="2022-06-24T15:54:54.218" v="17003" actId="1076"/>
          <ac:picMkLst>
            <pc:docMk/>
            <pc:sldMk cId="4060301210" sldId="1634"/>
            <ac:picMk id="4" creationId="{A749BAF0-E50B-287F-77DF-0F307215E929}"/>
          </ac:picMkLst>
        </pc:picChg>
        <pc:picChg chg="add del mod ord">
          <ac:chgData name="Cecilia June" userId="c816779616a3eea7" providerId="LiveId" clId="{19C2C3A1-2504-4E25-912F-3235D8D02643}" dt="2022-06-12T15:54:08.768" v="11697" actId="21"/>
          <ac:picMkLst>
            <pc:docMk/>
            <pc:sldMk cId="4060301210" sldId="1634"/>
            <ac:picMk id="5" creationId="{427A31B6-E56E-6BCB-9782-3287AF29541C}"/>
          </ac:picMkLst>
        </pc:picChg>
        <pc:picChg chg="add del mod">
          <ac:chgData name="Cecilia June" userId="c816779616a3eea7" providerId="LiveId" clId="{19C2C3A1-2504-4E25-912F-3235D8D02643}" dt="2022-06-20T04:35:41.111" v="12067" actId="478"/>
          <ac:picMkLst>
            <pc:docMk/>
            <pc:sldMk cId="4060301210" sldId="1634"/>
            <ac:picMk id="7" creationId="{972DCFC6-DF84-6D74-3576-47D4814CC333}"/>
          </ac:picMkLst>
        </pc:picChg>
      </pc:sldChg>
      <pc:sldChg chg="modSp add mod">
        <pc:chgData name="Cecilia June" userId="c816779616a3eea7" providerId="LiveId" clId="{19C2C3A1-2504-4E25-912F-3235D8D02643}" dt="2022-06-22T07:17:36.791" v="16384" actId="20577"/>
        <pc:sldMkLst>
          <pc:docMk/>
          <pc:sldMk cId="283492817" sldId="1635"/>
        </pc:sldMkLst>
        <pc:spChg chg="mod">
          <ac:chgData name="Cecilia June" userId="c816779616a3eea7" providerId="LiveId" clId="{19C2C3A1-2504-4E25-912F-3235D8D02643}" dt="2022-06-22T07:17:36.791" v="16384" actId="20577"/>
          <ac:spMkLst>
            <pc:docMk/>
            <pc:sldMk cId="283492817" sldId="1635"/>
            <ac:spMk id="3" creationId="{243561AF-F73A-B2F9-D843-DFADADA87BA7}"/>
          </ac:spMkLst>
        </pc:spChg>
      </pc:sldChg>
      <pc:sldChg chg="ord">
        <pc:chgData name="Cecilia June" userId="c816779616a3eea7" providerId="LiveId" clId="{19C2C3A1-2504-4E25-912F-3235D8D02643}" dt="2022-06-22T08:13:48.784" v="16643"/>
        <pc:sldMkLst>
          <pc:docMk/>
          <pc:sldMk cId="2229792778" sldId="1637"/>
        </pc:sldMkLst>
      </pc:sldChg>
      <pc:sldChg chg="modSp mod">
        <pc:chgData name="Cecilia June" userId="c816779616a3eea7" providerId="LiveId" clId="{19C2C3A1-2504-4E25-912F-3235D8D02643}" dt="2022-06-19T13:31:23.065" v="11938" actId="20577"/>
        <pc:sldMkLst>
          <pc:docMk/>
          <pc:sldMk cId="3391482471" sldId="1638"/>
        </pc:sldMkLst>
        <pc:spChg chg="mod">
          <ac:chgData name="Cecilia June" userId="c816779616a3eea7" providerId="LiveId" clId="{19C2C3A1-2504-4E25-912F-3235D8D02643}" dt="2022-06-19T13:31:23.065" v="11938" actId="20577"/>
          <ac:spMkLst>
            <pc:docMk/>
            <pc:sldMk cId="3391482471" sldId="1638"/>
            <ac:spMk id="4" creationId="{6A725B55-4383-0C48-C25F-E6A217C49FF6}"/>
          </ac:spMkLst>
        </pc:spChg>
      </pc:sldChg>
      <pc:sldChg chg="addSp delSp modSp mod">
        <pc:chgData name="Cecilia June" userId="c816779616a3eea7" providerId="LiveId" clId="{19C2C3A1-2504-4E25-912F-3235D8D02643}" dt="2022-06-19T15:35:34.883" v="12032" actId="478"/>
        <pc:sldMkLst>
          <pc:docMk/>
          <pc:sldMk cId="3378166681" sldId="1649"/>
        </pc:sldMkLst>
        <pc:picChg chg="add del mod">
          <ac:chgData name="Cecilia June" userId="c816779616a3eea7" providerId="LiveId" clId="{19C2C3A1-2504-4E25-912F-3235D8D02643}" dt="2022-06-19T15:35:34.883" v="12032" actId="478"/>
          <ac:picMkLst>
            <pc:docMk/>
            <pc:sldMk cId="3378166681" sldId="1649"/>
            <ac:picMk id="5" creationId="{E8E92770-A9DA-4CCC-6A11-BEC6BA5A9DA2}"/>
          </ac:picMkLst>
        </pc:picChg>
      </pc:sldChg>
      <pc:sldChg chg="addSp delSp modSp mod">
        <pc:chgData name="Cecilia June" userId="c816779616a3eea7" providerId="LiveId" clId="{19C2C3A1-2504-4E25-912F-3235D8D02643}" dt="2022-06-19T15:37:38.898" v="12035" actId="478"/>
        <pc:sldMkLst>
          <pc:docMk/>
          <pc:sldMk cId="2727201597" sldId="1664"/>
        </pc:sldMkLst>
        <pc:picChg chg="add del mod">
          <ac:chgData name="Cecilia June" userId="c816779616a3eea7" providerId="LiveId" clId="{19C2C3A1-2504-4E25-912F-3235D8D02643}" dt="2022-06-19T15:37:38.898" v="12035" actId="478"/>
          <ac:picMkLst>
            <pc:docMk/>
            <pc:sldMk cId="2727201597" sldId="1664"/>
            <ac:picMk id="5" creationId="{5F1D0ADA-BC9C-4594-E687-658AD2D8437C}"/>
          </ac:picMkLst>
        </pc:picChg>
      </pc:sldChg>
      <pc:sldChg chg="modSp mod">
        <pc:chgData name="Cecilia June" userId="c816779616a3eea7" providerId="LiveId" clId="{19C2C3A1-2504-4E25-912F-3235D8D02643}" dt="2022-06-20T08:30:08.771" v="12150" actId="207"/>
        <pc:sldMkLst>
          <pc:docMk/>
          <pc:sldMk cId="1975128334" sldId="1677"/>
        </pc:sldMkLst>
        <pc:spChg chg="mod">
          <ac:chgData name="Cecilia June" userId="c816779616a3eea7" providerId="LiveId" clId="{19C2C3A1-2504-4E25-912F-3235D8D02643}" dt="2022-06-20T08:30:08.771" v="12150" actId="207"/>
          <ac:spMkLst>
            <pc:docMk/>
            <pc:sldMk cId="1975128334" sldId="1677"/>
            <ac:spMk id="32" creationId="{C6E604E5-C137-50D3-A146-E8F4EB2D10B1}"/>
          </ac:spMkLst>
        </pc:spChg>
        <pc:cxnChg chg="mod">
          <ac:chgData name="Cecilia June" userId="c816779616a3eea7" providerId="LiveId" clId="{19C2C3A1-2504-4E25-912F-3235D8D02643}" dt="2022-06-20T08:30:02.815" v="12149" actId="1076"/>
          <ac:cxnSpMkLst>
            <pc:docMk/>
            <pc:sldMk cId="1975128334" sldId="1677"/>
            <ac:cxnSpMk id="40" creationId="{0BF85BC1-E82E-FEAE-6AC4-BA8B71ED265C}"/>
          </ac:cxnSpMkLst>
        </pc:cxnChg>
      </pc:sldChg>
      <pc:sldChg chg="modSp mod">
        <pc:chgData name="Cecilia June" userId="c816779616a3eea7" providerId="LiveId" clId="{19C2C3A1-2504-4E25-912F-3235D8D02643}" dt="2022-06-20T08:30:36.209" v="12151" actId="207"/>
        <pc:sldMkLst>
          <pc:docMk/>
          <pc:sldMk cId="3404913158" sldId="1679"/>
        </pc:sldMkLst>
        <pc:spChg chg="mod">
          <ac:chgData name="Cecilia June" userId="c816779616a3eea7" providerId="LiveId" clId="{19C2C3A1-2504-4E25-912F-3235D8D02643}" dt="2022-06-20T08:30:36.209" v="12151" actId="207"/>
          <ac:spMkLst>
            <pc:docMk/>
            <pc:sldMk cId="3404913158" sldId="1679"/>
            <ac:spMk id="47" creationId="{48E46A60-D2EC-5E04-A80C-B33AE1EC2545}"/>
          </ac:spMkLst>
        </pc:spChg>
      </pc:sldChg>
      <pc:sldChg chg="modSp mod">
        <pc:chgData name="Cecilia June" userId="c816779616a3eea7" providerId="LiveId" clId="{19C2C3A1-2504-4E25-912F-3235D8D02643}" dt="2022-06-20T08:30:54.665" v="12152" actId="207"/>
        <pc:sldMkLst>
          <pc:docMk/>
          <pc:sldMk cId="477342011" sldId="1687"/>
        </pc:sldMkLst>
        <pc:spChg chg="mod">
          <ac:chgData name="Cecilia June" userId="c816779616a3eea7" providerId="LiveId" clId="{19C2C3A1-2504-4E25-912F-3235D8D02643}" dt="2022-06-20T08:30:54.665" v="12152" actId="207"/>
          <ac:spMkLst>
            <pc:docMk/>
            <pc:sldMk cId="477342011" sldId="1687"/>
            <ac:spMk id="66" creationId="{52CA1B78-731E-417A-6BCB-6C5D4C94FC50}"/>
          </ac:spMkLst>
        </pc:spChg>
      </pc:sldChg>
      <pc:sldChg chg="modSp mod">
        <pc:chgData name="Cecilia June" userId="c816779616a3eea7" providerId="LiveId" clId="{19C2C3A1-2504-4E25-912F-3235D8D02643}" dt="2022-06-20T08:31:06.993" v="12153" actId="207"/>
        <pc:sldMkLst>
          <pc:docMk/>
          <pc:sldMk cId="2494989973" sldId="1690"/>
        </pc:sldMkLst>
        <pc:spChg chg="mod">
          <ac:chgData name="Cecilia June" userId="c816779616a3eea7" providerId="LiveId" clId="{19C2C3A1-2504-4E25-912F-3235D8D02643}" dt="2022-06-20T08:31:06.993" v="12153" actId="207"/>
          <ac:spMkLst>
            <pc:docMk/>
            <pc:sldMk cId="2494989973" sldId="1690"/>
            <ac:spMk id="74" creationId="{6F94D097-BD01-8818-3DAC-9AED61F44726}"/>
          </ac:spMkLst>
        </pc:spChg>
      </pc:sldChg>
      <pc:sldChg chg="addSp delSp modSp mod">
        <pc:chgData name="Cecilia June" userId="c816779616a3eea7" providerId="LiveId" clId="{19C2C3A1-2504-4E25-912F-3235D8D02643}" dt="2022-06-24T16:27:03.894" v="17028" actId="21"/>
        <pc:sldMkLst>
          <pc:docMk/>
          <pc:sldMk cId="2530218103" sldId="1694"/>
        </pc:sldMkLst>
        <pc:picChg chg="add del mod">
          <ac:chgData name="Cecilia June" userId="c816779616a3eea7" providerId="LiveId" clId="{19C2C3A1-2504-4E25-912F-3235D8D02643}" dt="2022-06-24T16:27:03.894" v="17028" actId="21"/>
          <ac:picMkLst>
            <pc:docMk/>
            <pc:sldMk cId="2530218103" sldId="1694"/>
            <ac:picMk id="5" creationId="{B22847C4-9CD3-590A-4874-658415A26542}"/>
          </ac:picMkLst>
        </pc:picChg>
      </pc:sldChg>
      <pc:sldChg chg="modSp mod">
        <pc:chgData name="Cecilia June" userId="c816779616a3eea7" providerId="LiveId" clId="{19C2C3A1-2504-4E25-912F-3235D8D02643}" dt="2022-06-20T08:31:38.957" v="12159" actId="1076"/>
        <pc:sldMkLst>
          <pc:docMk/>
          <pc:sldMk cId="284086661" sldId="1695"/>
        </pc:sldMkLst>
        <pc:spChg chg="mod">
          <ac:chgData name="Cecilia June" userId="c816779616a3eea7" providerId="LiveId" clId="{19C2C3A1-2504-4E25-912F-3235D8D02643}" dt="2022-06-20T08:31:22.481" v="12154" actId="1076"/>
          <ac:spMkLst>
            <pc:docMk/>
            <pc:sldMk cId="284086661" sldId="1695"/>
            <ac:spMk id="4" creationId="{E165AAD8-95E4-8181-8F05-E8DF5D0D2B34}"/>
          </ac:spMkLst>
        </pc:spChg>
        <pc:spChg chg="mod">
          <ac:chgData name="Cecilia June" userId="c816779616a3eea7" providerId="LiveId" clId="{19C2C3A1-2504-4E25-912F-3235D8D02643}" dt="2022-06-20T08:31:25.498" v="12155" actId="1076"/>
          <ac:spMkLst>
            <pc:docMk/>
            <pc:sldMk cId="284086661" sldId="1695"/>
            <ac:spMk id="72" creationId="{39CB0CFA-6BA9-99DC-1CD8-8B3BA0853FD6}"/>
          </ac:spMkLst>
        </pc:spChg>
        <pc:spChg chg="mod">
          <ac:chgData name="Cecilia June" userId="c816779616a3eea7" providerId="LiveId" clId="{19C2C3A1-2504-4E25-912F-3235D8D02643}" dt="2022-06-20T08:31:28.655" v="12156" actId="1076"/>
          <ac:spMkLst>
            <pc:docMk/>
            <pc:sldMk cId="284086661" sldId="1695"/>
            <ac:spMk id="73" creationId="{5F8452BA-87A9-5E8D-5107-EB0A7AFCAE67}"/>
          </ac:spMkLst>
        </pc:spChg>
        <pc:spChg chg="mod">
          <ac:chgData name="Cecilia June" userId="c816779616a3eea7" providerId="LiveId" clId="{19C2C3A1-2504-4E25-912F-3235D8D02643}" dt="2022-06-20T08:31:32.769" v="12157" actId="1076"/>
          <ac:spMkLst>
            <pc:docMk/>
            <pc:sldMk cId="284086661" sldId="1695"/>
            <ac:spMk id="79" creationId="{56DEF4C8-B389-A5ED-50AB-DA3D5F669412}"/>
          </ac:spMkLst>
        </pc:spChg>
        <pc:spChg chg="mod">
          <ac:chgData name="Cecilia June" userId="c816779616a3eea7" providerId="LiveId" clId="{19C2C3A1-2504-4E25-912F-3235D8D02643}" dt="2022-06-20T08:31:35.845" v="12158" actId="1076"/>
          <ac:spMkLst>
            <pc:docMk/>
            <pc:sldMk cId="284086661" sldId="1695"/>
            <ac:spMk id="80" creationId="{87C78F5C-C337-1AA4-AF5A-B03B32F67B4B}"/>
          </ac:spMkLst>
        </pc:spChg>
        <pc:spChg chg="mod">
          <ac:chgData name="Cecilia June" userId="c816779616a3eea7" providerId="LiveId" clId="{19C2C3A1-2504-4E25-912F-3235D8D02643}" dt="2022-06-20T08:31:38.957" v="12159" actId="1076"/>
          <ac:spMkLst>
            <pc:docMk/>
            <pc:sldMk cId="284086661" sldId="1695"/>
            <ac:spMk id="81" creationId="{A589A236-0363-A97B-6BC1-787472246EE3}"/>
          </ac:spMkLst>
        </pc:spChg>
      </pc:sldChg>
      <pc:sldChg chg="modSp del mod">
        <pc:chgData name="Cecilia June" userId="c816779616a3eea7" providerId="LiveId" clId="{19C2C3A1-2504-4E25-912F-3235D8D02643}" dt="2022-06-20T14:15:35.768" v="12173" actId="47"/>
        <pc:sldMkLst>
          <pc:docMk/>
          <pc:sldMk cId="2321833065" sldId="1696"/>
        </pc:sldMkLst>
        <pc:spChg chg="mod">
          <ac:chgData name="Cecilia June" userId="c816779616a3eea7" providerId="LiveId" clId="{19C2C3A1-2504-4E25-912F-3235D8D02643}" dt="2022-06-20T08:31:47.892" v="12160" actId="1076"/>
          <ac:spMkLst>
            <pc:docMk/>
            <pc:sldMk cId="2321833065" sldId="1696"/>
            <ac:spMk id="4" creationId="{E165AAD8-95E4-8181-8F05-E8DF5D0D2B34}"/>
          </ac:spMkLst>
        </pc:spChg>
        <pc:spChg chg="mod">
          <ac:chgData name="Cecilia June" userId="c816779616a3eea7" providerId="LiveId" clId="{19C2C3A1-2504-4E25-912F-3235D8D02643}" dt="2022-06-20T08:31:51.712" v="12161" actId="1076"/>
          <ac:spMkLst>
            <pc:docMk/>
            <pc:sldMk cId="2321833065" sldId="1696"/>
            <ac:spMk id="72" creationId="{39CB0CFA-6BA9-99DC-1CD8-8B3BA0853FD6}"/>
          </ac:spMkLst>
        </pc:spChg>
        <pc:spChg chg="mod">
          <ac:chgData name="Cecilia June" userId="c816779616a3eea7" providerId="LiveId" clId="{19C2C3A1-2504-4E25-912F-3235D8D02643}" dt="2022-06-20T08:31:57.454" v="12163" actId="1076"/>
          <ac:spMkLst>
            <pc:docMk/>
            <pc:sldMk cId="2321833065" sldId="1696"/>
            <ac:spMk id="73" creationId="{5F8452BA-87A9-5E8D-5107-EB0A7AFCAE67}"/>
          </ac:spMkLst>
        </pc:spChg>
        <pc:spChg chg="mod">
          <ac:chgData name="Cecilia June" userId="c816779616a3eea7" providerId="LiveId" clId="{19C2C3A1-2504-4E25-912F-3235D8D02643}" dt="2022-06-20T14:14:11.724" v="12168" actId="1076"/>
          <ac:spMkLst>
            <pc:docMk/>
            <pc:sldMk cId="2321833065" sldId="1696"/>
            <ac:spMk id="79" creationId="{56DEF4C8-B389-A5ED-50AB-DA3D5F669412}"/>
          </ac:spMkLst>
        </pc:spChg>
        <pc:spChg chg="mod">
          <ac:chgData name="Cecilia June" userId="c816779616a3eea7" providerId="LiveId" clId="{19C2C3A1-2504-4E25-912F-3235D8D02643}" dt="2022-06-20T08:31:54.945" v="12162" actId="1076"/>
          <ac:spMkLst>
            <pc:docMk/>
            <pc:sldMk cId="2321833065" sldId="1696"/>
            <ac:spMk id="80" creationId="{87C78F5C-C337-1AA4-AF5A-B03B32F67B4B}"/>
          </ac:spMkLst>
        </pc:spChg>
        <pc:spChg chg="mod">
          <ac:chgData name="Cecilia June" userId="c816779616a3eea7" providerId="LiveId" clId="{19C2C3A1-2504-4E25-912F-3235D8D02643}" dt="2022-06-20T14:14:43.152" v="12169" actId="1076"/>
          <ac:spMkLst>
            <pc:docMk/>
            <pc:sldMk cId="2321833065" sldId="1696"/>
            <ac:spMk id="81" creationId="{A589A236-0363-A97B-6BC1-787472246EE3}"/>
          </ac:spMkLst>
        </pc:spChg>
      </pc:sldChg>
      <pc:sldChg chg="del ord">
        <pc:chgData name="Cecilia June" userId="c816779616a3eea7" providerId="LiveId" clId="{19C2C3A1-2504-4E25-912F-3235D8D02643}" dt="2022-06-20T08:32:21.398" v="12167" actId="47"/>
        <pc:sldMkLst>
          <pc:docMk/>
          <pc:sldMk cId="3299401819" sldId="1697"/>
        </pc:sldMkLst>
      </pc:sldChg>
      <pc:sldChg chg="del">
        <pc:chgData name="Cecilia June" userId="c816779616a3eea7" providerId="LiveId" clId="{19C2C3A1-2504-4E25-912F-3235D8D02643}" dt="2022-06-24T15:42:55.417" v="16988" actId="47"/>
        <pc:sldMkLst>
          <pc:docMk/>
          <pc:sldMk cId="363936391" sldId="1698"/>
        </pc:sldMkLst>
      </pc:sldChg>
      <pc:sldChg chg="addSp delSp modSp mod">
        <pc:chgData name="Cecilia June" userId="c816779616a3eea7" providerId="LiveId" clId="{19C2C3A1-2504-4E25-912F-3235D8D02643}" dt="2022-06-26T08:05:06.372" v="21353" actId="1076"/>
        <pc:sldMkLst>
          <pc:docMk/>
          <pc:sldMk cId="3387320506" sldId="1699"/>
        </pc:sldMkLst>
        <pc:spChg chg="mod">
          <ac:chgData name="Cecilia June" userId="c816779616a3eea7" providerId="LiveId" clId="{19C2C3A1-2504-4E25-912F-3235D8D02643}" dt="2022-06-20T08:27:20.430" v="12141" actId="207"/>
          <ac:spMkLst>
            <pc:docMk/>
            <pc:sldMk cId="3387320506" sldId="1699"/>
            <ac:spMk id="3" creationId="{27E7263F-62FF-8C23-D9E8-D0E0A8A64370}"/>
          </ac:spMkLst>
        </pc:spChg>
        <pc:spChg chg="del">
          <ac:chgData name="Cecilia June" userId="c816779616a3eea7" providerId="LiveId" clId="{19C2C3A1-2504-4E25-912F-3235D8D02643}" dt="2022-06-20T14:52:31.190" v="12921" actId="478"/>
          <ac:spMkLst>
            <pc:docMk/>
            <pc:sldMk cId="3387320506" sldId="1699"/>
            <ac:spMk id="5" creationId="{D241B8C3-67EE-8A9E-94AB-3BEF7B99733D}"/>
          </ac:spMkLst>
        </pc:spChg>
        <pc:spChg chg="add del mod">
          <ac:chgData name="Cecilia June" userId="c816779616a3eea7" providerId="LiveId" clId="{19C2C3A1-2504-4E25-912F-3235D8D02643}" dt="2022-06-25T05:27:42.789" v="17587" actId="478"/>
          <ac:spMkLst>
            <pc:docMk/>
            <pc:sldMk cId="3387320506" sldId="1699"/>
            <ac:spMk id="9" creationId="{6B09F2C5-28E4-7C49-6995-BB882C754201}"/>
          </ac:spMkLst>
        </pc:spChg>
        <pc:spChg chg="add mod">
          <ac:chgData name="Cecilia June" userId="c816779616a3eea7" providerId="LiveId" clId="{19C2C3A1-2504-4E25-912F-3235D8D02643}" dt="2022-06-20T14:48:26.061" v="12872"/>
          <ac:spMkLst>
            <pc:docMk/>
            <pc:sldMk cId="3387320506" sldId="1699"/>
            <ac:spMk id="10" creationId="{52DDCC00-FEDC-1673-259F-4C4F34A93E4E}"/>
          </ac:spMkLst>
        </pc:spChg>
        <pc:spChg chg="add mod">
          <ac:chgData name="Cecilia June" userId="c816779616a3eea7" providerId="LiveId" clId="{19C2C3A1-2504-4E25-912F-3235D8D02643}" dt="2022-06-20T14:52:32.022" v="12922"/>
          <ac:spMkLst>
            <pc:docMk/>
            <pc:sldMk cId="3387320506" sldId="1699"/>
            <ac:spMk id="11" creationId="{614376BC-B89F-886C-5805-6C4B196B5505}"/>
          </ac:spMkLst>
        </pc:spChg>
        <pc:spChg chg="add mod">
          <ac:chgData name="Cecilia June" userId="c816779616a3eea7" providerId="LiveId" clId="{19C2C3A1-2504-4E25-912F-3235D8D02643}" dt="2022-06-20T14:52:32.022" v="12922"/>
          <ac:spMkLst>
            <pc:docMk/>
            <pc:sldMk cId="3387320506" sldId="1699"/>
            <ac:spMk id="12" creationId="{10BD0AB9-29A1-98AC-D8F1-208019C99C8C}"/>
          </ac:spMkLst>
        </pc:spChg>
        <pc:spChg chg="add mod">
          <ac:chgData name="Cecilia June" userId="c816779616a3eea7" providerId="LiveId" clId="{19C2C3A1-2504-4E25-912F-3235D8D02643}" dt="2022-06-25T05:58:25.376" v="17641"/>
          <ac:spMkLst>
            <pc:docMk/>
            <pc:sldMk cId="3387320506" sldId="1699"/>
            <ac:spMk id="13" creationId="{8A0CBF9C-07E7-1287-DAAA-0A02BF213BC8}"/>
          </ac:spMkLst>
        </pc:spChg>
        <pc:spChg chg="add mod">
          <ac:chgData name="Cecilia June" userId="c816779616a3eea7" providerId="LiveId" clId="{19C2C3A1-2504-4E25-912F-3235D8D02643}" dt="2022-06-25T05:58:25.376" v="17641"/>
          <ac:spMkLst>
            <pc:docMk/>
            <pc:sldMk cId="3387320506" sldId="1699"/>
            <ac:spMk id="14" creationId="{7B80F7AF-27DF-31E8-5E91-6D0386B1EF76}"/>
          </ac:spMkLst>
        </pc:spChg>
        <pc:spChg chg="add mod">
          <ac:chgData name="Cecilia June" userId="c816779616a3eea7" providerId="LiveId" clId="{19C2C3A1-2504-4E25-912F-3235D8D02643}" dt="2022-06-25T05:58:39.286" v="17643" actId="1076"/>
          <ac:spMkLst>
            <pc:docMk/>
            <pc:sldMk cId="3387320506" sldId="1699"/>
            <ac:spMk id="15" creationId="{DFA47302-6424-BA1B-7935-1369AF590499}"/>
          </ac:spMkLst>
        </pc:spChg>
        <pc:spChg chg="add del mod">
          <ac:chgData name="Cecilia June" userId="c816779616a3eea7" providerId="LiveId" clId="{19C2C3A1-2504-4E25-912F-3235D8D02643}" dt="2022-06-26T06:56:38.249" v="21140" actId="478"/>
          <ac:spMkLst>
            <pc:docMk/>
            <pc:sldMk cId="3387320506" sldId="1699"/>
            <ac:spMk id="16" creationId="{97FB4924-65C2-F482-158C-15A0C9826D36}"/>
          </ac:spMkLst>
        </pc:spChg>
        <pc:spChg chg="add del mod">
          <ac:chgData name="Cecilia June" userId="c816779616a3eea7" providerId="LiveId" clId="{19C2C3A1-2504-4E25-912F-3235D8D02643}" dt="2022-06-26T06:56:38.249" v="21140" actId="478"/>
          <ac:spMkLst>
            <pc:docMk/>
            <pc:sldMk cId="3387320506" sldId="1699"/>
            <ac:spMk id="17" creationId="{53B43739-DB3C-D845-D1F9-0557CCDF82FD}"/>
          </ac:spMkLst>
        </pc:spChg>
        <pc:spChg chg="del">
          <ac:chgData name="Cecilia June" userId="c816779616a3eea7" providerId="LiveId" clId="{19C2C3A1-2504-4E25-912F-3235D8D02643}" dt="2022-06-20T14:52:31.190" v="12921" actId="478"/>
          <ac:spMkLst>
            <pc:docMk/>
            <pc:sldMk cId="3387320506" sldId="1699"/>
            <ac:spMk id="19" creationId="{BAEE2C07-58A6-BE44-2D3F-E8D2A74BD12D}"/>
          </ac:spMkLst>
        </pc:spChg>
        <pc:spChg chg="add del mod">
          <ac:chgData name="Cecilia June" userId="c816779616a3eea7" providerId="LiveId" clId="{19C2C3A1-2504-4E25-912F-3235D8D02643}" dt="2022-06-26T06:27:35.986" v="20934" actId="478"/>
          <ac:spMkLst>
            <pc:docMk/>
            <pc:sldMk cId="3387320506" sldId="1699"/>
            <ac:spMk id="20" creationId="{AC0567F6-F592-5482-863B-AB6444CB5F42}"/>
          </ac:spMkLst>
        </pc:spChg>
        <pc:spChg chg="add del mod">
          <ac:chgData name="Cecilia June" userId="c816779616a3eea7" providerId="LiveId" clId="{19C2C3A1-2504-4E25-912F-3235D8D02643}" dt="2022-06-26T06:56:42.569" v="21142" actId="478"/>
          <ac:spMkLst>
            <pc:docMk/>
            <pc:sldMk cId="3387320506" sldId="1699"/>
            <ac:spMk id="21" creationId="{86C12E68-AC3E-0068-A9FC-FC15713D2419}"/>
          </ac:spMkLst>
        </pc:spChg>
        <pc:spChg chg="add del mod">
          <ac:chgData name="Cecilia June" userId="c816779616a3eea7" providerId="LiveId" clId="{19C2C3A1-2504-4E25-912F-3235D8D02643}" dt="2022-06-26T06:27:30.873" v="20933" actId="478"/>
          <ac:spMkLst>
            <pc:docMk/>
            <pc:sldMk cId="3387320506" sldId="1699"/>
            <ac:spMk id="22" creationId="{3636CA21-DC27-01AF-D894-435CB2E8DCAD}"/>
          </ac:spMkLst>
        </pc:spChg>
        <pc:spChg chg="add del mod">
          <ac:chgData name="Cecilia June" userId="c816779616a3eea7" providerId="LiveId" clId="{19C2C3A1-2504-4E25-912F-3235D8D02643}" dt="2022-06-26T06:27:29.266" v="20932" actId="478"/>
          <ac:spMkLst>
            <pc:docMk/>
            <pc:sldMk cId="3387320506" sldId="1699"/>
            <ac:spMk id="23" creationId="{2C4313F6-91F2-BF20-3D27-E18ED11EDA22}"/>
          </ac:spMkLst>
        </pc:spChg>
        <pc:spChg chg="add mod">
          <ac:chgData name="Cecilia June" userId="c816779616a3eea7" providerId="LiveId" clId="{19C2C3A1-2504-4E25-912F-3235D8D02643}" dt="2022-06-26T06:27:19.404" v="20931"/>
          <ac:spMkLst>
            <pc:docMk/>
            <pc:sldMk cId="3387320506" sldId="1699"/>
            <ac:spMk id="24" creationId="{DE04A546-6BD9-271E-58A4-77CAA926E0E8}"/>
          </ac:spMkLst>
        </pc:spChg>
        <pc:spChg chg="add mod">
          <ac:chgData name="Cecilia June" userId="c816779616a3eea7" providerId="LiveId" clId="{19C2C3A1-2504-4E25-912F-3235D8D02643}" dt="2022-06-26T06:27:19.404" v="20931"/>
          <ac:spMkLst>
            <pc:docMk/>
            <pc:sldMk cId="3387320506" sldId="1699"/>
            <ac:spMk id="25" creationId="{ABA576CF-89B4-06CA-BB2C-031F14273FC0}"/>
          </ac:spMkLst>
        </pc:spChg>
        <pc:spChg chg="add mod">
          <ac:chgData name="Cecilia June" userId="c816779616a3eea7" providerId="LiveId" clId="{19C2C3A1-2504-4E25-912F-3235D8D02643}" dt="2022-06-26T06:27:19.404" v="20931"/>
          <ac:spMkLst>
            <pc:docMk/>
            <pc:sldMk cId="3387320506" sldId="1699"/>
            <ac:spMk id="26" creationId="{9E038607-B564-41CD-8E17-7C4990E9BABB}"/>
          </ac:spMkLst>
        </pc:spChg>
        <pc:spChg chg="add mod">
          <ac:chgData name="Cecilia June" userId="c816779616a3eea7" providerId="LiveId" clId="{19C2C3A1-2504-4E25-912F-3235D8D02643}" dt="2022-06-26T06:27:19.404" v="20931"/>
          <ac:spMkLst>
            <pc:docMk/>
            <pc:sldMk cId="3387320506" sldId="1699"/>
            <ac:spMk id="27" creationId="{CF2CA046-55E9-0B47-68E1-6E2E8B1A5EC1}"/>
          </ac:spMkLst>
        </pc:spChg>
        <pc:spChg chg="add mod">
          <ac:chgData name="Cecilia June" userId="c816779616a3eea7" providerId="LiveId" clId="{19C2C3A1-2504-4E25-912F-3235D8D02643}" dt="2022-06-26T06:27:19.404" v="20931"/>
          <ac:spMkLst>
            <pc:docMk/>
            <pc:sldMk cId="3387320506" sldId="1699"/>
            <ac:spMk id="28" creationId="{4A22C608-15AD-5816-166E-6E944F23F7E5}"/>
          </ac:spMkLst>
        </pc:spChg>
        <pc:spChg chg="add mod">
          <ac:chgData name="Cecilia June" userId="c816779616a3eea7" providerId="LiveId" clId="{19C2C3A1-2504-4E25-912F-3235D8D02643}" dt="2022-06-26T06:27:19.404" v="20931"/>
          <ac:spMkLst>
            <pc:docMk/>
            <pc:sldMk cId="3387320506" sldId="1699"/>
            <ac:spMk id="29" creationId="{4B55CBB8-EC32-2F0D-D6ED-28EC400AEFE0}"/>
          </ac:spMkLst>
        </pc:spChg>
        <pc:spChg chg="add del mod">
          <ac:chgData name="Cecilia June" userId="c816779616a3eea7" providerId="LiveId" clId="{19C2C3A1-2504-4E25-912F-3235D8D02643}" dt="2022-06-26T06:28:13.706" v="20935" actId="478"/>
          <ac:spMkLst>
            <pc:docMk/>
            <pc:sldMk cId="3387320506" sldId="1699"/>
            <ac:spMk id="30" creationId="{DAC03820-7F5E-2875-EF00-8980F670B186}"/>
          </ac:spMkLst>
        </pc:spChg>
        <pc:spChg chg="add del mod">
          <ac:chgData name="Cecilia June" userId="c816779616a3eea7" providerId="LiveId" clId="{19C2C3A1-2504-4E25-912F-3235D8D02643}" dt="2022-06-26T06:28:13.706" v="20935" actId="478"/>
          <ac:spMkLst>
            <pc:docMk/>
            <pc:sldMk cId="3387320506" sldId="1699"/>
            <ac:spMk id="31" creationId="{71B4951A-5661-C506-2B52-13915CA00D6A}"/>
          </ac:spMkLst>
        </pc:spChg>
        <pc:spChg chg="add del mod">
          <ac:chgData name="Cecilia June" userId="c816779616a3eea7" providerId="LiveId" clId="{19C2C3A1-2504-4E25-912F-3235D8D02643}" dt="2022-06-26T08:04:01.982" v="21347" actId="478"/>
          <ac:spMkLst>
            <pc:docMk/>
            <pc:sldMk cId="3387320506" sldId="1699"/>
            <ac:spMk id="34" creationId="{DC4154A0-C852-3665-CA89-CD81B46507E2}"/>
          </ac:spMkLst>
        </pc:spChg>
        <pc:spChg chg="add del mod">
          <ac:chgData name="Cecilia June" userId="c816779616a3eea7" providerId="LiveId" clId="{19C2C3A1-2504-4E25-912F-3235D8D02643}" dt="2022-06-26T08:04:01.982" v="21347" actId="478"/>
          <ac:spMkLst>
            <pc:docMk/>
            <pc:sldMk cId="3387320506" sldId="1699"/>
            <ac:spMk id="35" creationId="{5A749A03-9E96-8976-B5E4-F7955E35BB20}"/>
          </ac:spMkLst>
        </pc:spChg>
        <pc:spChg chg="add mod">
          <ac:chgData name="Cecilia June" userId="c816779616a3eea7" providerId="LiveId" clId="{19C2C3A1-2504-4E25-912F-3235D8D02643}" dt="2022-06-26T06:56:23.897" v="21136"/>
          <ac:spMkLst>
            <pc:docMk/>
            <pc:sldMk cId="3387320506" sldId="1699"/>
            <ac:spMk id="38" creationId="{2BFD6782-6026-0206-2E5F-D363D7ED7C29}"/>
          </ac:spMkLst>
        </pc:spChg>
        <pc:spChg chg="add del mod">
          <ac:chgData name="Cecilia June" userId="c816779616a3eea7" providerId="LiveId" clId="{19C2C3A1-2504-4E25-912F-3235D8D02643}" dt="2022-06-26T06:56:28.158" v="21137" actId="478"/>
          <ac:spMkLst>
            <pc:docMk/>
            <pc:sldMk cId="3387320506" sldId="1699"/>
            <ac:spMk id="39" creationId="{8018BC3B-000A-D55B-040F-BF5D71268A2D}"/>
          </ac:spMkLst>
        </pc:spChg>
        <pc:spChg chg="add del mod">
          <ac:chgData name="Cecilia June" userId="c816779616a3eea7" providerId="LiveId" clId="{19C2C3A1-2504-4E25-912F-3235D8D02643}" dt="2022-06-26T06:56:28.158" v="21137" actId="478"/>
          <ac:spMkLst>
            <pc:docMk/>
            <pc:sldMk cId="3387320506" sldId="1699"/>
            <ac:spMk id="40" creationId="{CBAA8E56-8CA6-E0AD-3943-90629564C6D3}"/>
          </ac:spMkLst>
        </pc:spChg>
        <pc:spChg chg="add del mod">
          <ac:chgData name="Cecilia June" userId="c816779616a3eea7" providerId="LiveId" clId="{19C2C3A1-2504-4E25-912F-3235D8D02643}" dt="2022-06-26T06:56:28.158" v="21137" actId="478"/>
          <ac:spMkLst>
            <pc:docMk/>
            <pc:sldMk cId="3387320506" sldId="1699"/>
            <ac:spMk id="41" creationId="{1A896964-9EF6-854D-BB59-7EA2E93C81F1}"/>
          </ac:spMkLst>
        </pc:spChg>
        <pc:spChg chg="add del mod">
          <ac:chgData name="Cecilia June" userId="c816779616a3eea7" providerId="LiveId" clId="{19C2C3A1-2504-4E25-912F-3235D8D02643}" dt="2022-06-26T06:56:28.158" v="21137" actId="478"/>
          <ac:spMkLst>
            <pc:docMk/>
            <pc:sldMk cId="3387320506" sldId="1699"/>
            <ac:spMk id="42" creationId="{1E21E45F-77C0-5B10-A49D-A096C26E326C}"/>
          </ac:spMkLst>
        </pc:spChg>
        <pc:spChg chg="add del mod">
          <ac:chgData name="Cecilia June" userId="c816779616a3eea7" providerId="LiveId" clId="{19C2C3A1-2504-4E25-912F-3235D8D02643}" dt="2022-06-26T06:56:28.158" v="21137" actId="478"/>
          <ac:spMkLst>
            <pc:docMk/>
            <pc:sldMk cId="3387320506" sldId="1699"/>
            <ac:spMk id="43" creationId="{404B69CE-E67E-421D-7E2C-181AEABF01B1}"/>
          </ac:spMkLst>
        </pc:spChg>
        <pc:spChg chg="add del mod">
          <ac:chgData name="Cecilia June" userId="c816779616a3eea7" providerId="LiveId" clId="{19C2C3A1-2504-4E25-912F-3235D8D02643}" dt="2022-06-26T06:56:28.158" v="21137" actId="478"/>
          <ac:spMkLst>
            <pc:docMk/>
            <pc:sldMk cId="3387320506" sldId="1699"/>
            <ac:spMk id="44" creationId="{29B715A5-5DBB-1C96-8006-CEC437A979D2}"/>
          </ac:spMkLst>
        </pc:spChg>
        <pc:spChg chg="add mod">
          <ac:chgData name="Cecilia June" userId="c816779616a3eea7" providerId="LiveId" clId="{19C2C3A1-2504-4E25-912F-3235D8D02643}" dt="2022-06-26T08:05:06.372" v="21353" actId="1076"/>
          <ac:spMkLst>
            <pc:docMk/>
            <pc:sldMk cId="3387320506" sldId="1699"/>
            <ac:spMk id="45" creationId="{0E5689CF-50C8-6E50-6F15-CEC1D9B86415}"/>
          </ac:spMkLst>
        </pc:spChg>
        <pc:spChg chg="add mod">
          <ac:chgData name="Cecilia June" userId="c816779616a3eea7" providerId="LiveId" clId="{19C2C3A1-2504-4E25-912F-3235D8D02643}" dt="2022-06-26T08:05:06.372" v="21353" actId="1076"/>
          <ac:spMkLst>
            <pc:docMk/>
            <pc:sldMk cId="3387320506" sldId="1699"/>
            <ac:spMk id="46" creationId="{BAE8C803-1BE6-84B4-61C2-15544259625E}"/>
          </ac:spMkLst>
        </pc:spChg>
        <pc:spChg chg="add mod">
          <ac:chgData name="Cecilia June" userId="c816779616a3eea7" providerId="LiveId" clId="{19C2C3A1-2504-4E25-912F-3235D8D02643}" dt="2022-06-26T08:05:06.372" v="21353" actId="1076"/>
          <ac:spMkLst>
            <pc:docMk/>
            <pc:sldMk cId="3387320506" sldId="1699"/>
            <ac:spMk id="47" creationId="{6E3A4155-8A51-205B-B0E8-E3EE3B4EF37B}"/>
          </ac:spMkLst>
        </pc:spChg>
        <pc:picChg chg="add del mod">
          <ac:chgData name="Cecilia June" userId="c816779616a3eea7" providerId="LiveId" clId="{19C2C3A1-2504-4E25-912F-3235D8D02643}" dt="2022-06-20T14:42:52.894" v="12836" actId="478"/>
          <ac:picMkLst>
            <pc:docMk/>
            <pc:sldMk cId="3387320506" sldId="1699"/>
            <ac:picMk id="6" creationId="{ADA1111B-A95D-C35E-005D-D17692BC2C83}"/>
          </ac:picMkLst>
        </pc:picChg>
        <pc:picChg chg="add del mod">
          <ac:chgData name="Cecilia June" userId="c816779616a3eea7" providerId="LiveId" clId="{19C2C3A1-2504-4E25-912F-3235D8D02643}" dt="2022-06-20T14:46:28.386" v="12856" actId="478"/>
          <ac:picMkLst>
            <pc:docMk/>
            <pc:sldMk cId="3387320506" sldId="1699"/>
            <ac:picMk id="7" creationId="{300B2887-169A-6CB6-7316-CAC4405B8AC6}"/>
          </ac:picMkLst>
        </pc:picChg>
        <pc:picChg chg="add mod">
          <ac:chgData name="Cecilia June" userId="c816779616a3eea7" providerId="LiveId" clId="{19C2C3A1-2504-4E25-912F-3235D8D02643}" dt="2022-06-20T14:45:55.428" v="12853" actId="1076"/>
          <ac:picMkLst>
            <pc:docMk/>
            <pc:sldMk cId="3387320506" sldId="1699"/>
            <ac:picMk id="8" creationId="{12942CC8-D46D-DA00-C3C1-851DEDE9EA3E}"/>
          </ac:picMkLst>
        </pc:picChg>
        <pc:cxnChg chg="add del mod">
          <ac:chgData name="Cecilia June" userId="c816779616a3eea7" providerId="LiveId" clId="{19C2C3A1-2504-4E25-912F-3235D8D02643}" dt="2022-06-26T06:56:38.249" v="21140" actId="478"/>
          <ac:cxnSpMkLst>
            <pc:docMk/>
            <pc:sldMk cId="3387320506" sldId="1699"/>
            <ac:cxnSpMk id="18" creationId="{0EB6B561-00CE-42AF-5DB1-F63C47CE554C}"/>
          </ac:cxnSpMkLst>
        </pc:cxnChg>
        <pc:cxnChg chg="add del mod">
          <ac:chgData name="Cecilia June" userId="c816779616a3eea7" providerId="LiveId" clId="{19C2C3A1-2504-4E25-912F-3235D8D02643}" dt="2022-06-26T06:56:38.249" v="21140" actId="478"/>
          <ac:cxnSpMkLst>
            <pc:docMk/>
            <pc:sldMk cId="3387320506" sldId="1699"/>
            <ac:cxnSpMk id="19" creationId="{62A3B484-4DC5-8366-6F5A-8ADC8279BD11}"/>
          </ac:cxnSpMkLst>
        </pc:cxnChg>
        <pc:cxnChg chg="add mod">
          <ac:chgData name="Cecilia June" userId="c816779616a3eea7" providerId="LiveId" clId="{19C2C3A1-2504-4E25-912F-3235D8D02643}" dt="2022-06-26T06:56:23.897" v="21136"/>
          <ac:cxnSpMkLst>
            <pc:docMk/>
            <pc:sldMk cId="3387320506" sldId="1699"/>
            <ac:cxnSpMk id="36" creationId="{78E19209-A770-6F78-5F38-A9FFD917B445}"/>
          </ac:cxnSpMkLst>
        </pc:cxnChg>
        <pc:cxnChg chg="add mod">
          <ac:chgData name="Cecilia June" userId="c816779616a3eea7" providerId="LiveId" clId="{19C2C3A1-2504-4E25-912F-3235D8D02643}" dt="2022-06-26T06:56:23.897" v="21136"/>
          <ac:cxnSpMkLst>
            <pc:docMk/>
            <pc:sldMk cId="3387320506" sldId="1699"/>
            <ac:cxnSpMk id="37" creationId="{50591DF0-E814-D117-746B-DDA94E28D66F}"/>
          </ac:cxnSpMkLst>
        </pc:cxnChg>
      </pc:sldChg>
      <pc:sldChg chg="addSp delSp modSp mod">
        <pc:chgData name="Cecilia June" userId="c816779616a3eea7" providerId="LiveId" clId="{19C2C3A1-2504-4E25-912F-3235D8D02643}" dt="2022-06-26T08:08:10.862" v="21368" actId="478"/>
        <pc:sldMkLst>
          <pc:docMk/>
          <pc:sldMk cId="751200936" sldId="1700"/>
        </pc:sldMkLst>
        <pc:spChg chg="del">
          <ac:chgData name="Cecilia June" userId="c816779616a3eea7" providerId="LiveId" clId="{19C2C3A1-2504-4E25-912F-3235D8D02643}" dt="2022-06-20T14:51:53.630" v="12915" actId="478"/>
          <ac:spMkLst>
            <pc:docMk/>
            <pc:sldMk cId="751200936" sldId="1700"/>
            <ac:spMk id="5" creationId="{D241B8C3-67EE-8A9E-94AB-3BEF7B99733D}"/>
          </ac:spMkLst>
        </pc:spChg>
        <pc:spChg chg="del">
          <ac:chgData name="Cecilia June" userId="c816779616a3eea7" providerId="LiveId" clId="{19C2C3A1-2504-4E25-912F-3235D8D02643}" dt="2022-06-20T14:51:53.630" v="12915" actId="478"/>
          <ac:spMkLst>
            <pc:docMk/>
            <pc:sldMk cId="751200936" sldId="1700"/>
            <ac:spMk id="19" creationId="{BAEE2C07-58A6-BE44-2D3F-E8D2A74BD12D}"/>
          </ac:spMkLst>
        </pc:spChg>
        <pc:spChg chg="add del mod">
          <ac:chgData name="Cecilia June" userId="c816779616a3eea7" providerId="LiveId" clId="{19C2C3A1-2504-4E25-912F-3235D8D02643}" dt="2022-06-20T14:49:09.961" v="12889" actId="21"/>
          <ac:spMkLst>
            <pc:docMk/>
            <pc:sldMk cId="751200936" sldId="1700"/>
            <ac:spMk id="32" creationId="{E5CA3566-C66C-8740-2190-CBEB23AD01F5}"/>
          </ac:spMkLst>
        </pc:spChg>
        <pc:spChg chg="add mod">
          <ac:chgData name="Cecilia June" userId="c816779616a3eea7" providerId="LiveId" clId="{19C2C3A1-2504-4E25-912F-3235D8D02643}" dt="2022-06-25T05:28:10.573" v="17591" actId="1076"/>
          <ac:spMkLst>
            <pc:docMk/>
            <pc:sldMk cId="751200936" sldId="1700"/>
            <ac:spMk id="32" creationId="{E8621452-CFA4-B9A4-736C-94B2E917F6E4}"/>
          </ac:spMkLst>
        </pc:spChg>
        <pc:spChg chg="add mod">
          <ac:chgData name="Cecilia June" userId="c816779616a3eea7" providerId="LiveId" clId="{19C2C3A1-2504-4E25-912F-3235D8D02643}" dt="2022-06-20T14:52:00.599" v="12916"/>
          <ac:spMkLst>
            <pc:docMk/>
            <pc:sldMk cId="751200936" sldId="1700"/>
            <ac:spMk id="33" creationId="{CF682B23-701F-1841-DDDD-855199F66BCE}"/>
          </ac:spMkLst>
        </pc:spChg>
        <pc:spChg chg="add mod">
          <ac:chgData name="Cecilia June" userId="c816779616a3eea7" providerId="LiveId" clId="{19C2C3A1-2504-4E25-912F-3235D8D02643}" dt="2022-06-20T14:52:23.908" v="12920"/>
          <ac:spMkLst>
            <pc:docMk/>
            <pc:sldMk cId="751200936" sldId="1700"/>
            <ac:spMk id="34" creationId="{89C9AA21-C664-40ED-4A36-DCEF05EFE7DD}"/>
          </ac:spMkLst>
        </pc:spChg>
        <pc:spChg chg="add mod">
          <ac:chgData name="Cecilia June" userId="c816779616a3eea7" providerId="LiveId" clId="{19C2C3A1-2504-4E25-912F-3235D8D02643}" dt="2022-06-20T14:52:23.908" v="12920"/>
          <ac:spMkLst>
            <pc:docMk/>
            <pc:sldMk cId="751200936" sldId="1700"/>
            <ac:spMk id="35" creationId="{A4429B99-6E6B-4BC3-8392-6E2A4FFBB9C3}"/>
          </ac:spMkLst>
        </pc:spChg>
        <pc:spChg chg="add del mod">
          <ac:chgData name="Cecilia June" userId="c816779616a3eea7" providerId="LiveId" clId="{19C2C3A1-2504-4E25-912F-3235D8D02643}" dt="2022-06-25T05:30:59.035" v="17610" actId="21"/>
          <ac:spMkLst>
            <pc:docMk/>
            <pc:sldMk cId="751200936" sldId="1700"/>
            <ac:spMk id="36" creationId="{A66F4530-6F56-6CE6-DF52-FC988D4730E2}"/>
          </ac:spMkLst>
        </pc:spChg>
        <pc:spChg chg="add del mod">
          <ac:chgData name="Cecilia June" userId="c816779616a3eea7" providerId="LiveId" clId="{19C2C3A1-2504-4E25-912F-3235D8D02643}" dt="2022-06-26T06:55:10.429" v="21113" actId="478"/>
          <ac:spMkLst>
            <pc:docMk/>
            <pc:sldMk cId="751200936" sldId="1700"/>
            <ac:spMk id="36" creationId="{E445B39A-15C0-2114-C9CD-5F8F100F4247}"/>
          </ac:spMkLst>
        </pc:spChg>
        <pc:spChg chg="add mod">
          <ac:chgData name="Cecilia June" userId="c816779616a3eea7" providerId="LiveId" clId="{19C2C3A1-2504-4E25-912F-3235D8D02643}" dt="2022-06-25T06:09:33.457" v="17645"/>
          <ac:spMkLst>
            <pc:docMk/>
            <pc:sldMk cId="751200936" sldId="1700"/>
            <ac:spMk id="37" creationId="{7B492C91-8597-A71A-00F9-DDC6F48F5C28}"/>
          </ac:spMkLst>
        </pc:spChg>
        <pc:spChg chg="add mod">
          <ac:chgData name="Cecilia June" userId="c816779616a3eea7" providerId="LiveId" clId="{19C2C3A1-2504-4E25-912F-3235D8D02643}" dt="2022-06-25T06:43:54.889" v="18286" actId="1076"/>
          <ac:spMkLst>
            <pc:docMk/>
            <pc:sldMk cId="751200936" sldId="1700"/>
            <ac:spMk id="38" creationId="{4578CAB6-9FF9-47C8-A336-E4C0222EDB82}"/>
          </ac:spMkLst>
        </pc:spChg>
        <pc:spChg chg="add del mod">
          <ac:chgData name="Cecilia June" userId="c816779616a3eea7" providerId="LiveId" clId="{19C2C3A1-2504-4E25-912F-3235D8D02643}" dt="2022-06-26T06:55:10.429" v="21113" actId="478"/>
          <ac:spMkLst>
            <pc:docMk/>
            <pc:sldMk cId="751200936" sldId="1700"/>
            <ac:spMk id="39" creationId="{E1975AC6-B585-C8F7-E2E7-424395777791}"/>
          </ac:spMkLst>
        </pc:spChg>
        <pc:spChg chg="add del mod">
          <ac:chgData name="Cecilia June" userId="c816779616a3eea7" providerId="LiveId" clId="{19C2C3A1-2504-4E25-912F-3235D8D02643}" dt="2022-06-26T06:55:10.429" v="21113" actId="478"/>
          <ac:spMkLst>
            <pc:docMk/>
            <pc:sldMk cId="751200936" sldId="1700"/>
            <ac:spMk id="42" creationId="{03E91244-C922-7F3E-1697-538F2E1D27F1}"/>
          </ac:spMkLst>
        </pc:spChg>
        <pc:spChg chg="add del mod">
          <ac:chgData name="Cecilia June" userId="c816779616a3eea7" providerId="LiveId" clId="{19C2C3A1-2504-4E25-912F-3235D8D02643}" dt="2022-06-26T06:55:10.429" v="21113" actId="478"/>
          <ac:spMkLst>
            <pc:docMk/>
            <pc:sldMk cId="751200936" sldId="1700"/>
            <ac:spMk id="43" creationId="{CBB485D1-3E89-2698-2DA7-B1403CC40429}"/>
          </ac:spMkLst>
        </pc:spChg>
        <pc:spChg chg="add del mod">
          <ac:chgData name="Cecilia June" userId="c816779616a3eea7" providerId="LiveId" clId="{19C2C3A1-2504-4E25-912F-3235D8D02643}" dt="2022-06-26T06:55:10.429" v="21113" actId="478"/>
          <ac:spMkLst>
            <pc:docMk/>
            <pc:sldMk cId="751200936" sldId="1700"/>
            <ac:spMk id="44" creationId="{BFE7DAFF-C4E7-16CE-9F77-E1CAE7B8FCAD}"/>
          </ac:spMkLst>
        </pc:spChg>
        <pc:spChg chg="add del mod">
          <ac:chgData name="Cecilia June" userId="c816779616a3eea7" providerId="LiveId" clId="{19C2C3A1-2504-4E25-912F-3235D8D02643}" dt="2022-06-26T06:55:10.429" v="21113" actId="478"/>
          <ac:spMkLst>
            <pc:docMk/>
            <pc:sldMk cId="751200936" sldId="1700"/>
            <ac:spMk id="45" creationId="{5B23CC30-F1AF-7DD0-A70A-D68417459CE7}"/>
          </ac:spMkLst>
        </pc:spChg>
        <pc:spChg chg="add del mod">
          <ac:chgData name="Cecilia June" userId="c816779616a3eea7" providerId="LiveId" clId="{19C2C3A1-2504-4E25-912F-3235D8D02643}" dt="2022-06-26T06:55:10.429" v="21113" actId="478"/>
          <ac:spMkLst>
            <pc:docMk/>
            <pc:sldMk cId="751200936" sldId="1700"/>
            <ac:spMk id="46" creationId="{646DFD1E-9F89-1A97-9BC0-B3BAC3D4F04C}"/>
          </ac:spMkLst>
        </pc:spChg>
        <pc:spChg chg="add mod">
          <ac:chgData name="Cecilia June" userId="c816779616a3eea7" providerId="LiveId" clId="{19C2C3A1-2504-4E25-912F-3235D8D02643}" dt="2022-06-26T06:54:47.841" v="21103"/>
          <ac:spMkLst>
            <pc:docMk/>
            <pc:sldMk cId="751200936" sldId="1700"/>
            <ac:spMk id="47" creationId="{2574D535-2799-D51B-E4C4-8788D26805B2}"/>
          </ac:spMkLst>
        </pc:spChg>
        <pc:spChg chg="add mod">
          <ac:chgData name="Cecilia June" userId="c816779616a3eea7" providerId="LiveId" clId="{19C2C3A1-2504-4E25-912F-3235D8D02643}" dt="2022-06-26T06:54:54.227" v="21107" actId="20577"/>
          <ac:spMkLst>
            <pc:docMk/>
            <pc:sldMk cId="751200936" sldId="1700"/>
            <ac:spMk id="48" creationId="{598736F6-BCFD-CB78-E6F8-7C72FAB0DC6F}"/>
          </ac:spMkLst>
        </pc:spChg>
        <pc:spChg chg="add mod">
          <ac:chgData name="Cecilia June" userId="c816779616a3eea7" providerId="LiveId" clId="{19C2C3A1-2504-4E25-912F-3235D8D02643}" dt="2022-06-26T06:54:47.841" v="21103"/>
          <ac:spMkLst>
            <pc:docMk/>
            <pc:sldMk cId="751200936" sldId="1700"/>
            <ac:spMk id="51" creationId="{2E91A8A0-9DBD-8315-0112-FCA1BC1CA0FF}"/>
          </ac:spMkLst>
        </pc:spChg>
        <pc:spChg chg="add mod">
          <ac:chgData name="Cecilia June" userId="c816779616a3eea7" providerId="LiveId" clId="{19C2C3A1-2504-4E25-912F-3235D8D02643}" dt="2022-06-26T06:54:47.841" v="21103"/>
          <ac:spMkLst>
            <pc:docMk/>
            <pc:sldMk cId="751200936" sldId="1700"/>
            <ac:spMk id="52" creationId="{85660991-AFF0-0CD5-7704-4378AF5FD442}"/>
          </ac:spMkLst>
        </pc:spChg>
        <pc:spChg chg="add mod">
          <ac:chgData name="Cecilia June" userId="c816779616a3eea7" providerId="LiveId" clId="{19C2C3A1-2504-4E25-912F-3235D8D02643}" dt="2022-06-26T06:54:57.768" v="21109" actId="20577"/>
          <ac:spMkLst>
            <pc:docMk/>
            <pc:sldMk cId="751200936" sldId="1700"/>
            <ac:spMk id="53" creationId="{B2588F3B-9C7A-1961-3EF7-6B843112E0AA}"/>
          </ac:spMkLst>
        </pc:spChg>
        <pc:spChg chg="add mod">
          <ac:chgData name="Cecilia June" userId="c816779616a3eea7" providerId="LiveId" clId="{19C2C3A1-2504-4E25-912F-3235D8D02643}" dt="2022-06-26T06:54:47.841" v="21103"/>
          <ac:spMkLst>
            <pc:docMk/>
            <pc:sldMk cId="751200936" sldId="1700"/>
            <ac:spMk id="54" creationId="{C7BEAAC1-4527-5EC8-F3DD-7257CEDBA3A1}"/>
          </ac:spMkLst>
        </pc:spChg>
        <pc:spChg chg="add mod">
          <ac:chgData name="Cecilia June" userId="c816779616a3eea7" providerId="LiveId" clId="{19C2C3A1-2504-4E25-912F-3235D8D02643}" dt="2022-06-26T06:55:01.773" v="21111" actId="20577"/>
          <ac:spMkLst>
            <pc:docMk/>
            <pc:sldMk cId="751200936" sldId="1700"/>
            <ac:spMk id="55" creationId="{DCB4CDDE-2F9F-2BAE-2B36-1B3DDF29E36B}"/>
          </ac:spMkLst>
        </pc:spChg>
        <pc:spChg chg="add del mod">
          <ac:chgData name="Cecilia June" userId="c816779616a3eea7" providerId="LiveId" clId="{19C2C3A1-2504-4E25-912F-3235D8D02643}" dt="2022-06-26T06:55:07.125" v="21112" actId="478"/>
          <ac:spMkLst>
            <pc:docMk/>
            <pc:sldMk cId="751200936" sldId="1700"/>
            <ac:spMk id="56" creationId="{236A90BF-2FDC-0556-A4C3-92814F7FB962}"/>
          </ac:spMkLst>
        </pc:spChg>
        <pc:spChg chg="add del mod">
          <ac:chgData name="Cecilia June" userId="c816779616a3eea7" providerId="LiveId" clId="{19C2C3A1-2504-4E25-912F-3235D8D02643}" dt="2022-06-26T06:55:07.125" v="21112" actId="478"/>
          <ac:spMkLst>
            <pc:docMk/>
            <pc:sldMk cId="751200936" sldId="1700"/>
            <ac:spMk id="57" creationId="{A3CEB66F-41B1-DCC3-560C-E4632C2EB88C}"/>
          </ac:spMkLst>
        </pc:spChg>
        <pc:spChg chg="add del mod">
          <ac:chgData name="Cecilia June" userId="c816779616a3eea7" providerId="LiveId" clId="{19C2C3A1-2504-4E25-912F-3235D8D02643}" dt="2022-06-26T08:08:10.862" v="21368" actId="478"/>
          <ac:spMkLst>
            <pc:docMk/>
            <pc:sldMk cId="751200936" sldId="1700"/>
            <ac:spMk id="58" creationId="{86D07FFF-2027-92AC-D8DC-79579B84C86E}"/>
          </ac:spMkLst>
        </pc:spChg>
        <pc:spChg chg="add del mod">
          <ac:chgData name="Cecilia June" userId="c816779616a3eea7" providerId="LiveId" clId="{19C2C3A1-2504-4E25-912F-3235D8D02643}" dt="2022-06-26T08:08:10.862" v="21368" actId="478"/>
          <ac:spMkLst>
            <pc:docMk/>
            <pc:sldMk cId="751200936" sldId="1700"/>
            <ac:spMk id="59" creationId="{3448CD2D-1082-4317-DEDD-3E8FEBC3A6FF}"/>
          </ac:spMkLst>
        </pc:spChg>
        <pc:spChg chg="add del mod">
          <ac:chgData name="Cecilia June" userId="c816779616a3eea7" providerId="LiveId" clId="{19C2C3A1-2504-4E25-912F-3235D8D02643}" dt="2022-06-26T08:08:10.862" v="21368" actId="478"/>
          <ac:spMkLst>
            <pc:docMk/>
            <pc:sldMk cId="751200936" sldId="1700"/>
            <ac:spMk id="60" creationId="{BA575D4D-4CA3-D619-0403-FB6C95E9E969}"/>
          </ac:spMkLst>
        </pc:spChg>
        <pc:spChg chg="mod">
          <ac:chgData name="Cecilia June" userId="c816779616a3eea7" providerId="LiveId" clId="{19C2C3A1-2504-4E25-912F-3235D8D02643}" dt="2022-06-20T08:28:26.148" v="12146" actId="207"/>
          <ac:spMkLst>
            <pc:docMk/>
            <pc:sldMk cId="751200936" sldId="1700"/>
            <ac:spMk id="67" creationId="{10C97552-E4C6-D45E-2AF9-4F90A87C6347}"/>
          </ac:spMkLst>
        </pc:spChg>
        <pc:picChg chg="add del mod">
          <ac:chgData name="Cecilia June" userId="c816779616a3eea7" providerId="LiveId" clId="{19C2C3A1-2504-4E25-912F-3235D8D02643}" dt="2022-06-20T14:47:47.043" v="12861" actId="478"/>
          <ac:picMkLst>
            <pc:docMk/>
            <pc:sldMk cId="751200936" sldId="1700"/>
            <ac:picMk id="30" creationId="{5DB72CB9-AD7A-C1AD-B0E8-3442A02C49EF}"/>
          </ac:picMkLst>
        </pc:picChg>
        <pc:picChg chg="add mod">
          <ac:chgData name="Cecilia June" userId="c816779616a3eea7" providerId="LiveId" clId="{19C2C3A1-2504-4E25-912F-3235D8D02643}" dt="2022-06-20T14:47:47.767" v="12862"/>
          <ac:picMkLst>
            <pc:docMk/>
            <pc:sldMk cId="751200936" sldId="1700"/>
            <ac:picMk id="31" creationId="{F329D267-48E8-6994-2C44-FDF6C0966FE7}"/>
          </ac:picMkLst>
        </pc:picChg>
        <pc:cxnChg chg="add del mod">
          <ac:chgData name="Cecilia June" userId="c816779616a3eea7" providerId="LiveId" clId="{19C2C3A1-2504-4E25-912F-3235D8D02643}" dt="2022-06-26T06:55:10.429" v="21113" actId="478"/>
          <ac:cxnSpMkLst>
            <pc:docMk/>
            <pc:sldMk cId="751200936" sldId="1700"/>
            <ac:cxnSpMk id="40" creationId="{DFE91EC6-35C6-C649-F4F0-913D2A0E19E1}"/>
          </ac:cxnSpMkLst>
        </pc:cxnChg>
        <pc:cxnChg chg="add del mod">
          <ac:chgData name="Cecilia June" userId="c816779616a3eea7" providerId="LiveId" clId="{19C2C3A1-2504-4E25-912F-3235D8D02643}" dt="2022-06-26T06:55:10.429" v="21113" actId="478"/>
          <ac:cxnSpMkLst>
            <pc:docMk/>
            <pc:sldMk cId="751200936" sldId="1700"/>
            <ac:cxnSpMk id="41" creationId="{E850C6D4-7648-FD00-3507-98B97E219965}"/>
          </ac:cxnSpMkLst>
        </pc:cxnChg>
        <pc:cxnChg chg="add mod">
          <ac:chgData name="Cecilia June" userId="c816779616a3eea7" providerId="LiveId" clId="{19C2C3A1-2504-4E25-912F-3235D8D02643}" dt="2022-06-26T06:54:47.841" v="21103"/>
          <ac:cxnSpMkLst>
            <pc:docMk/>
            <pc:sldMk cId="751200936" sldId="1700"/>
            <ac:cxnSpMk id="49" creationId="{DF97B603-7799-A8E0-64FE-06011C266FEB}"/>
          </ac:cxnSpMkLst>
        </pc:cxnChg>
        <pc:cxnChg chg="add mod">
          <ac:chgData name="Cecilia June" userId="c816779616a3eea7" providerId="LiveId" clId="{19C2C3A1-2504-4E25-912F-3235D8D02643}" dt="2022-06-26T06:54:47.841" v="21103"/>
          <ac:cxnSpMkLst>
            <pc:docMk/>
            <pc:sldMk cId="751200936" sldId="1700"/>
            <ac:cxnSpMk id="50" creationId="{97EF215D-536A-D41F-BB06-448EF120FD65}"/>
          </ac:cxnSpMkLst>
        </pc:cxnChg>
      </pc:sldChg>
      <pc:sldChg chg="addSp delSp modSp mod">
        <pc:chgData name="Cecilia June" userId="c816779616a3eea7" providerId="LiveId" clId="{19C2C3A1-2504-4E25-912F-3235D8D02643}" dt="2022-06-26T08:12:14.357" v="21409" actId="478"/>
        <pc:sldMkLst>
          <pc:docMk/>
          <pc:sldMk cId="1589995740" sldId="1701"/>
        </pc:sldMkLst>
        <pc:spChg chg="mod">
          <ac:chgData name="Cecilia June" userId="c816779616a3eea7" providerId="LiveId" clId="{19C2C3A1-2504-4E25-912F-3235D8D02643}" dt="2022-06-20T14:48:59.412" v="12887" actId="1076"/>
          <ac:spMkLst>
            <pc:docMk/>
            <pc:sldMk cId="1589995740" sldId="1701"/>
            <ac:spMk id="5" creationId="{D241B8C3-67EE-8A9E-94AB-3BEF7B99733D}"/>
          </ac:spMkLst>
        </pc:spChg>
        <pc:spChg chg="mod">
          <ac:chgData name="Cecilia June" userId="c816779616a3eea7" providerId="LiveId" clId="{19C2C3A1-2504-4E25-912F-3235D8D02643}" dt="2022-06-20T14:49:04.206" v="12888" actId="1076"/>
          <ac:spMkLst>
            <pc:docMk/>
            <pc:sldMk cId="1589995740" sldId="1701"/>
            <ac:spMk id="19" creationId="{BAEE2C07-58A6-BE44-2D3F-E8D2A74BD12D}"/>
          </ac:spMkLst>
        </pc:spChg>
        <pc:spChg chg="add mod">
          <ac:chgData name="Cecilia June" userId="c816779616a3eea7" providerId="LiveId" clId="{19C2C3A1-2504-4E25-912F-3235D8D02643}" dt="2022-06-25T05:30:10.024" v="17605"/>
          <ac:spMkLst>
            <pc:docMk/>
            <pc:sldMk cId="1589995740" sldId="1701"/>
            <ac:spMk id="44" creationId="{333FC9C9-4B4D-5DF5-B576-76D9FCFA7B63}"/>
          </ac:spMkLst>
        </pc:spChg>
        <pc:spChg chg="add del mod">
          <ac:chgData name="Cecilia June" userId="c816779616a3eea7" providerId="LiveId" clId="{19C2C3A1-2504-4E25-912F-3235D8D02643}" dt="2022-06-20T14:48:43.021" v="12884"/>
          <ac:spMkLst>
            <pc:docMk/>
            <pc:sldMk cId="1589995740" sldId="1701"/>
            <ac:spMk id="44" creationId="{40CFB8FB-EDBB-0849-013E-F3881CDEC7E9}"/>
          </ac:spMkLst>
        </pc:spChg>
        <pc:spChg chg="add mod">
          <ac:chgData name="Cecilia June" userId="c816779616a3eea7" providerId="LiveId" clId="{19C2C3A1-2504-4E25-912F-3235D8D02643}" dt="2022-06-20T14:50:50.632" v="12904" actId="1076"/>
          <ac:spMkLst>
            <pc:docMk/>
            <pc:sldMk cId="1589995740" sldId="1701"/>
            <ac:spMk id="45" creationId="{AF48CF29-C037-A3D7-49E8-2C2A061E6755}"/>
          </ac:spMkLst>
        </pc:spChg>
        <pc:spChg chg="add mod">
          <ac:chgData name="Cecilia June" userId="c816779616a3eea7" providerId="LiveId" clId="{19C2C3A1-2504-4E25-912F-3235D8D02643}" dt="2022-06-25T05:30:10.024" v="17605"/>
          <ac:spMkLst>
            <pc:docMk/>
            <pc:sldMk cId="1589995740" sldId="1701"/>
            <ac:spMk id="46" creationId="{244871CC-E929-D0E3-F795-9BE7726D57EE}"/>
          </ac:spMkLst>
        </pc:spChg>
        <pc:spChg chg="add mod">
          <ac:chgData name="Cecilia June" userId="c816779616a3eea7" providerId="LiveId" clId="{19C2C3A1-2504-4E25-912F-3235D8D02643}" dt="2022-06-20T14:51:01.090" v="12908" actId="571"/>
          <ac:spMkLst>
            <pc:docMk/>
            <pc:sldMk cId="1589995740" sldId="1701"/>
            <ac:spMk id="46" creationId="{65DD85FD-D427-A4FF-5E0E-5AEE5DF90107}"/>
          </ac:spMkLst>
        </pc:spChg>
        <pc:spChg chg="add mod">
          <ac:chgData name="Cecilia June" userId="c816779616a3eea7" providerId="LiveId" clId="{19C2C3A1-2504-4E25-912F-3235D8D02643}" dt="2022-06-20T14:51:01.090" v="12908" actId="571"/>
          <ac:spMkLst>
            <pc:docMk/>
            <pc:sldMk cId="1589995740" sldId="1701"/>
            <ac:spMk id="47" creationId="{3D30F07A-E4FD-DD6B-D875-EE972B63BCE3}"/>
          </ac:spMkLst>
        </pc:spChg>
        <pc:spChg chg="add del mod">
          <ac:chgData name="Cecilia June" userId="c816779616a3eea7" providerId="LiveId" clId="{19C2C3A1-2504-4E25-912F-3235D8D02643}" dt="2022-06-25T05:32:30.560" v="17620" actId="478"/>
          <ac:spMkLst>
            <pc:docMk/>
            <pc:sldMk cId="1589995740" sldId="1701"/>
            <ac:spMk id="47" creationId="{5218DC58-5997-2076-A50F-8260FE74D6B7}"/>
          </ac:spMkLst>
        </pc:spChg>
        <pc:spChg chg="add del mod">
          <ac:chgData name="Cecilia June" userId="c816779616a3eea7" providerId="LiveId" clId="{19C2C3A1-2504-4E25-912F-3235D8D02643}" dt="2022-06-26T08:12:12.237" v="21408" actId="478"/>
          <ac:spMkLst>
            <pc:docMk/>
            <pc:sldMk cId="1589995740" sldId="1701"/>
            <ac:spMk id="48" creationId="{5222B88E-A11E-B6F4-7B30-B505D10E5E4A}"/>
          </ac:spMkLst>
        </pc:spChg>
        <pc:spChg chg="add del mod">
          <ac:chgData name="Cecilia June" userId="c816779616a3eea7" providerId="LiveId" clId="{19C2C3A1-2504-4E25-912F-3235D8D02643}" dt="2022-06-25T05:31:34.630" v="17613"/>
          <ac:spMkLst>
            <pc:docMk/>
            <pc:sldMk cId="1589995740" sldId="1701"/>
            <ac:spMk id="48" creationId="{86014F52-EB81-9EED-05D2-EF7C62C0448D}"/>
          </ac:spMkLst>
        </pc:spChg>
        <pc:spChg chg="add mod">
          <ac:chgData name="Cecilia June" userId="c816779616a3eea7" providerId="LiveId" clId="{19C2C3A1-2504-4E25-912F-3235D8D02643}" dt="2022-06-25T06:10:35.226" v="17649" actId="1076"/>
          <ac:spMkLst>
            <pc:docMk/>
            <pc:sldMk cId="1589995740" sldId="1701"/>
            <ac:spMk id="49" creationId="{D14A7C81-2FBF-B18C-AA4D-BCD95FFAD89D}"/>
          </ac:spMkLst>
        </pc:spChg>
        <pc:spChg chg="add mod">
          <ac:chgData name="Cecilia June" userId="c816779616a3eea7" providerId="LiveId" clId="{19C2C3A1-2504-4E25-912F-3235D8D02643}" dt="2022-06-25T06:44:05.149" v="18288" actId="1076"/>
          <ac:spMkLst>
            <pc:docMk/>
            <pc:sldMk cId="1589995740" sldId="1701"/>
            <ac:spMk id="50" creationId="{EA88BE7D-5BDB-220B-32A4-5A2D823A1793}"/>
          </ac:spMkLst>
        </pc:spChg>
        <pc:spChg chg="add del mod">
          <ac:chgData name="Cecilia June" userId="c816779616a3eea7" providerId="LiveId" clId="{19C2C3A1-2504-4E25-912F-3235D8D02643}" dt="2022-06-26T08:12:14.357" v="21409" actId="478"/>
          <ac:spMkLst>
            <pc:docMk/>
            <pc:sldMk cId="1589995740" sldId="1701"/>
            <ac:spMk id="51" creationId="{EE52B89E-8A5A-C40F-F78B-FF3765AF9F4F}"/>
          </ac:spMkLst>
        </pc:spChg>
        <pc:spChg chg="add del mod">
          <ac:chgData name="Cecilia June" userId="c816779616a3eea7" providerId="LiveId" clId="{19C2C3A1-2504-4E25-912F-3235D8D02643}" dt="2022-06-26T06:52:40.924" v="21088" actId="478"/>
          <ac:spMkLst>
            <pc:docMk/>
            <pc:sldMk cId="1589995740" sldId="1701"/>
            <ac:spMk id="52" creationId="{BC7F61C9-7CD1-29A1-1029-A1027695F4BB}"/>
          </ac:spMkLst>
        </pc:spChg>
        <pc:spChg chg="add del mod">
          <ac:chgData name="Cecilia June" userId="c816779616a3eea7" providerId="LiveId" clId="{19C2C3A1-2504-4E25-912F-3235D8D02643}" dt="2022-06-26T06:52:40.924" v="21088" actId="478"/>
          <ac:spMkLst>
            <pc:docMk/>
            <pc:sldMk cId="1589995740" sldId="1701"/>
            <ac:spMk id="53" creationId="{11D1FDF8-7E60-F0CA-E7DB-59342A873B42}"/>
          </ac:spMkLst>
        </pc:spChg>
        <pc:spChg chg="add del mod">
          <ac:chgData name="Cecilia June" userId="c816779616a3eea7" providerId="LiveId" clId="{19C2C3A1-2504-4E25-912F-3235D8D02643}" dt="2022-06-26T06:52:47.302" v="21090" actId="478"/>
          <ac:spMkLst>
            <pc:docMk/>
            <pc:sldMk cId="1589995740" sldId="1701"/>
            <ac:spMk id="56" creationId="{33E399A7-6C4E-FED6-E718-E4E1ADEEF44B}"/>
          </ac:spMkLst>
        </pc:spChg>
        <pc:spChg chg="add del mod">
          <ac:chgData name="Cecilia June" userId="c816779616a3eea7" providerId="LiveId" clId="{19C2C3A1-2504-4E25-912F-3235D8D02643}" dt="2022-06-26T06:52:40.924" v="21088" actId="478"/>
          <ac:spMkLst>
            <pc:docMk/>
            <pc:sldMk cId="1589995740" sldId="1701"/>
            <ac:spMk id="57" creationId="{535B3966-A7C3-BF8C-8C09-5B284DBB583F}"/>
          </ac:spMkLst>
        </pc:spChg>
        <pc:spChg chg="add del mod">
          <ac:chgData name="Cecilia June" userId="c816779616a3eea7" providerId="LiveId" clId="{19C2C3A1-2504-4E25-912F-3235D8D02643}" dt="2022-06-26T06:52:40.924" v="21088" actId="478"/>
          <ac:spMkLst>
            <pc:docMk/>
            <pc:sldMk cId="1589995740" sldId="1701"/>
            <ac:spMk id="58" creationId="{BBCCD972-007A-C950-EF27-FD5A29B6965C}"/>
          </ac:spMkLst>
        </pc:spChg>
        <pc:spChg chg="add del mod">
          <ac:chgData name="Cecilia June" userId="c816779616a3eea7" providerId="LiveId" clId="{19C2C3A1-2504-4E25-912F-3235D8D02643}" dt="2022-06-26T06:52:40.924" v="21088" actId="478"/>
          <ac:spMkLst>
            <pc:docMk/>
            <pc:sldMk cId="1589995740" sldId="1701"/>
            <ac:spMk id="59" creationId="{C7D922CD-BEE6-1919-CF06-A63F637C0D20}"/>
          </ac:spMkLst>
        </pc:spChg>
        <pc:spChg chg="add del mod">
          <ac:chgData name="Cecilia June" userId="c816779616a3eea7" providerId="LiveId" clId="{19C2C3A1-2504-4E25-912F-3235D8D02643}" dt="2022-06-26T06:52:40.924" v="21088" actId="478"/>
          <ac:spMkLst>
            <pc:docMk/>
            <pc:sldMk cId="1589995740" sldId="1701"/>
            <ac:spMk id="60" creationId="{11E6924D-DC80-A7AF-DCBE-FB6D640015F5}"/>
          </ac:spMkLst>
        </pc:spChg>
        <pc:spChg chg="mod">
          <ac:chgData name="Cecilia June" userId="c816779616a3eea7" providerId="LiveId" clId="{19C2C3A1-2504-4E25-912F-3235D8D02643}" dt="2022-06-20T14:51:00.601" v="12907" actId="1076"/>
          <ac:spMkLst>
            <pc:docMk/>
            <pc:sldMk cId="1589995740" sldId="1701"/>
            <ac:spMk id="64" creationId="{CEFE16C2-DA52-2751-DE90-EEC07CC4F93D}"/>
          </ac:spMkLst>
        </pc:spChg>
        <pc:spChg chg="add del mod">
          <ac:chgData name="Cecilia June" userId="c816779616a3eea7" providerId="LiveId" clId="{19C2C3A1-2504-4E25-912F-3235D8D02643}" dt="2022-06-26T06:52:40.924" v="21088" actId="478"/>
          <ac:spMkLst>
            <pc:docMk/>
            <pc:sldMk cId="1589995740" sldId="1701"/>
            <ac:spMk id="65" creationId="{715EFAD1-3C5A-2BC7-EE6C-496816D63087}"/>
          </ac:spMkLst>
        </pc:spChg>
        <pc:spChg chg="add del mod">
          <ac:chgData name="Cecilia June" userId="c816779616a3eea7" providerId="LiveId" clId="{19C2C3A1-2504-4E25-912F-3235D8D02643}" dt="2022-06-26T06:52:40.924" v="21088" actId="478"/>
          <ac:spMkLst>
            <pc:docMk/>
            <pc:sldMk cId="1589995740" sldId="1701"/>
            <ac:spMk id="66" creationId="{A27629D3-AC75-61DF-BB5C-0E03CF8A9229}"/>
          </ac:spMkLst>
        </pc:spChg>
        <pc:spChg chg="mod">
          <ac:chgData name="Cecilia June" userId="c816779616a3eea7" providerId="LiveId" clId="{19C2C3A1-2504-4E25-912F-3235D8D02643}" dt="2022-06-20T08:28:54.991" v="12147" actId="207"/>
          <ac:spMkLst>
            <pc:docMk/>
            <pc:sldMk cId="1589995740" sldId="1701"/>
            <ac:spMk id="79" creationId="{07228093-7AB9-2DBD-6587-837BCA4F2837}"/>
          </ac:spMkLst>
        </pc:spChg>
        <pc:spChg chg="add mod">
          <ac:chgData name="Cecilia June" userId="c816779616a3eea7" providerId="LiveId" clId="{19C2C3A1-2504-4E25-912F-3235D8D02643}" dt="2022-06-26T06:52:27.294" v="21082"/>
          <ac:spMkLst>
            <pc:docMk/>
            <pc:sldMk cId="1589995740" sldId="1701"/>
            <ac:spMk id="83" creationId="{E0A681EC-8B16-D75E-3049-3A4746D322F7}"/>
          </ac:spMkLst>
        </pc:spChg>
        <pc:spChg chg="add mod">
          <ac:chgData name="Cecilia June" userId="c816779616a3eea7" providerId="LiveId" clId="{19C2C3A1-2504-4E25-912F-3235D8D02643}" dt="2022-06-26T06:52:32.513" v="21084" actId="20577"/>
          <ac:spMkLst>
            <pc:docMk/>
            <pc:sldMk cId="1589995740" sldId="1701"/>
            <ac:spMk id="84" creationId="{A1031DC9-BF7F-2C33-8260-89D7C571FB48}"/>
          </ac:spMkLst>
        </pc:spChg>
        <pc:spChg chg="add mod">
          <ac:chgData name="Cecilia June" userId="c816779616a3eea7" providerId="LiveId" clId="{19C2C3A1-2504-4E25-912F-3235D8D02643}" dt="2022-06-26T06:52:27.294" v="21082"/>
          <ac:spMkLst>
            <pc:docMk/>
            <pc:sldMk cId="1589995740" sldId="1701"/>
            <ac:spMk id="87" creationId="{8A1B3003-E202-4F60-5F24-F2F995BC4798}"/>
          </ac:spMkLst>
        </pc:spChg>
        <pc:spChg chg="add mod">
          <ac:chgData name="Cecilia June" userId="c816779616a3eea7" providerId="LiveId" clId="{19C2C3A1-2504-4E25-912F-3235D8D02643}" dt="2022-06-26T06:52:27.294" v="21082"/>
          <ac:spMkLst>
            <pc:docMk/>
            <pc:sldMk cId="1589995740" sldId="1701"/>
            <ac:spMk id="88" creationId="{9EB7AD33-170C-981E-2A11-74C16666E8C3}"/>
          </ac:spMkLst>
        </pc:spChg>
        <pc:spChg chg="add mod">
          <ac:chgData name="Cecilia June" userId="c816779616a3eea7" providerId="LiveId" clId="{19C2C3A1-2504-4E25-912F-3235D8D02643}" dt="2022-06-26T06:52:35.564" v="21086" actId="20577"/>
          <ac:spMkLst>
            <pc:docMk/>
            <pc:sldMk cId="1589995740" sldId="1701"/>
            <ac:spMk id="89" creationId="{AF690D6C-B41F-322F-1972-0CF356615F72}"/>
          </ac:spMkLst>
        </pc:spChg>
        <pc:spChg chg="add mod">
          <ac:chgData name="Cecilia June" userId="c816779616a3eea7" providerId="LiveId" clId="{19C2C3A1-2504-4E25-912F-3235D8D02643}" dt="2022-06-26T06:52:27.294" v="21082"/>
          <ac:spMkLst>
            <pc:docMk/>
            <pc:sldMk cId="1589995740" sldId="1701"/>
            <ac:spMk id="90" creationId="{2475082E-DB62-4ACF-5D40-933EC09753BA}"/>
          </ac:spMkLst>
        </pc:spChg>
        <pc:spChg chg="add mod">
          <ac:chgData name="Cecilia June" userId="c816779616a3eea7" providerId="LiveId" clId="{19C2C3A1-2504-4E25-912F-3235D8D02643}" dt="2022-06-26T06:52:27.294" v="21082"/>
          <ac:spMkLst>
            <pc:docMk/>
            <pc:sldMk cId="1589995740" sldId="1701"/>
            <ac:spMk id="92" creationId="{536E9828-F35B-1092-DAF2-DC29D79AB1E6}"/>
          </ac:spMkLst>
        </pc:spChg>
        <pc:spChg chg="add mod">
          <ac:chgData name="Cecilia June" userId="c816779616a3eea7" providerId="LiveId" clId="{19C2C3A1-2504-4E25-912F-3235D8D02643}" dt="2022-06-26T06:52:27.294" v="21082"/>
          <ac:spMkLst>
            <pc:docMk/>
            <pc:sldMk cId="1589995740" sldId="1701"/>
            <ac:spMk id="93" creationId="{8A20769B-22BC-FA27-1A24-4C19CC61FEC3}"/>
          </ac:spMkLst>
        </pc:spChg>
        <pc:spChg chg="add mod">
          <ac:chgData name="Cecilia June" userId="c816779616a3eea7" providerId="LiveId" clId="{19C2C3A1-2504-4E25-912F-3235D8D02643}" dt="2022-06-26T06:52:27.294" v="21082"/>
          <ac:spMkLst>
            <pc:docMk/>
            <pc:sldMk cId="1589995740" sldId="1701"/>
            <ac:spMk id="95" creationId="{00B14233-1CFA-BC68-4B8D-25EC41B82115}"/>
          </ac:spMkLst>
        </pc:spChg>
        <pc:picChg chg="add del mod">
          <ac:chgData name="Cecilia June" userId="c816779616a3eea7" providerId="LiveId" clId="{19C2C3A1-2504-4E25-912F-3235D8D02643}" dt="2022-06-20T14:47:53.993" v="12863" actId="478"/>
          <ac:picMkLst>
            <pc:docMk/>
            <pc:sldMk cId="1589995740" sldId="1701"/>
            <ac:picMk id="42" creationId="{D7205B7E-97B5-17DD-5522-B2668728994B}"/>
          </ac:picMkLst>
        </pc:picChg>
        <pc:picChg chg="add mod">
          <ac:chgData name="Cecilia June" userId="c816779616a3eea7" providerId="LiveId" clId="{19C2C3A1-2504-4E25-912F-3235D8D02643}" dt="2022-06-20T14:47:54.960" v="12864"/>
          <ac:picMkLst>
            <pc:docMk/>
            <pc:sldMk cId="1589995740" sldId="1701"/>
            <ac:picMk id="43" creationId="{50309665-2B6C-CAC9-CF0D-74B93B4A3D9D}"/>
          </ac:picMkLst>
        </pc:picChg>
        <pc:cxnChg chg="add del mod">
          <ac:chgData name="Cecilia June" userId="c816779616a3eea7" providerId="LiveId" clId="{19C2C3A1-2504-4E25-912F-3235D8D02643}" dt="2022-06-26T06:52:40.924" v="21088" actId="478"/>
          <ac:cxnSpMkLst>
            <pc:docMk/>
            <pc:sldMk cId="1589995740" sldId="1701"/>
            <ac:cxnSpMk id="54" creationId="{EDB4454E-EF69-FCBA-74A0-A9FE2B40571C}"/>
          </ac:cxnSpMkLst>
        </pc:cxnChg>
        <pc:cxnChg chg="add del mod">
          <ac:chgData name="Cecilia June" userId="c816779616a3eea7" providerId="LiveId" clId="{19C2C3A1-2504-4E25-912F-3235D8D02643}" dt="2022-06-26T06:52:40.924" v="21088" actId="478"/>
          <ac:cxnSpMkLst>
            <pc:docMk/>
            <pc:sldMk cId="1589995740" sldId="1701"/>
            <ac:cxnSpMk id="55" creationId="{985682BF-4773-54DD-994A-FEA19FFBF8F0}"/>
          </ac:cxnSpMkLst>
        </pc:cxnChg>
        <pc:cxnChg chg="add mod">
          <ac:chgData name="Cecilia June" userId="c816779616a3eea7" providerId="LiveId" clId="{19C2C3A1-2504-4E25-912F-3235D8D02643}" dt="2022-06-26T06:52:27.294" v="21082"/>
          <ac:cxnSpMkLst>
            <pc:docMk/>
            <pc:sldMk cId="1589995740" sldId="1701"/>
            <ac:cxnSpMk id="85" creationId="{E322A7AB-C7D3-E0FD-7032-18A3B3EB21E2}"/>
          </ac:cxnSpMkLst>
        </pc:cxnChg>
        <pc:cxnChg chg="add mod">
          <ac:chgData name="Cecilia June" userId="c816779616a3eea7" providerId="LiveId" clId="{19C2C3A1-2504-4E25-912F-3235D8D02643}" dt="2022-06-26T06:52:37.222" v="21087" actId="1076"/>
          <ac:cxnSpMkLst>
            <pc:docMk/>
            <pc:sldMk cId="1589995740" sldId="1701"/>
            <ac:cxnSpMk id="86" creationId="{0519EA93-1FDA-4FCA-6B6D-0131A8C1112F}"/>
          </ac:cxnSpMkLst>
        </pc:cxnChg>
        <pc:cxnChg chg="mod">
          <ac:chgData name="Cecilia June" userId="c816779616a3eea7" providerId="LiveId" clId="{19C2C3A1-2504-4E25-912F-3235D8D02643}" dt="2022-06-20T14:48:42.523" v="12883" actId="1076"/>
          <ac:cxnSpMkLst>
            <pc:docMk/>
            <pc:sldMk cId="1589995740" sldId="1701"/>
            <ac:cxnSpMk id="94" creationId="{4C0619EB-467D-A799-B1EE-24B943F94073}"/>
          </ac:cxnSpMkLst>
        </pc:cxnChg>
      </pc:sldChg>
      <pc:sldChg chg="addSp delSp modSp add del mod modNotesTx">
        <pc:chgData name="Cecilia June" userId="c816779616a3eea7" providerId="LiveId" clId="{19C2C3A1-2504-4E25-912F-3235D8D02643}" dt="2022-06-26T08:10:22.705" v="21392" actId="478"/>
        <pc:sldMkLst>
          <pc:docMk/>
          <pc:sldMk cId="2600022228" sldId="1702"/>
        </pc:sldMkLst>
        <pc:spChg chg="del mod">
          <ac:chgData name="Cecilia June" userId="c816779616a3eea7" providerId="LiveId" clId="{19C2C3A1-2504-4E25-912F-3235D8D02643}" dt="2022-06-20T14:49:55.460" v="12893" actId="478"/>
          <ac:spMkLst>
            <pc:docMk/>
            <pc:sldMk cId="2600022228" sldId="1702"/>
            <ac:spMk id="5" creationId="{D241B8C3-67EE-8A9E-94AB-3BEF7B99733D}"/>
          </ac:spMkLst>
        </pc:spChg>
        <pc:spChg chg="del mod">
          <ac:chgData name="Cecilia June" userId="c816779616a3eea7" providerId="LiveId" clId="{19C2C3A1-2504-4E25-912F-3235D8D02643}" dt="2022-06-20T14:49:58.797" v="12895" actId="478"/>
          <ac:spMkLst>
            <pc:docMk/>
            <pc:sldMk cId="2600022228" sldId="1702"/>
            <ac:spMk id="19" creationId="{BAEE2C07-58A6-BE44-2D3F-E8D2A74BD12D}"/>
          </ac:spMkLst>
        </pc:spChg>
        <pc:spChg chg="add del mod">
          <ac:chgData name="Cecilia June" userId="c816779616a3eea7" providerId="LiveId" clId="{19C2C3A1-2504-4E25-912F-3235D8D02643}" dt="2022-06-26T08:10:21.171" v="21391" actId="478"/>
          <ac:spMkLst>
            <pc:docMk/>
            <pc:sldMk cId="2600022228" sldId="1702"/>
            <ac:spMk id="54" creationId="{5753D65E-26DC-B8AD-8D96-36FD2085FD36}"/>
          </ac:spMkLst>
        </pc:spChg>
        <pc:spChg chg="add mod">
          <ac:chgData name="Cecilia June" userId="c816779616a3eea7" providerId="LiveId" clId="{19C2C3A1-2504-4E25-912F-3235D8D02643}" dt="2022-06-20T14:49:47.943" v="12891" actId="167"/>
          <ac:spMkLst>
            <pc:docMk/>
            <pc:sldMk cId="2600022228" sldId="1702"/>
            <ac:spMk id="56" creationId="{71BF455D-5A76-D620-69C1-F7C767B0AF3D}"/>
          </ac:spMkLst>
        </pc:spChg>
        <pc:spChg chg="add mod">
          <ac:chgData name="Cecilia June" userId="c816779616a3eea7" providerId="LiveId" clId="{19C2C3A1-2504-4E25-912F-3235D8D02643}" dt="2022-06-25T05:33:18.353" v="17627" actId="1076"/>
          <ac:spMkLst>
            <pc:docMk/>
            <pc:sldMk cId="2600022228" sldId="1702"/>
            <ac:spMk id="57" creationId="{3E11A409-E8F6-30A2-837F-14EE433D3518}"/>
          </ac:spMkLst>
        </pc:spChg>
        <pc:spChg chg="add del mod">
          <ac:chgData name="Cecilia June" userId="c816779616a3eea7" providerId="LiveId" clId="{19C2C3A1-2504-4E25-912F-3235D8D02643}" dt="2022-06-20T14:51:32.851" v="12912"/>
          <ac:spMkLst>
            <pc:docMk/>
            <pc:sldMk cId="2600022228" sldId="1702"/>
            <ac:spMk id="57" creationId="{4F6C679F-8F05-DD4F-C175-C4B7FD08F2F8}"/>
          </ac:spMkLst>
        </pc:spChg>
        <pc:spChg chg="add mod">
          <ac:chgData name="Cecilia June" userId="c816779616a3eea7" providerId="LiveId" clId="{19C2C3A1-2504-4E25-912F-3235D8D02643}" dt="2022-06-25T05:33:18.353" v="17627" actId="1076"/>
          <ac:spMkLst>
            <pc:docMk/>
            <pc:sldMk cId="2600022228" sldId="1702"/>
            <ac:spMk id="58" creationId="{A1BCC531-212F-D983-6CED-F56F4FEC3C34}"/>
          </ac:spMkLst>
        </pc:spChg>
        <pc:spChg chg="add del mod">
          <ac:chgData name="Cecilia June" userId="c816779616a3eea7" providerId="LiveId" clId="{19C2C3A1-2504-4E25-912F-3235D8D02643}" dt="2022-06-20T14:51:32.851" v="12912"/>
          <ac:spMkLst>
            <pc:docMk/>
            <pc:sldMk cId="2600022228" sldId="1702"/>
            <ac:spMk id="58" creationId="{B7C4D5C0-78CF-6116-D75A-D6CF79E19147}"/>
          </ac:spMkLst>
        </pc:spChg>
        <pc:spChg chg="add mod">
          <ac:chgData name="Cecilia June" userId="c816779616a3eea7" providerId="LiveId" clId="{19C2C3A1-2504-4E25-912F-3235D8D02643}" dt="2022-06-20T14:52:19.332" v="12919"/>
          <ac:spMkLst>
            <pc:docMk/>
            <pc:sldMk cId="2600022228" sldId="1702"/>
            <ac:spMk id="59" creationId="{0991A964-607A-FBAE-F171-8B84E8D6D2B8}"/>
          </ac:spMkLst>
        </pc:spChg>
        <pc:spChg chg="add mod">
          <ac:chgData name="Cecilia June" userId="c816779616a3eea7" providerId="LiveId" clId="{19C2C3A1-2504-4E25-912F-3235D8D02643}" dt="2022-06-20T14:52:19.332" v="12919"/>
          <ac:spMkLst>
            <pc:docMk/>
            <pc:sldMk cId="2600022228" sldId="1702"/>
            <ac:spMk id="60" creationId="{B4E1E113-6342-892E-6C37-EA68B7EA936B}"/>
          </ac:spMkLst>
        </pc:spChg>
        <pc:spChg chg="add mod">
          <ac:chgData name="Cecilia June" userId="c816779616a3eea7" providerId="LiveId" clId="{19C2C3A1-2504-4E25-912F-3235D8D02643}" dt="2022-06-26T05:40:43.963" v="20748" actId="1076"/>
          <ac:spMkLst>
            <pc:docMk/>
            <pc:sldMk cId="2600022228" sldId="1702"/>
            <ac:spMk id="65" creationId="{EBA5E730-A9E5-11A0-88F5-B5E20943EE6F}"/>
          </ac:spMkLst>
        </pc:spChg>
        <pc:spChg chg="add del mod">
          <ac:chgData name="Cecilia June" userId="c816779616a3eea7" providerId="LiveId" clId="{19C2C3A1-2504-4E25-912F-3235D8D02643}" dt="2022-06-26T05:40:49.480" v="20749" actId="1076"/>
          <ac:spMkLst>
            <pc:docMk/>
            <pc:sldMk cId="2600022228" sldId="1702"/>
            <ac:spMk id="66" creationId="{406E7E5A-559E-C7E1-2BC1-64980585DD1E}"/>
          </ac:spMkLst>
        </pc:spChg>
        <pc:spChg chg="mod">
          <ac:chgData name="Cecilia June" userId="c816779616a3eea7" providerId="LiveId" clId="{19C2C3A1-2504-4E25-912F-3235D8D02643}" dt="2022-06-26T05:43:38.842" v="20768" actId="207"/>
          <ac:spMkLst>
            <pc:docMk/>
            <pc:sldMk cId="2600022228" sldId="1702"/>
            <ac:spMk id="79" creationId="{07228093-7AB9-2DBD-6587-837BCA4F2837}"/>
          </ac:spMkLst>
        </pc:spChg>
        <pc:spChg chg="del mod">
          <ac:chgData name="Cecilia June" userId="c816779616a3eea7" providerId="LiveId" clId="{19C2C3A1-2504-4E25-912F-3235D8D02643}" dt="2022-06-26T05:40:22.811" v="20742" actId="478"/>
          <ac:spMkLst>
            <pc:docMk/>
            <pc:sldMk cId="2600022228" sldId="1702"/>
            <ac:spMk id="83" creationId="{1B99EA41-BA62-996E-0ABE-6C4A19E7D7F2}"/>
          </ac:spMkLst>
        </pc:spChg>
        <pc:spChg chg="del">
          <ac:chgData name="Cecilia June" userId="c816779616a3eea7" providerId="LiveId" clId="{19C2C3A1-2504-4E25-912F-3235D8D02643}" dt="2022-06-26T05:40:22.811" v="20742" actId="478"/>
          <ac:spMkLst>
            <pc:docMk/>
            <pc:sldMk cId="2600022228" sldId="1702"/>
            <ac:spMk id="84" creationId="{4E8ABB15-0FAD-D8F0-645C-4E80505219B2}"/>
          </ac:spMkLst>
        </pc:spChg>
        <pc:spChg chg="del">
          <ac:chgData name="Cecilia June" userId="c816779616a3eea7" providerId="LiveId" clId="{19C2C3A1-2504-4E25-912F-3235D8D02643}" dt="2022-06-26T05:40:22.811" v="20742" actId="478"/>
          <ac:spMkLst>
            <pc:docMk/>
            <pc:sldMk cId="2600022228" sldId="1702"/>
            <ac:spMk id="85" creationId="{4985279C-EA58-9E71-CFD4-D5A899B7DF3E}"/>
          </ac:spMkLst>
        </pc:spChg>
        <pc:spChg chg="del">
          <ac:chgData name="Cecilia June" userId="c816779616a3eea7" providerId="LiveId" clId="{19C2C3A1-2504-4E25-912F-3235D8D02643}" dt="2022-06-26T05:40:22.811" v="20742" actId="478"/>
          <ac:spMkLst>
            <pc:docMk/>
            <pc:sldMk cId="2600022228" sldId="1702"/>
            <ac:spMk id="86" creationId="{A194C71F-898F-E39A-A934-B6951C45B80A}"/>
          </ac:spMkLst>
        </pc:spChg>
        <pc:spChg chg="del">
          <ac:chgData name="Cecilia June" userId="c816779616a3eea7" providerId="LiveId" clId="{19C2C3A1-2504-4E25-912F-3235D8D02643}" dt="2022-06-25T05:33:38.141" v="17629" actId="478"/>
          <ac:spMkLst>
            <pc:docMk/>
            <pc:sldMk cId="2600022228" sldId="1702"/>
            <ac:spMk id="87" creationId="{1B306B51-AFD2-A873-0958-9A04B5A4897E}"/>
          </ac:spMkLst>
        </pc:spChg>
        <pc:spChg chg="add del mod">
          <ac:chgData name="Cecilia June" userId="c816779616a3eea7" providerId="LiveId" clId="{19C2C3A1-2504-4E25-912F-3235D8D02643}" dt="2022-06-26T08:10:22.705" v="21392" actId="478"/>
          <ac:spMkLst>
            <pc:docMk/>
            <pc:sldMk cId="2600022228" sldId="1702"/>
            <ac:spMk id="87" creationId="{F83B1E78-3D96-DBD6-AF37-C17889AFCF78}"/>
          </ac:spMkLst>
        </pc:spChg>
        <pc:spChg chg="add mod">
          <ac:chgData name="Cecilia June" userId="c816779616a3eea7" providerId="LiveId" clId="{19C2C3A1-2504-4E25-912F-3235D8D02643}" dt="2022-06-26T05:40:03.484" v="20741"/>
          <ac:spMkLst>
            <pc:docMk/>
            <pc:sldMk cId="2600022228" sldId="1702"/>
            <ac:spMk id="88" creationId="{A56832B8-0FD2-31F0-CC6B-6FDA1F8E89A8}"/>
          </ac:spMkLst>
        </pc:spChg>
        <pc:spChg chg="del">
          <ac:chgData name="Cecilia June" userId="c816779616a3eea7" providerId="LiveId" clId="{19C2C3A1-2504-4E25-912F-3235D8D02643}" dt="2022-06-25T05:33:38.141" v="17629" actId="478"/>
          <ac:spMkLst>
            <pc:docMk/>
            <pc:sldMk cId="2600022228" sldId="1702"/>
            <ac:spMk id="88" creationId="{C9E196FA-48DF-DC55-8E03-45160FEC8645}"/>
          </ac:spMkLst>
        </pc:spChg>
        <pc:spChg chg="del">
          <ac:chgData name="Cecilia June" userId="c816779616a3eea7" providerId="LiveId" clId="{19C2C3A1-2504-4E25-912F-3235D8D02643}" dt="2022-06-25T05:33:38.141" v="17629" actId="478"/>
          <ac:spMkLst>
            <pc:docMk/>
            <pc:sldMk cId="2600022228" sldId="1702"/>
            <ac:spMk id="89" creationId="{0CCDF9E9-5A2F-BEEF-58AB-E629763BE0C5}"/>
          </ac:spMkLst>
        </pc:spChg>
        <pc:spChg chg="add mod">
          <ac:chgData name="Cecilia June" userId="c816779616a3eea7" providerId="LiveId" clId="{19C2C3A1-2504-4E25-912F-3235D8D02643}" dt="2022-06-26T05:40:03.484" v="20741"/>
          <ac:spMkLst>
            <pc:docMk/>
            <pc:sldMk cId="2600022228" sldId="1702"/>
            <ac:spMk id="89" creationId="{FF429DE6-1361-2807-87C5-28321148F2B4}"/>
          </ac:spMkLst>
        </pc:spChg>
        <pc:spChg chg="del">
          <ac:chgData name="Cecilia June" userId="c816779616a3eea7" providerId="LiveId" clId="{19C2C3A1-2504-4E25-912F-3235D8D02643}" dt="2022-06-25T05:33:38.141" v="17629" actId="478"/>
          <ac:spMkLst>
            <pc:docMk/>
            <pc:sldMk cId="2600022228" sldId="1702"/>
            <ac:spMk id="90" creationId="{A700CA17-0F72-B236-433A-680B79EFED16}"/>
          </ac:spMkLst>
        </pc:spChg>
        <pc:spChg chg="add mod">
          <ac:chgData name="Cecilia June" userId="c816779616a3eea7" providerId="LiveId" clId="{19C2C3A1-2504-4E25-912F-3235D8D02643}" dt="2022-06-26T05:40:03.484" v="20741"/>
          <ac:spMkLst>
            <pc:docMk/>
            <pc:sldMk cId="2600022228" sldId="1702"/>
            <ac:spMk id="92" creationId="{D3E2F9A1-3222-7661-2B7A-37490A0B091F}"/>
          </ac:spMkLst>
        </pc:spChg>
        <pc:spChg chg="add mod">
          <ac:chgData name="Cecilia June" userId="c816779616a3eea7" providerId="LiveId" clId="{19C2C3A1-2504-4E25-912F-3235D8D02643}" dt="2022-06-26T05:40:03.484" v="20741"/>
          <ac:spMkLst>
            <pc:docMk/>
            <pc:sldMk cId="2600022228" sldId="1702"/>
            <ac:spMk id="93" creationId="{DBC85E8C-6316-1975-0830-3A3D41D8E784}"/>
          </ac:spMkLst>
        </pc:spChg>
        <pc:spChg chg="add mod">
          <ac:chgData name="Cecilia June" userId="c816779616a3eea7" providerId="LiveId" clId="{19C2C3A1-2504-4E25-912F-3235D8D02643}" dt="2022-06-26T05:40:03.484" v="20741"/>
          <ac:spMkLst>
            <pc:docMk/>
            <pc:sldMk cId="2600022228" sldId="1702"/>
            <ac:spMk id="95" creationId="{6BE489BE-2F33-E2A4-603B-25619B1A76CE}"/>
          </ac:spMkLst>
        </pc:spChg>
        <pc:spChg chg="add del mod">
          <ac:chgData name="Cecilia June" userId="c816779616a3eea7" providerId="LiveId" clId="{19C2C3A1-2504-4E25-912F-3235D8D02643}" dt="2022-06-26T06:52:05.498" v="21080" actId="478"/>
          <ac:spMkLst>
            <pc:docMk/>
            <pc:sldMk cId="2600022228" sldId="1702"/>
            <ac:spMk id="96" creationId="{D55AD176-FC40-E7B0-2715-A206532B5056}"/>
          </ac:spMkLst>
        </pc:spChg>
        <pc:spChg chg="add del mod">
          <ac:chgData name="Cecilia June" userId="c816779616a3eea7" providerId="LiveId" clId="{19C2C3A1-2504-4E25-912F-3235D8D02643}" dt="2022-06-26T06:52:05.498" v="21080" actId="478"/>
          <ac:spMkLst>
            <pc:docMk/>
            <pc:sldMk cId="2600022228" sldId="1702"/>
            <ac:spMk id="99" creationId="{623B6B21-AD50-30C3-E461-0543BAF25554}"/>
          </ac:spMkLst>
        </pc:spChg>
        <pc:spChg chg="add del mod">
          <ac:chgData name="Cecilia June" userId="c816779616a3eea7" providerId="LiveId" clId="{19C2C3A1-2504-4E25-912F-3235D8D02643}" dt="2022-06-26T06:50:39.756" v="21068" actId="478"/>
          <ac:spMkLst>
            <pc:docMk/>
            <pc:sldMk cId="2600022228" sldId="1702"/>
            <ac:spMk id="102" creationId="{B3AA7D39-024F-8B96-DCC3-64B9863934C0}"/>
          </ac:spMkLst>
        </pc:spChg>
        <pc:spChg chg="add del mod">
          <ac:chgData name="Cecilia June" userId="c816779616a3eea7" providerId="LiveId" clId="{19C2C3A1-2504-4E25-912F-3235D8D02643}" dt="2022-06-26T06:52:05.498" v="21080" actId="478"/>
          <ac:spMkLst>
            <pc:docMk/>
            <pc:sldMk cId="2600022228" sldId="1702"/>
            <ac:spMk id="103" creationId="{62ADA805-9F10-676F-45B0-202EF6EEDB9A}"/>
          </ac:spMkLst>
        </pc:spChg>
        <pc:spChg chg="add del mod">
          <ac:chgData name="Cecilia June" userId="c816779616a3eea7" providerId="LiveId" clId="{19C2C3A1-2504-4E25-912F-3235D8D02643}" dt="2022-06-26T06:52:05.498" v="21080" actId="478"/>
          <ac:spMkLst>
            <pc:docMk/>
            <pc:sldMk cId="2600022228" sldId="1702"/>
            <ac:spMk id="104" creationId="{F31E3037-EA32-3A94-6DC0-66EC0DC15DA7}"/>
          </ac:spMkLst>
        </pc:spChg>
        <pc:spChg chg="add del mod">
          <ac:chgData name="Cecilia June" userId="c816779616a3eea7" providerId="LiveId" clId="{19C2C3A1-2504-4E25-912F-3235D8D02643}" dt="2022-06-26T06:52:05.498" v="21080" actId="478"/>
          <ac:spMkLst>
            <pc:docMk/>
            <pc:sldMk cId="2600022228" sldId="1702"/>
            <ac:spMk id="106" creationId="{9FB74894-FC06-BF42-413B-2D86973110E0}"/>
          </ac:spMkLst>
        </pc:spChg>
        <pc:spChg chg="add del mod">
          <ac:chgData name="Cecilia June" userId="c816779616a3eea7" providerId="LiveId" clId="{19C2C3A1-2504-4E25-912F-3235D8D02643}" dt="2022-06-26T06:52:05.498" v="21080" actId="478"/>
          <ac:spMkLst>
            <pc:docMk/>
            <pc:sldMk cId="2600022228" sldId="1702"/>
            <ac:spMk id="107" creationId="{877FCB4A-C32B-0B24-9A6D-09595032381A}"/>
          </ac:spMkLst>
        </pc:spChg>
        <pc:spChg chg="add del mod">
          <ac:chgData name="Cecilia June" userId="c816779616a3eea7" providerId="LiveId" clId="{19C2C3A1-2504-4E25-912F-3235D8D02643}" dt="2022-06-26T06:52:05.498" v="21080" actId="478"/>
          <ac:spMkLst>
            <pc:docMk/>
            <pc:sldMk cId="2600022228" sldId="1702"/>
            <ac:spMk id="108" creationId="{AB065C8A-A264-C27E-76B0-996D0CF95B76}"/>
          </ac:spMkLst>
        </pc:spChg>
        <pc:spChg chg="add del mod">
          <ac:chgData name="Cecilia June" userId="c816779616a3eea7" providerId="LiveId" clId="{19C2C3A1-2504-4E25-912F-3235D8D02643}" dt="2022-06-26T06:52:05.498" v="21080" actId="478"/>
          <ac:spMkLst>
            <pc:docMk/>
            <pc:sldMk cId="2600022228" sldId="1702"/>
            <ac:spMk id="109" creationId="{119025D3-879D-C184-D6AF-45EFE8D1AC6C}"/>
          </ac:spMkLst>
        </pc:spChg>
        <pc:spChg chg="add mod">
          <ac:chgData name="Cecilia June" userId="c816779616a3eea7" providerId="LiveId" clId="{19C2C3A1-2504-4E25-912F-3235D8D02643}" dt="2022-06-26T06:50:24.617" v="21066"/>
          <ac:spMkLst>
            <pc:docMk/>
            <pc:sldMk cId="2600022228" sldId="1702"/>
            <ac:spMk id="110" creationId="{234C0BE8-20D9-3B09-7CC2-6F2FCCB68F9C}"/>
          </ac:spMkLst>
        </pc:spChg>
        <pc:spChg chg="add mod">
          <ac:chgData name="Cecilia June" userId="c816779616a3eea7" providerId="LiveId" clId="{19C2C3A1-2504-4E25-912F-3235D8D02643}" dt="2022-06-26T06:51:54.215" v="21078" actId="20577"/>
          <ac:spMkLst>
            <pc:docMk/>
            <pc:sldMk cId="2600022228" sldId="1702"/>
            <ac:spMk id="111" creationId="{825D04D7-1A2F-4BEB-4B84-A5E663159459}"/>
          </ac:spMkLst>
        </pc:spChg>
        <pc:spChg chg="add mod">
          <ac:chgData name="Cecilia June" userId="c816779616a3eea7" providerId="LiveId" clId="{19C2C3A1-2504-4E25-912F-3235D8D02643}" dt="2022-06-26T06:50:24.617" v="21066"/>
          <ac:spMkLst>
            <pc:docMk/>
            <pc:sldMk cId="2600022228" sldId="1702"/>
            <ac:spMk id="114" creationId="{110C1E03-B26A-D5FE-F1B5-B5E5C3187665}"/>
          </ac:spMkLst>
        </pc:spChg>
        <pc:spChg chg="add mod">
          <ac:chgData name="Cecilia June" userId="c816779616a3eea7" providerId="LiveId" clId="{19C2C3A1-2504-4E25-912F-3235D8D02643}" dt="2022-06-26T06:50:24.617" v="21066"/>
          <ac:spMkLst>
            <pc:docMk/>
            <pc:sldMk cId="2600022228" sldId="1702"/>
            <ac:spMk id="115" creationId="{B7D30D97-4954-2DFC-0EBE-EDA82A81829B}"/>
          </ac:spMkLst>
        </pc:spChg>
        <pc:spChg chg="add mod">
          <ac:chgData name="Cecilia June" userId="c816779616a3eea7" providerId="LiveId" clId="{19C2C3A1-2504-4E25-912F-3235D8D02643}" dt="2022-06-26T06:50:24.617" v="21066"/>
          <ac:spMkLst>
            <pc:docMk/>
            <pc:sldMk cId="2600022228" sldId="1702"/>
            <ac:spMk id="116" creationId="{D319FF14-59C4-C21B-0C08-BBC16120ED2B}"/>
          </ac:spMkLst>
        </pc:spChg>
        <pc:spChg chg="add mod">
          <ac:chgData name="Cecilia June" userId="c816779616a3eea7" providerId="LiveId" clId="{19C2C3A1-2504-4E25-912F-3235D8D02643}" dt="2022-06-26T06:50:24.617" v="21066"/>
          <ac:spMkLst>
            <pc:docMk/>
            <pc:sldMk cId="2600022228" sldId="1702"/>
            <ac:spMk id="117" creationId="{F2428D1B-51FE-DE41-6769-65B12B41A7A7}"/>
          </ac:spMkLst>
        </pc:spChg>
        <pc:spChg chg="add mod">
          <ac:chgData name="Cecilia June" userId="c816779616a3eea7" providerId="LiveId" clId="{19C2C3A1-2504-4E25-912F-3235D8D02643}" dt="2022-06-26T06:50:24.617" v="21066"/>
          <ac:spMkLst>
            <pc:docMk/>
            <pc:sldMk cId="2600022228" sldId="1702"/>
            <ac:spMk id="118" creationId="{D96DB425-1331-3ED0-39A8-607F394C34AF}"/>
          </ac:spMkLst>
        </pc:spChg>
        <pc:spChg chg="add mod">
          <ac:chgData name="Cecilia June" userId="c816779616a3eea7" providerId="LiveId" clId="{19C2C3A1-2504-4E25-912F-3235D8D02643}" dt="2022-06-26T06:50:24.617" v="21066"/>
          <ac:spMkLst>
            <pc:docMk/>
            <pc:sldMk cId="2600022228" sldId="1702"/>
            <ac:spMk id="119" creationId="{73EFA146-340E-3D9D-528D-084DE99B28E4}"/>
          </ac:spMkLst>
        </pc:spChg>
        <pc:spChg chg="mod">
          <ac:chgData name="Cecilia June" userId="c816779616a3eea7" providerId="LiveId" clId="{19C2C3A1-2504-4E25-912F-3235D8D02643}" dt="2022-06-20T14:48:01.245" v="12867" actId="14100"/>
          <ac:spMkLst>
            <pc:docMk/>
            <pc:sldMk cId="2600022228" sldId="1702"/>
            <ac:spMk id="120" creationId="{DBF09873-39C7-A201-0A65-01E8272B8E00}"/>
          </ac:spMkLst>
        </pc:spChg>
        <pc:spChg chg="del">
          <ac:chgData name="Cecilia June" userId="c816779616a3eea7" providerId="LiveId" clId="{19C2C3A1-2504-4E25-912F-3235D8D02643}" dt="2022-06-26T05:40:22.811" v="20742" actId="478"/>
          <ac:spMkLst>
            <pc:docMk/>
            <pc:sldMk cId="2600022228" sldId="1702"/>
            <ac:spMk id="123" creationId="{EBBD7EC2-F155-A472-D4DB-58D63BC5D549}"/>
          </ac:spMkLst>
        </pc:spChg>
        <pc:spChg chg="add mod">
          <ac:chgData name="Cecilia June" userId="c816779616a3eea7" providerId="LiveId" clId="{19C2C3A1-2504-4E25-912F-3235D8D02643}" dt="2022-06-26T06:50:24.617" v="21066"/>
          <ac:spMkLst>
            <pc:docMk/>
            <pc:sldMk cId="2600022228" sldId="1702"/>
            <ac:spMk id="127" creationId="{90992066-9B52-68FF-A3E5-2CB5679D62F7}"/>
          </ac:spMkLst>
        </pc:spChg>
        <pc:spChg chg="del">
          <ac:chgData name="Cecilia June" userId="c816779616a3eea7" providerId="LiveId" clId="{19C2C3A1-2504-4E25-912F-3235D8D02643}" dt="2022-06-25T05:33:38.141" v="17629" actId="478"/>
          <ac:spMkLst>
            <pc:docMk/>
            <pc:sldMk cId="2600022228" sldId="1702"/>
            <ac:spMk id="127" creationId="{F57786BB-883D-218B-2640-9767288E817E}"/>
          </ac:spMkLst>
        </pc:spChg>
        <pc:spChg chg="add del mod">
          <ac:chgData name="Cecilia June" userId="c816779616a3eea7" providerId="LiveId" clId="{19C2C3A1-2504-4E25-912F-3235D8D02643}" dt="2022-06-26T06:51:59.973" v="21079" actId="478"/>
          <ac:spMkLst>
            <pc:docMk/>
            <pc:sldMk cId="2600022228" sldId="1702"/>
            <ac:spMk id="128" creationId="{DD23E31A-DFE5-CA5F-12A0-13684D43C88D}"/>
          </ac:spMkLst>
        </pc:spChg>
        <pc:spChg chg="add del mod">
          <ac:chgData name="Cecilia June" userId="c816779616a3eea7" providerId="LiveId" clId="{19C2C3A1-2504-4E25-912F-3235D8D02643}" dt="2022-06-26T06:51:59.973" v="21079" actId="478"/>
          <ac:spMkLst>
            <pc:docMk/>
            <pc:sldMk cId="2600022228" sldId="1702"/>
            <ac:spMk id="129" creationId="{D5463B6D-44A3-B968-8452-8C91418F8D28}"/>
          </ac:spMkLst>
        </pc:spChg>
        <pc:picChg chg="add del mod">
          <ac:chgData name="Cecilia June" userId="c816779616a3eea7" providerId="LiveId" clId="{19C2C3A1-2504-4E25-912F-3235D8D02643}" dt="2022-06-20T14:47:58.205" v="12865" actId="478"/>
          <ac:picMkLst>
            <pc:docMk/>
            <pc:sldMk cId="2600022228" sldId="1702"/>
            <ac:picMk id="54" creationId="{CF9708DF-A4D8-62AC-EA0D-EFAA770747E7}"/>
          </ac:picMkLst>
        </pc:picChg>
        <pc:picChg chg="add mod">
          <ac:chgData name="Cecilia June" userId="c816779616a3eea7" providerId="LiveId" clId="{19C2C3A1-2504-4E25-912F-3235D8D02643}" dt="2022-06-20T14:47:58.979" v="12866"/>
          <ac:picMkLst>
            <pc:docMk/>
            <pc:sldMk cId="2600022228" sldId="1702"/>
            <ac:picMk id="55" creationId="{A11D0C0E-F957-044B-5EB9-11F0FD94A6CA}"/>
          </ac:picMkLst>
        </pc:picChg>
        <pc:cxnChg chg="add mod">
          <ac:chgData name="Cecilia June" userId="c816779616a3eea7" providerId="LiveId" clId="{19C2C3A1-2504-4E25-912F-3235D8D02643}" dt="2022-06-26T05:40:03.484" v="20741"/>
          <ac:cxnSpMkLst>
            <pc:docMk/>
            <pc:sldMk cId="2600022228" sldId="1702"/>
            <ac:cxnSpMk id="90" creationId="{441A930D-C3A0-C6A3-7FF3-44DE9FE9BA71}"/>
          </ac:cxnSpMkLst>
        </pc:cxnChg>
        <pc:cxnChg chg="add del mod">
          <ac:chgData name="Cecilia June" userId="c816779616a3eea7" providerId="LiveId" clId="{19C2C3A1-2504-4E25-912F-3235D8D02643}" dt="2022-06-26T06:52:05.498" v="21080" actId="478"/>
          <ac:cxnSpMkLst>
            <pc:docMk/>
            <pc:sldMk cId="2600022228" sldId="1702"/>
            <ac:cxnSpMk id="100" creationId="{C77B855D-DE4D-9034-0A8C-75C7081D6B80}"/>
          </ac:cxnSpMkLst>
        </pc:cxnChg>
        <pc:cxnChg chg="add del mod">
          <ac:chgData name="Cecilia June" userId="c816779616a3eea7" providerId="LiveId" clId="{19C2C3A1-2504-4E25-912F-3235D8D02643}" dt="2022-06-26T06:52:05.498" v="21080" actId="478"/>
          <ac:cxnSpMkLst>
            <pc:docMk/>
            <pc:sldMk cId="2600022228" sldId="1702"/>
            <ac:cxnSpMk id="101" creationId="{E9B358C2-3012-267F-B176-AB42C8FEE39A}"/>
          </ac:cxnSpMkLst>
        </pc:cxnChg>
        <pc:cxnChg chg="del mod">
          <ac:chgData name="Cecilia June" userId="c816779616a3eea7" providerId="LiveId" clId="{19C2C3A1-2504-4E25-912F-3235D8D02643}" dt="2022-06-25T05:33:38.141" v="17629" actId="478"/>
          <ac:cxnSpMkLst>
            <pc:docMk/>
            <pc:sldMk cId="2600022228" sldId="1702"/>
            <ac:cxnSpMk id="104" creationId="{38BE5864-5780-7A69-55C0-07D35AB1C85C}"/>
          </ac:cxnSpMkLst>
        </pc:cxnChg>
        <pc:cxnChg chg="del mod">
          <ac:chgData name="Cecilia June" userId="c816779616a3eea7" providerId="LiveId" clId="{19C2C3A1-2504-4E25-912F-3235D8D02643}" dt="2022-06-26T05:40:22.811" v="20742" actId="478"/>
          <ac:cxnSpMkLst>
            <pc:docMk/>
            <pc:sldMk cId="2600022228" sldId="1702"/>
            <ac:cxnSpMk id="105" creationId="{C114E707-59E8-BF0C-5B9A-C7D2B392862F}"/>
          </ac:cxnSpMkLst>
        </pc:cxnChg>
        <pc:cxnChg chg="add mod">
          <ac:chgData name="Cecilia June" userId="c816779616a3eea7" providerId="LiveId" clId="{19C2C3A1-2504-4E25-912F-3235D8D02643}" dt="2022-06-26T06:50:24.617" v="21066"/>
          <ac:cxnSpMkLst>
            <pc:docMk/>
            <pc:sldMk cId="2600022228" sldId="1702"/>
            <ac:cxnSpMk id="112" creationId="{69A0FD93-8330-CF3B-4C8D-39D2871E0634}"/>
          </ac:cxnSpMkLst>
        </pc:cxnChg>
        <pc:cxnChg chg="add mod">
          <ac:chgData name="Cecilia June" userId="c816779616a3eea7" providerId="LiveId" clId="{19C2C3A1-2504-4E25-912F-3235D8D02643}" dt="2022-06-26T06:50:24.617" v="21066"/>
          <ac:cxnSpMkLst>
            <pc:docMk/>
            <pc:sldMk cId="2600022228" sldId="1702"/>
            <ac:cxnSpMk id="113" creationId="{43CEEF31-F8F9-C828-BB1A-34D061CC237D}"/>
          </ac:cxnSpMkLst>
        </pc:cxnChg>
      </pc:sldChg>
      <pc:sldChg chg="addSp delSp modSp mod">
        <pc:chgData name="Cecilia June" userId="c816779616a3eea7" providerId="LiveId" clId="{19C2C3A1-2504-4E25-912F-3235D8D02643}" dt="2022-06-26T06:56:51.531" v="21144" actId="478"/>
        <pc:sldMkLst>
          <pc:docMk/>
          <pc:sldMk cId="884804260" sldId="1703"/>
        </pc:sldMkLst>
        <pc:spChg chg="del">
          <ac:chgData name="Cecilia June" userId="c816779616a3eea7" providerId="LiveId" clId="{19C2C3A1-2504-4E25-912F-3235D8D02643}" dt="2022-06-20T14:50:39.369" v="12903" actId="478"/>
          <ac:spMkLst>
            <pc:docMk/>
            <pc:sldMk cId="884804260" sldId="1703"/>
            <ac:spMk id="5" creationId="{D241B8C3-67EE-8A9E-94AB-3BEF7B99733D}"/>
          </ac:spMkLst>
        </pc:spChg>
        <pc:spChg chg="mod">
          <ac:chgData name="Cecilia June" userId="c816779616a3eea7" providerId="LiveId" clId="{19C2C3A1-2504-4E25-912F-3235D8D02643}" dt="2022-06-20T08:27:55.078" v="12144" actId="207"/>
          <ac:spMkLst>
            <pc:docMk/>
            <pc:sldMk cId="884804260" sldId="1703"/>
            <ac:spMk id="7" creationId="{202D0E91-F359-F9B9-DF96-AF8883BB8A43}"/>
          </ac:spMkLst>
        </pc:spChg>
        <pc:spChg chg="add mod">
          <ac:chgData name="Cecilia June" userId="c816779616a3eea7" providerId="LiveId" clId="{19C2C3A1-2504-4E25-912F-3235D8D02643}" dt="2022-06-20T14:50:30.686" v="12901" actId="167"/>
          <ac:spMkLst>
            <pc:docMk/>
            <pc:sldMk cId="884804260" sldId="1703"/>
            <ac:spMk id="14" creationId="{8CDCAA26-1250-E1FB-C054-1A26E3D8B337}"/>
          </ac:spMkLst>
        </pc:spChg>
        <pc:spChg chg="add mod">
          <ac:chgData name="Cecilia June" userId="c816779616a3eea7" providerId="LiveId" clId="{19C2C3A1-2504-4E25-912F-3235D8D02643}" dt="2022-06-20T14:52:14.323" v="12918"/>
          <ac:spMkLst>
            <pc:docMk/>
            <pc:sldMk cId="884804260" sldId="1703"/>
            <ac:spMk id="15" creationId="{F0CD7445-1181-FF09-039E-9C8FBB96E583}"/>
          </ac:spMkLst>
        </pc:spChg>
        <pc:spChg chg="add mod">
          <ac:chgData name="Cecilia June" userId="c816779616a3eea7" providerId="LiveId" clId="{19C2C3A1-2504-4E25-912F-3235D8D02643}" dt="2022-06-20T14:52:14.323" v="12918"/>
          <ac:spMkLst>
            <pc:docMk/>
            <pc:sldMk cId="884804260" sldId="1703"/>
            <ac:spMk id="16" creationId="{01FC78F2-4614-7E6E-17D6-4343633F2C50}"/>
          </ac:spMkLst>
        </pc:spChg>
        <pc:spChg chg="del">
          <ac:chgData name="Cecilia June" userId="c816779616a3eea7" providerId="LiveId" clId="{19C2C3A1-2504-4E25-912F-3235D8D02643}" dt="2022-06-20T08:27:36.872" v="12143" actId="478"/>
          <ac:spMkLst>
            <pc:docMk/>
            <pc:sldMk cId="884804260" sldId="1703"/>
            <ac:spMk id="16" creationId="{EB7DC5BA-5A41-35B2-88A4-3EB486452907}"/>
          </ac:spMkLst>
        </pc:spChg>
        <pc:spChg chg="del">
          <ac:chgData name="Cecilia June" userId="c816779616a3eea7" providerId="LiveId" clId="{19C2C3A1-2504-4E25-912F-3235D8D02643}" dt="2022-06-20T08:27:36.872" v="12143" actId="478"/>
          <ac:spMkLst>
            <pc:docMk/>
            <pc:sldMk cId="884804260" sldId="1703"/>
            <ac:spMk id="17" creationId="{347A2034-497A-C67E-3036-54CD81694F63}"/>
          </ac:spMkLst>
        </pc:spChg>
        <pc:spChg chg="add mod">
          <ac:chgData name="Cecilia June" userId="c816779616a3eea7" providerId="LiveId" clId="{19C2C3A1-2504-4E25-912F-3235D8D02643}" dt="2022-06-25T05:27:49.541" v="17589" actId="1076"/>
          <ac:spMkLst>
            <pc:docMk/>
            <pc:sldMk cId="884804260" sldId="1703"/>
            <ac:spMk id="17" creationId="{CEE48FCE-C45E-0484-A79D-290E7D3F26AA}"/>
          </ac:spMkLst>
        </pc:spChg>
        <pc:spChg chg="add mod">
          <ac:chgData name="Cecilia June" userId="c816779616a3eea7" providerId="LiveId" clId="{19C2C3A1-2504-4E25-912F-3235D8D02643}" dt="2022-06-25T05:57:44.515" v="17639" actId="1076"/>
          <ac:spMkLst>
            <pc:docMk/>
            <pc:sldMk cId="884804260" sldId="1703"/>
            <ac:spMk id="18" creationId="{66C91C9C-73A0-A039-6ECC-F57FAE09BD93}"/>
          </ac:spMkLst>
        </pc:spChg>
        <pc:spChg chg="add mod">
          <ac:chgData name="Cecilia June" userId="c816779616a3eea7" providerId="LiveId" clId="{19C2C3A1-2504-4E25-912F-3235D8D02643}" dt="2022-06-25T05:57:16.833" v="17638" actId="1076"/>
          <ac:spMkLst>
            <pc:docMk/>
            <pc:sldMk cId="884804260" sldId="1703"/>
            <ac:spMk id="19" creationId="{B8CEA38D-F90A-599D-C7C0-B4C5F4F294AA}"/>
          </ac:spMkLst>
        </pc:spChg>
        <pc:spChg chg="del">
          <ac:chgData name="Cecilia June" userId="c816779616a3eea7" providerId="LiveId" clId="{19C2C3A1-2504-4E25-912F-3235D8D02643}" dt="2022-06-20T14:50:36.288" v="12902" actId="478"/>
          <ac:spMkLst>
            <pc:docMk/>
            <pc:sldMk cId="884804260" sldId="1703"/>
            <ac:spMk id="19" creationId="{BAEE2C07-58A6-BE44-2D3F-E8D2A74BD12D}"/>
          </ac:spMkLst>
        </pc:spChg>
        <pc:spChg chg="add del mod">
          <ac:chgData name="Cecilia June" userId="c816779616a3eea7" providerId="LiveId" clId="{19C2C3A1-2504-4E25-912F-3235D8D02643}" dt="2022-06-26T06:56:47.808" v="21143" actId="478"/>
          <ac:spMkLst>
            <pc:docMk/>
            <pc:sldMk cId="884804260" sldId="1703"/>
            <ac:spMk id="20" creationId="{7FDCF57B-6952-E048-5817-8ABC623173BC}"/>
          </ac:spMkLst>
        </pc:spChg>
        <pc:spChg chg="add del mod">
          <ac:chgData name="Cecilia June" userId="c816779616a3eea7" providerId="LiveId" clId="{19C2C3A1-2504-4E25-912F-3235D8D02643}" dt="2022-06-26T06:56:47.808" v="21143" actId="478"/>
          <ac:spMkLst>
            <pc:docMk/>
            <pc:sldMk cId="884804260" sldId="1703"/>
            <ac:spMk id="21" creationId="{5618D877-6E04-AC9A-2D17-12D4958DB1FB}"/>
          </ac:spMkLst>
        </pc:spChg>
        <pc:spChg chg="add del mod">
          <ac:chgData name="Cecilia June" userId="c816779616a3eea7" providerId="LiveId" clId="{19C2C3A1-2504-4E25-912F-3235D8D02643}" dt="2022-06-26T06:56:51.531" v="21144" actId="478"/>
          <ac:spMkLst>
            <pc:docMk/>
            <pc:sldMk cId="884804260" sldId="1703"/>
            <ac:spMk id="24" creationId="{5FCB4AA4-4925-BFE4-9256-466142B81AB8}"/>
          </ac:spMkLst>
        </pc:spChg>
        <pc:spChg chg="add mod">
          <ac:chgData name="Cecilia June" userId="c816779616a3eea7" providerId="LiveId" clId="{19C2C3A1-2504-4E25-912F-3235D8D02643}" dt="2022-06-26T06:56:04.628" v="21131"/>
          <ac:spMkLst>
            <pc:docMk/>
            <pc:sldMk cId="884804260" sldId="1703"/>
            <ac:spMk id="25" creationId="{EC33AB48-BE00-B43D-4456-633F9E4D0CF1}"/>
          </ac:spMkLst>
        </pc:spChg>
        <pc:spChg chg="add mod">
          <ac:chgData name="Cecilia June" userId="c816779616a3eea7" providerId="LiveId" clId="{19C2C3A1-2504-4E25-912F-3235D8D02643}" dt="2022-06-26T06:56:09.066" v="21133" actId="20577"/>
          <ac:spMkLst>
            <pc:docMk/>
            <pc:sldMk cId="884804260" sldId="1703"/>
            <ac:spMk id="26" creationId="{AA11595E-8D32-1DD2-2E91-908554653AAA}"/>
          </ac:spMkLst>
        </pc:spChg>
        <pc:spChg chg="add mod">
          <ac:chgData name="Cecilia June" userId="c816779616a3eea7" providerId="LiveId" clId="{19C2C3A1-2504-4E25-912F-3235D8D02643}" dt="2022-06-26T06:56:04.628" v="21131"/>
          <ac:spMkLst>
            <pc:docMk/>
            <pc:sldMk cId="884804260" sldId="1703"/>
            <ac:spMk id="29" creationId="{0D7E3A75-3EF6-6E8C-28A9-0FA306045584}"/>
          </ac:spMkLst>
        </pc:spChg>
        <pc:spChg chg="add del mod">
          <ac:chgData name="Cecilia June" userId="c816779616a3eea7" providerId="LiveId" clId="{19C2C3A1-2504-4E25-912F-3235D8D02643}" dt="2022-06-26T06:56:12.918" v="21134" actId="478"/>
          <ac:spMkLst>
            <pc:docMk/>
            <pc:sldMk cId="884804260" sldId="1703"/>
            <ac:spMk id="30" creationId="{DB5D8394-59B4-ED11-2F2F-3F8277B7535B}"/>
          </ac:spMkLst>
        </pc:spChg>
        <pc:spChg chg="add del mod">
          <ac:chgData name="Cecilia June" userId="c816779616a3eea7" providerId="LiveId" clId="{19C2C3A1-2504-4E25-912F-3235D8D02643}" dt="2022-06-26T06:56:12.918" v="21134" actId="478"/>
          <ac:spMkLst>
            <pc:docMk/>
            <pc:sldMk cId="884804260" sldId="1703"/>
            <ac:spMk id="31" creationId="{8FD72DE4-17AE-3782-FF37-8BE5718E1020}"/>
          </ac:spMkLst>
        </pc:spChg>
        <pc:spChg chg="add del mod">
          <ac:chgData name="Cecilia June" userId="c816779616a3eea7" providerId="LiveId" clId="{19C2C3A1-2504-4E25-912F-3235D8D02643}" dt="2022-06-26T06:56:12.918" v="21134" actId="478"/>
          <ac:spMkLst>
            <pc:docMk/>
            <pc:sldMk cId="884804260" sldId="1703"/>
            <ac:spMk id="32" creationId="{1EFB451E-1DAD-3BCB-B4FE-EEC25A81B19F}"/>
          </ac:spMkLst>
        </pc:spChg>
        <pc:spChg chg="add del mod">
          <ac:chgData name="Cecilia June" userId="c816779616a3eea7" providerId="LiveId" clId="{19C2C3A1-2504-4E25-912F-3235D8D02643}" dt="2022-06-26T06:56:12.918" v="21134" actId="478"/>
          <ac:spMkLst>
            <pc:docMk/>
            <pc:sldMk cId="884804260" sldId="1703"/>
            <ac:spMk id="33" creationId="{0CB30D70-9F58-57B8-8CFB-736A8C2E9AF0}"/>
          </ac:spMkLst>
        </pc:spChg>
        <pc:spChg chg="add del mod">
          <ac:chgData name="Cecilia June" userId="c816779616a3eea7" providerId="LiveId" clId="{19C2C3A1-2504-4E25-912F-3235D8D02643}" dt="2022-06-26T06:56:12.918" v="21134" actId="478"/>
          <ac:spMkLst>
            <pc:docMk/>
            <pc:sldMk cId="884804260" sldId="1703"/>
            <ac:spMk id="34" creationId="{1D7AD520-CC02-DF7F-D09E-D62FA9095176}"/>
          </ac:spMkLst>
        </pc:spChg>
        <pc:spChg chg="add del mod">
          <ac:chgData name="Cecilia June" userId="c816779616a3eea7" providerId="LiveId" clId="{19C2C3A1-2504-4E25-912F-3235D8D02643}" dt="2022-06-26T06:56:12.918" v="21134" actId="478"/>
          <ac:spMkLst>
            <pc:docMk/>
            <pc:sldMk cId="884804260" sldId="1703"/>
            <ac:spMk id="35" creationId="{5EC47270-B764-5D54-AB7F-47A3B2711661}"/>
          </ac:spMkLst>
        </pc:spChg>
        <pc:spChg chg="del">
          <ac:chgData name="Cecilia June" userId="c816779616a3eea7" providerId="LiveId" clId="{19C2C3A1-2504-4E25-912F-3235D8D02643}" dt="2022-06-20T08:27:36.872" v="12143" actId="478"/>
          <ac:spMkLst>
            <pc:docMk/>
            <pc:sldMk cId="884804260" sldId="1703"/>
            <ac:spMk id="63" creationId="{D88ED0A7-E92E-BC3A-E350-3B883B0D72B6}"/>
          </ac:spMkLst>
        </pc:spChg>
        <pc:spChg chg="del">
          <ac:chgData name="Cecilia June" userId="c816779616a3eea7" providerId="LiveId" clId="{19C2C3A1-2504-4E25-912F-3235D8D02643}" dt="2022-06-20T08:27:36.872" v="12143" actId="478"/>
          <ac:spMkLst>
            <pc:docMk/>
            <pc:sldMk cId="884804260" sldId="1703"/>
            <ac:spMk id="64" creationId="{CEFE16C2-DA52-2751-DE90-EEC07CC4F93D}"/>
          </ac:spMkLst>
        </pc:spChg>
        <pc:spChg chg="del">
          <ac:chgData name="Cecilia June" userId="c816779616a3eea7" providerId="LiveId" clId="{19C2C3A1-2504-4E25-912F-3235D8D02643}" dt="2022-06-20T08:27:36.872" v="12143" actId="478"/>
          <ac:spMkLst>
            <pc:docMk/>
            <pc:sldMk cId="884804260" sldId="1703"/>
            <ac:spMk id="124" creationId="{F6AA609B-D2E0-3492-ADDB-3F0ED504C1B2}"/>
          </ac:spMkLst>
        </pc:spChg>
        <pc:picChg chg="add mod">
          <ac:chgData name="Cecilia June" userId="c816779616a3eea7" providerId="LiveId" clId="{19C2C3A1-2504-4E25-912F-3235D8D02643}" dt="2022-06-20T14:46:38.597" v="12858"/>
          <ac:picMkLst>
            <pc:docMk/>
            <pc:sldMk cId="884804260" sldId="1703"/>
            <ac:picMk id="13" creationId="{45698B1F-F75D-DE61-6230-2907887762AE}"/>
          </ac:picMkLst>
        </pc:picChg>
        <pc:picChg chg="add del mod">
          <ac:chgData name="Cecilia June" userId="c816779616a3eea7" providerId="LiveId" clId="{19C2C3A1-2504-4E25-912F-3235D8D02643}" dt="2022-06-20T14:46:37.674" v="12857" actId="478"/>
          <ac:picMkLst>
            <pc:docMk/>
            <pc:sldMk cId="884804260" sldId="1703"/>
            <ac:picMk id="18" creationId="{FA46F576-518A-D88C-2C7A-05D0129A39B6}"/>
          </ac:picMkLst>
        </pc:picChg>
        <pc:cxnChg chg="add del mod">
          <ac:chgData name="Cecilia June" userId="c816779616a3eea7" providerId="LiveId" clId="{19C2C3A1-2504-4E25-912F-3235D8D02643}" dt="2022-06-26T06:56:47.808" v="21143" actId="478"/>
          <ac:cxnSpMkLst>
            <pc:docMk/>
            <pc:sldMk cId="884804260" sldId="1703"/>
            <ac:cxnSpMk id="22" creationId="{DE4F370B-E5E3-B453-4A06-8B78294F0BDF}"/>
          </ac:cxnSpMkLst>
        </pc:cxnChg>
        <pc:cxnChg chg="del mod">
          <ac:chgData name="Cecilia June" userId="c816779616a3eea7" providerId="LiveId" clId="{19C2C3A1-2504-4E25-912F-3235D8D02643}" dt="2022-06-20T08:27:36.872" v="12143" actId="478"/>
          <ac:cxnSpMkLst>
            <pc:docMk/>
            <pc:sldMk cId="884804260" sldId="1703"/>
            <ac:cxnSpMk id="22" creationId="{EF7215AD-5CD5-7F0D-83A5-E1BAFFE2DEA1}"/>
          </ac:cxnSpMkLst>
        </pc:cxnChg>
        <pc:cxnChg chg="add del mod">
          <ac:chgData name="Cecilia June" userId="c816779616a3eea7" providerId="LiveId" clId="{19C2C3A1-2504-4E25-912F-3235D8D02643}" dt="2022-06-26T06:56:47.808" v="21143" actId="478"/>
          <ac:cxnSpMkLst>
            <pc:docMk/>
            <pc:sldMk cId="884804260" sldId="1703"/>
            <ac:cxnSpMk id="23" creationId="{0E596AB0-E8F7-6433-37B2-1FDB84D636E3}"/>
          </ac:cxnSpMkLst>
        </pc:cxnChg>
        <pc:cxnChg chg="add mod">
          <ac:chgData name="Cecilia June" userId="c816779616a3eea7" providerId="LiveId" clId="{19C2C3A1-2504-4E25-912F-3235D8D02643}" dt="2022-06-26T06:56:04.628" v="21131"/>
          <ac:cxnSpMkLst>
            <pc:docMk/>
            <pc:sldMk cId="884804260" sldId="1703"/>
            <ac:cxnSpMk id="27" creationId="{44CC9AF9-2DD1-D89C-D165-8442FE482D6D}"/>
          </ac:cxnSpMkLst>
        </pc:cxnChg>
        <pc:cxnChg chg="add mod">
          <ac:chgData name="Cecilia June" userId="c816779616a3eea7" providerId="LiveId" clId="{19C2C3A1-2504-4E25-912F-3235D8D02643}" dt="2022-06-26T06:56:04.628" v="21131"/>
          <ac:cxnSpMkLst>
            <pc:docMk/>
            <pc:sldMk cId="884804260" sldId="1703"/>
            <ac:cxnSpMk id="28" creationId="{1E0492BB-2242-4BBC-A8A7-038118C12D99}"/>
          </ac:cxnSpMkLst>
        </pc:cxnChg>
      </pc:sldChg>
      <pc:sldChg chg="modSp mod">
        <pc:chgData name="Cecilia June" userId="c816779616a3eea7" providerId="LiveId" clId="{19C2C3A1-2504-4E25-912F-3235D8D02643}" dt="2022-06-26T06:09:21.607" v="20770" actId="20577"/>
        <pc:sldMkLst>
          <pc:docMk/>
          <pc:sldMk cId="2831132888" sldId="1712"/>
        </pc:sldMkLst>
        <pc:spChg chg="mod">
          <ac:chgData name="Cecilia June" userId="c816779616a3eea7" providerId="LiveId" clId="{19C2C3A1-2504-4E25-912F-3235D8D02643}" dt="2022-06-26T06:09:21.607" v="20770" actId="20577"/>
          <ac:spMkLst>
            <pc:docMk/>
            <pc:sldMk cId="2831132888" sldId="1712"/>
            <ac:spMk id="3" creationId="{689414BE-13F4-0AEB-2C0E-C87E1EAD471B}"/>
          </ac:spMkLst>
        </pc:spChg>
      </pc:sldChg>
      <pc:sldChg chg="modSp del mod">
        <pc:chgData name="Cecilia June" userId="c816779616a3eea7" providerId="LiveId" clId="{19C2C3A1-2504-4E25-912F-3235D8D02643}" dt="2022-06-26T13:38:39.252" v="22002" actId="47"/>
        <pc:sldMkLst>
          <pc:docMk/>
          <pc:sldMk cId="2928587484" sldId="1714"/>
        </pc:sldMkLst>
        <pc:spChg chg="mod">
          <ac:chgData name="Cecilia June" userId="c816779616a3eea7" providerId="LiveId" clId="{19C2C3A1-2504-4E25-912F-3235D8D02643}" dt="2022-06-26T13:38:14.055" v="22001"/>
          <ac:spMkLst>
            <pc:docMk/>
            <pc:sldMk cId="2928587484" sldId="1714"/>
            <ac:spMk id="2" creationId="{A5663DFB-33D6-4F5C-062C-264D60D011FF}"/>
          </ac:spMkLst>
        </pc:spChg>
      </pc:sldChg>
      <pc:sldChg chg="ord">
        <pc:chgData name="Cecilia June" userId="c816779616a3eea7" providerId="LiveId" clId="{19C2C3A1-2504-4E25-912F-3235D8D02643}" dt="2022-06-27T06:16:41.182" v="22904"/>
        <pc:sldMkLst>
          <pc:docMk/>
          <pc:sldMk cId="477337485" sldId="1726"/>
        </pc:sldMkLst>
      </pc:sldChg>
      <pc:sldChg chg="modSp mod">
        <pc:chgData name="Cecilia June" userId="c816779616a3eea7" providerId="LiveId" clId="{19C2C3A1-2504-4E25-912F-3235D8D02643}" dt="2022-06-19T13:33:08.147" v="12026" actId="20577"/>
        <pc:sldMkLst>
          <pc:docMk/>
          <pc:sldMk cId="2199585792" sldId="1730"/>
        </pc:sldMkLst>
        <pc:spChg chg="mod">
          <ac:chgData name="Cecilia June" userId="c816779616a3eea7" providerId="LiveId" clId="{19C2C3A1-2504-4E25-912F-3235D8D02643}" dt="2022-06-19T13:33:08.147" v="12026" actId="20577"/>
          <ac:spMkLst>
            <pc:docMk/>
            <pc:sldMk cId="2199585792" sldId="1730"/>
            <ac:spMk id="5" creationId="{9786DDFC-E82C-BF5F-C839-FC840CE993C1}"/>
          </ac:spMkLst>
        </pc:spChg>
      </pc:sldChg>
      <pc:sldChg chg="addSp delSp modSp new mod">
        <pc:chgData name="Cecilia June" userId="c816779616a3eea7" providerId="LiveId" clId="{19C2C3A1-2504-4E25-912F-3235D8D02643}" dt="2022-06-26T06:11:44.894" v="20791" actId="1076"/>
        <pc:sldMkLst>
          <pc:docMk/>
          <pc:sldMk cId="1455346128" sldId="1735"/>
        </pc:sldMkLst>
        <pc:spChg chg="mod">
          <ac:chgData name="Cecilia June" userId="c816779616a3eea7" providerId="LiveId" clId="{19C2C3A1-2504-4E25-912F-3235D8D02643}" dt="2022-06-20T16:24:42.835" v="14324"/>
          <ac:spMkLst>
            <pc:docMk/>
            <pc:sldMk cId="1455346128" sldId="1735"/>
            <ac:spMk id="2" creationId="{8AF57A4F-CB6E-ECE1-A03A-C96596957449}"/>
          </ac:spMkLst>
        </pc:spChg>
        <pc:spChg chg="mod">
          <ac:chgData name="Cecilia June" userId="c816779616a3eea7" providerId="LiveId" clId="{19C2C3A1-2504-4E25-912F-3235D8D02643}" dt="2022-06-19T16:27:49.180" v="12041"/>
          <ac:spMkLst>
            <pc:docMk/>
            <pc:sldMk cId="1455346128" sldId="1735"/>
            <ac:spMk id="3" creationId="{24CE67CC-97D5-2D33-F2BD-CEC7276B994E}"/>
          </ac:spMkLst>
        </pc:spChg>
        <pc:spChg chg="mod">
          <ac:chgData name="Cecilia June" userId="c816779616a3eea7" providerId="LiveId" clId="{19C2C3A1-2504-4E25-912F-3235D8D02643}" dt="2022-06-20T08:21:03.723" v="12105" actId="207"/>
          <ac:spMkLst>
            <pc:docMk/>
            <pc:sldMk cId="1455346128" sldId="1735"/>
            <ac:spMk id="8" creationId="{A7D80610-1781-7F6A-EF24-E4295CCE3EDE}"/>
          </ac:spMkLst>
        </pc:spChg>
        <pc:spChg chg="add del mod">
          <ac:chgData name="Cecilia June" userId="c816779616a3eea7" providerId="LiveId" clId="{19C2C3A1-2504-4E25-912F-3235D8D02643}" dt="2022-06-26T06:10:55.095" v="20781" actId="478"/>
          <ac:spMkLst>
            <pc:docMk/>
            <pc:sldMk cId="1455346128" sldId="1735"/>
            <ac:spMk id="11" creationId="{1E260870-9420-4452-5D08-E3CFB5B59052}"/>
          </ac:spMkLst>
        </pc:spChg>
        <pc:spChg chg="add del mod">
          <ac:chgData name="Cecilia June" userId="c816779616a3eea7" providerId="LiveId" clId="{19C2C3A1-2504-4E25-912F-3235D8D02643}" dt="2022-06-26T06:10:53.516" v="20780" actId="478"/>
          <ac:spMkLst>
            <pc:docMk/>
            <pc:sldMk cId="1455346128" sldId="1735"/>
            <ac:spMk id="12" creationId="{22DFB050-72D2-3FD6-891A-4A0BBA2B433E}"/>
          </ac:spMkLst>
        </pc:spChg>
        <pc:spChg chg="add del mod">
          <ac:chgData name="Cecilia June" userId="c816779616a3eea7" providerId="LiveId" clId="{19C2C3A1-2504-4E25-912F-3235D8D02643}" dt="2022-06-26T06:10:52.316" v="20779" actId="478"/>
          <ac:spMkLst>
            <pc:docMk/>
            <pc:sldMk cId="1455346128" sldId="1735"/>
            <ac:spMk id="13" creationId="{6607E1B8-A017-75AD-A9D5-858AF97EBEBC}"/>
          </ac:spMkLst>
        </pc:spChg>
        <pc:spChg chg="add del mod">
          <ac:chgData name="Cecilia June" userId="c816779616a3eea7" providerId="LiveId" clId="{19C2C3A1-2504-4E25-912F-3235D8D02643}" dt="2022-06-26T06:10:50.827" v="20778" actId="478"/>
          <ac:spMkLst>
            <pc:docMk/>
            <pc:sldMk cId="1455346128" sldId="1735"/>
            <ac:spMk id="14" creationId="{545D954E-CF3D-B822-38C0-EAFF5E4E5198}"/>
          </ac:spMkLst>
        </pc:spChg>
        <pc:spChg chg="add mod">
          <ac:chgData name="Cecilia June" userId="c816779616a3eea7" providerId="LiveId" clId="{19C2C3A1-2504-4E25-912F-3235D8D02643}" dt="2022-06-26T06:10:47.057" v="20777" actId="1076"/>
          <ac:spMkLst>
            <pc:docMk/>
            <pc:sldMk cId="1455346128" sldId="1735"/>
            <ac:spMk id="15" creationId="{68B8B90D-7743-14B9-F055-3D44313AC627}"/>
          </ac:spMkLst>
        </pc:spChg>
        <pc:spChg chg="add mod">
          <ac:chgData name="Cecilia June" userId="c816779616a3eea7" providerId="LiveId" clId="{19C2C3A1-2504-4E25-912F-3235D8D02643}" dt="2022-06-26T06:11:03.371" v="20784" actId="20577"/>
          <ac:spMkLst>
            <pc:docMk/>
            <pc:sldMk cId="1455346128" sldId="1735"/>
            <ac:spMk id="16" creationId="{1C45A9EE-ED26-0921-4076-77152FE59E1A}"/>
          </ac:spMkLst>
        </pc:spChg>
        <pc:spChg chg="add mod">
          <ac:chgData name="Cecilia June" userId="c816779616a3eea7" providerId="LiveId" clId="{19C2C3A1-2504-4E25-912F-3235D8D02643}" dt="2022-06-26T06:11:44.894" v="20791" actId="1076"/>
          <ac:spMkLst>
            <pc:docMk/>
            <pc:sldMk cId="1455346128" sldId="1735"/>
            <ac:spMk id="19" creationId="{5B47FE59-4C5A-0861-EBA9-285580073BDD}"/>
          </ac:spMkLst>
        </pc:spChg>
        <pc:spChg chg="add mod">
          <ac:chgData name="Cecilia June" userId="c816779616a3eea7" providerId="LiveId" clId="{19C2C3A1-2504-4E25-912F-3235D8D02643}" dt="2022-06-26T06:11:33.773" v="20789" actId="255"/>
          <ac:spMkLst>
            <pc:docMk/>
            <pc:sldMk cId="1455346128" sldId="1735"/>
            <ac:spMk id="20" creationId="{B5019815-C96E-136F-1074-25B6C71A93DC}"/>
          </ac:spMkLst>
        </pc:spChg>
        <pc:picChg chg="add mod">
          <ac:chgData name="Cecilia June" userId="c816779616a3eea7" providerId="LiveId" clId="{19C2C3A1-2504-4E25-912F-3235D8D02643}" dt="2022-06-20T04:44:53.539" v="12091" actId="1036"/>
          <ac:picMkLst>
            <pc:docMk/>
            <pc:sldMk cId="1455346128" sldId="1735"/>
            <ac:picMk id="10" creationId="{763E740F-B109-101C-A6B1-71151787DFCA}"/>
          </ac:picMkLst>
        </pc:picChg>
        <pc:cxnChg chg="add mod">
          <ac:chgData name="Cecilia June" userId="c816779616a3eea7" providerId="LiveId" clId="{19C2C3A1-2504-4E25-912F-3235D8D02643}" dt="2022-06-26T06:11:14.997" v="20786" actId="1076"/>
          <ac:cxnSpMkLst>
            <pc:docMk/>
            <pc:sldMk cId="1455346128" sldId="1735"/>
            <ac:cxnSpMk id="17" creationId="{3BA614D3-4457-3E16-1223-A6AE90FD0BF6}"/>
          </ac:cxnSpMkLst>
        </pc:cxnChg>
        <pc:cxnChg chg="add mod">
          <ac:chgData name="Cecilia June" userId="c816779616a3eea7" providerId="LiveId" clId="{19C2C3A1-2504-4E25-912F-3235D8D02643}" dt="2022-06-26T06:11:20.567" v="20788" actId="1076"/>
          <ac:cxnSpMkLst>
            <pc:docMk/>
            <pc:sldMk cId="1455346128" sldId="1735"/>
            <ac:cxnSpMk id="18" creationId="{4557193F-D172-F0DC-A5DC-17D4A07CB9F2}"/>
          </ac:cxnSpMkLst>
        </pc:cxnChg>
      </pc:sldChg>
      <pc:sldChg chg="modSp new mod">
        <pc:chgData name="Cecilia June" userId="c816779616a3eea7" providerId="LiveId" clId="{19C2C3A1-2504-4E25-912F-3235D8D02643}" dt="2022-06-19T13:38:08.235" v="12029" actId="20577"/>
        <pc:sldMkLst>
          <pc:docMk/>
          <pc:sldMk cId="3132281751" sldId="1736"/>
        </pc:sldMkLst>
        <pc:spChg chg="mod">
          <ac:chgData name="Cecilia June" userId="c816779616a3eea7" providerId="LiveId" clId="{19C2C3A1-2504-4E25-912F-3235D8D02643}" dt="2022-06-19T13:38:08.235" v="12029" actId="20577"/>
          <ac:spMkLst>
            <pc:docMk/>
            <pc:sldMk cId="3132281751" sldId="1736"/>
            <ac:spMk id="3" creationId="{6B948F02-70D7-5D50-0DEF-19E2E235B36B}"/>
          </ac:spMkLst>
        </pc:spChg>
      </pc:sldChg>
      <pc:sldChg chg="delSp modSp add del mod">
        <pc:chgData name="Cecilia June" userId="c816779616a3eea7" providerId="LiveId" clId="{19C2C3A1-2504-4E25-912F-3235D8D02643}" dt="2022-06-22T07:27:59.899" v="16395" actId="47"/>
        <pc:sldMkLst>
          <pc:docMk/>
          <pc:sldMk cId="651083529" sldId="1740"/>
        </pc:sldMkLst>
        <pc:graphicFrameChg chg="del mod modGraphic">
          <ac:chgData name="Cecilia June" userId="c816779616a3eea7" providerId="LiveId" clId="{19C2C3A1-2504-4E25-912F-3235D8D02643}" dt="2022-06-22T07:11:44.091" v="16051" actId="478"/>
          <ac:graphicFrameMkLst>
            <pc:docMk/>
            <pc:sldMk cId="651083529" sldId="1740"/>
            <ac:graphicFrameMk id="4" creationId="{866B8F6D-7A10-4031-D1B8-0147B895896F}"/>
          </ac:graphicFrameMkLst>
        </pc:graphicFrameChg>
      </pc:sldChg>
      <pc:sldChg chg="del">
        <pc:chgData name="Cecilia June" userId="c816779616a3eea7" providerId="LiveId" clId="{19C2C3A1-2504-4E25-912F-3235D8D02643}" dt="2022-06-24T15:42:57.420" v="16989" actId="47"/>
        <pc:sldMkLst>
          <pc:docMk/>
          <pc:sldMk cId="1974755816" sldId="1741"/>
        </pc:sldMkLst>
      </pc:sldChg>
      <pc:sldChg chg="del">
        <pc:chgData name="Cecilia June" userId="c816779616a3eea7" providerId="LiveId" clId="{19C2C3A1-2504-4E25-912F-3235D8D02643}" dt="2022-06-24T15:42:59.053" v="16990" actId="47"/>
        <pc:sldMkLst>
          <pc:docMk/>
          <pc:sldMk cId="2335541844" sldId="1742"/>
        </pc:sldMkLst>
      </pc:sldChg>
      <pc:sldChg chg="addSp delSp modSp mod ord">
        <pc:chgData name="Cecilia June" userId="c816779616a3eea7" providerId="LiveId" clId="{19C2C3A1-2504-4E25-912F-3235D8D02643}" dt="2022-06-26T06:11:54.466" v="20794" actId="20577"/>
        <pc:sldMkLst>
          <pc:docMk/>
          <pc:sldMk cId="2990281590" sldId="1743"/>
        </pc:sldMkLst>
        <pc:spChg chg="mod">
          <ac:chgData name="Cecilia June" userId="c816779616a3eea7" providerId="LiveId" clId="{19C2C3A1-2504-4E25-912F-3235D8D02643}" dt="2022-06-20T16:24:46.447" v="14325"/>
          <ac:spMkLst>
            <pc:docMk/>
            <pc:sldMk cId="2990281590" sldId="1743"/>
            <ac:spMk id="2" creationId="{8AF57A4F-CB6E-ECE1-A03A-C96596957449}"/>
          </ac:spMkLst>
        </pc:spChg>
        <pc:spChg chg="add mod">
          <ac:chgData name="Cecilia June" userId="c816779616a3eea7" providerId="LiveId" clId="{19C2C3A1-2504-4E25-912F-3235D8D02643}" dt="2022-06-25T05:24:55.207" v="17558" actId="1076"/>
          <ac:spMkLst>
            <pc:docMk/>
            <pc:sldMk cId="2990281590" sldId="1743"/>
            <ac:spMk id="3" creationId="{7EA5EC62-9DC7-0D6C-424A-2688CAA5F327}"/>
          </ac:spMkLst>
        </pc:spChg>
        <pc:spChg chg="mod">
          <ac:chgData name="Cecilia June" userId="c816779616a3eea7" providerId="LiveId" clId="{19C2C3A1-2504-4E25-912F-3235D8D02643}" dt="2022-06-20T08:22:14.709" v="12114" actId="207"/>
          <ac:spMkLst>
            <pc:docMk/>
            <pc:sldMk cId="2990281590" sldId="1743"/>
            <ac:spMk id="11" creationId="{5D3B7935-EF52-6868-C7D0-45BA5DFD832C}"/>
          </ac:spMkLst>
        </pc:spChg>
        <pc:spChg chg="del">
          <ac:chgData name="Cecilia June" userId="c816779616a3eea7" providerId="LiveId" clId="{19C2C3A1-2504-4E25-912F-3235D8D02643}" dt="2022-06-20T08:21:37.332" v="12108" actId="478"/>
          <ac:spMkLst>
            <pc:docMk/>
            <pc:sldMk cId="2990281590" sldId="1743"/>
            <ac:spMk id="13" creationId="{3A44D602-4534-0C8E-4C85-5F32F024B6F2}"/>
          </ac:spMkLst>
        </pc:spChg>
        <pc:spChg chg="del">
          <ac:chgData name="Cecilia June" userId="c816779616a3eea7" providerId="LiveId" clId="{19C2C3A1-2504-4E25-912F-3235D8D02643}" dt="2022-06-20T08:21:37.332" v="12108" actId="478"/>
          <ac:spMkLst>
            <pc:docMk/>
            <pc:sldMk cId="2990281590" sldId="1743"/>
            <ac:spMk id="14" creationId="{9B54F297-BF54-5EDD-1876-39B1D3DBE346}"/>
          </ac:spMkLst>
        </pc:spChg>
        <pc:spChg chg="del">
          <ac:chgData name="Cecilia June" userId="c816779616a3eea7" providerId="LiveId" clId="{19C2C3A1-2504-4E25-912F-3235D8D02643}" dt="2022-06-20T08:21:37.332" v="12108" actId="478"/>
          <ac:spMkLst>
            <pc:docMk/>
            <pc:sldMk cId="2990281590" sldId="1743"/>
            <ac:spMk id="15" creationId="{BF979EFB-1164-84AE-B397-A8F60D67651D}"/>
          </ac:spMkLst>
        </pc:spChg>
        <pc:spChg chg="add mod">
          <ac:chgData name="Cecilia June" userId="c816779616a3eea7" providerId="LiveId" clId="{19C2C3A1-2504-4E25-912F-3235D8D02643}" dt="2022-06-26T06:11:51.956" v="20792"/>
          <ac:spMkLst>
            <pc:docMk/>
            <pc:sldMk cId="2990281590" sldId="1743"/>
            <ac:spMk id="15" creationId="{C892FEFD-E264-DE52-A00A-97BD96201A5C}"/>
          </ac:spMkLst>
        </pc:spChg>
        <pc:spChg chg="del">
          <ac:chgData name="Cecilia June" userId="c816779616a3eea7" providerId="LiveId" clId="{19C2C3A1-2504-4E25-912F-3235D8D02643}" dt="2022-06-20T08:21:37.332" v="12108" actId="478"/>
          <ac:spMkLst>
            <pc:docMk/>
            <pc:sldMk cId="2990281590" sldId="1743"/>
            <ac:spMk id="16" creationId="{51615D2B-FA50-0FB7-9B7E-2A0449AD0B93}"/>
          </ac:spMkLst>
        </pc:spChg>
        <pc:spChg chg="add mod">
          <ac:chgData name="Cecilia June" userId="c816779616a3eea7" providerId="LiveId" clId="{19C2C3A1-2504-4E25-912F-3235D8D02643}" dt="2022-06-26T06:11:54.466" v="20794" actId="20577"/>
          <ac:spMkLst>
            <pc:docMk/>
            <pc:sldMk cId="2990281590" sldId="1743"/>
            <ac:spMk id="16" creationId="{7508B67F-D6E9-8231-D54E-35141BCBF4ED}"/>
          </ac:spMkLst>
        </pc:spChg>
        <pc:spChg chg="del">
          <ac:chgData name="Cecilia June" userId="c816779616a3eea7" providerId="LiveId" clId="{19C2C3A1-2504-4E25-912F-3235D8D02643}" dt="2022-06-20T08:21:37.332" v="12108" actId="478"/>
          <ac:spMkLst>
            <pc:docMk/>
            <pc:sldMk cId="2990281590" sldId="1743"/>
            <ac:spMk id="17" creationId="{F15C8B53-146F-1646-72B3-902C8FB2C156}"/>
          </ac:spMkLst>
        </pc:spChg>
        <pc:spChg chg="del">
          <ac:chgData name="Cecilia June" userId="c816779616a3eea7" providerId="LiveId" clId="{19C2C3A1-2504-4E25-912F-3235D8D02643}" dt="2022-06-20T08:21:37.332" v="12108" actId="478"/>
          <ac:spMkLst>
            <pc:docMk/>
            <pc:sldMk cId="2990281590" sldId="1743"/>
            <ac:spMk id="18" creationId="{78D633D4-1EB2-D3FB-9D15-52D4CE9FE0F3}"/>
          </ac:spMkLst>
        </pc:spChg>
        <pc:spChg chg="add mod">
          <ac:chgData name="Cecilia June" userId="c816779616a3eea7" providerId="LiveId" clId="{19C2C3A1-2504-4E25-912F-3235D8D02643}" dt="2022-06-26T06:11:51.956" v="20792"/>
          <ac:spMkLst>
            <pc:docMk/>
            <pc:sldMk cId="2990281590" sldId="1743"/>
            <ac:spMk id="19" creationId="{96F7C3E1-37E9-8A5A-5DCB-3ACC20AC1A9E}"/>
          </ac:spMkLst>
        </pc:spChg>
        <pc:spChg chg="add mod">
          <ac:chgData name="Cecilia June" userId="c816779616a3eea7" providerId="LiveId" clId="{19C2C3A1-2504-4E25-912F-3235D8D02643}" dt="2022-06-26T06:11:51.956" v="20792"/>
          <ac:spMkLst>
            <pc:docMk/>
            <pc:sldMk cId="2990281590" sldId="1743"/>
            <ac:spMk id="20" creationId="{8E93814D-A062-EF92-01E5-D18F72C3C918}"/>
          </ac:spMkLst>
        </pc:spChg>
        <pc:spChg chg="del">
          <ac:chgData name="Cecilia June" userId="c816779616a3eea7" providerId="LiveId" clId="{19C2C3A1-2504-4E25-912F-3235D8D02643}" dt="2022-06-20T08:21:52.406" v="12111" actId="478"/>
          <ac:spMkLst>
            <pc:docMk/>
            <pc:sldMk cId="2990281590" sldId="1743"/>
            <ac:spMk id="25" creationId="{346112FB-452C-5E2B-16F3-ECD0F5303E83}"/>
          </ac:spMkLst>
        </pc:spChg>
        <pc:spChg chg="del">
          <ac:chgData name="Cecilia June" userId="c816779616a3eea7" providerId="LiveId" clId="{19C2C3A1-2504-4E25-912F-3235D8D02643}" dt="2022-06-20T08:21:52.406" v="12111" actId="478"/>
          <ac:spMkLst>
            <pc:docMk/>
            <pc:sldMk cId="2990281590" sldId="1743"/>
            <ac:spMk id="26" creationId="{0A3C4652-E60E-DA39-E74D-125DDEF780A2}"/>
          </ac:spMkLst>
        </pc:spChg>
        <pc:spChg chg="del">
          <ac:chgData name="Cecilia June" userId="c816779616a3eea7" providerId="LiveId" clId="{19C2C3A1-2504-4E25-912F-3235D8D02643}" dt="2022-06-20T08:21:37.332" v="12108" actId="478"/>
          <ac:spMkLst>
            <pc:docMk/>
            <pc:sldMk cId="2990281590" sldId="1743"/>
            <ac:spMk id="27" creationId="{AD861F2C-FE19-390A-8149-DA7BEFF94854}"/>
          </ac:spMkLst>
        </pc:spChg>
        <pc:spChg chg="del">
          <ac:chgData name="Cecilia June" userId="c816779616a3eea7" providerId="LiveId" clId="{19C2C3A1-2504-4E25-912F-3235D8D02643}" dt="2022-06-20T08:21:37.332" v="12108" actId="478"/>
          <ac:spMkLst>
            <pc:docMk/>
            <pc:sldMk cId="2990281590" sldId="1743"/>
            <ac:spMk id="28" creationId="{09708A76-70EA-0B27-B485-4FACC4686D73}"/>
          </ac:spMkLst>
        </pc:spChg>
        <pc:spChg chg="del">
          <ac:chgData name="Cecilia June" userId="c816779616a3eea7" providerId="LiveId" clId="{19C2C3A1-2504-4E25-912F-3235D8D02643}" dt="2022-06-20T08:21:37.332" v="12108" actId="478"/>
          <ac:spMkLst>
            <pc:docMk/>
            <pc:sldMk cId="2990281590" sldId="1743"/>
            <ac:spMk id="29" creationId="{7DB79E58-998B-A935-C03C-05912C424E9D}"/>
          </ac:spMkLst>
        </pc:spChg>
        <pc:spChg chg="del mod">
          <ac:chgData name="Cecilia June" userId="c816779616a3eea7" providerId="LiveId" clId="{19C2C3A1-2504-4E25-912F-3235D8D02643}" dt="2022-06-20T08:21:37.332" v="12108" actId="478"/>
          <ac:spMkLst>
            <pc:docMk/>
            <pc:sldMk cId="2990281590" sldId="1743"/>
            <ac:spMk id="30" creationId="{65C4451B-1655-30A0-7423-9B7B8FB06255}"/>
          </ac:spMkLst>
        </pc:spChg>
        <pc:spChg chg="del">
          <ac:chgData name="Cecilia June" userId="c816779616a3eea7" providerId="LiveId" clId="{19C2C3A1-2504-4E25-912F-3235D8D02643}" dt="2022-06-20T08:21:49.413" v="12110" actId="478"/>
          <ac:spMkLst>
            <pc:docMk/>
            <pc:sldMk cId="2990281590" sldId="1743"/>
            <ac:spMk id="54" creationId="{56A697BF-AF7C-7825-7B48-B78878E6B30E}"/>
          </ac:spMkLst>
        </pc:spChg>
        <pc:spChg chg="del">
          <ac:chgData name="Cecilia June" userId="c816779616a3eea7" providerId="LiveId" clId="{19C2C3A1-2504-4E25-912F-3235D8D02643}" dt="2022-06-20T08:21:45.097" v="12109" actId="478"/>
          <ac:spMkLst>
            <pc:docMk/>
            <pc:sldMk cId="2990281590" sldId="1743"/>
            <ac:spMk id="55" creationId="{290FC704-3D49-D08F-C7EF-AEF08E55827C}"/>
          </ac:spMkLst>
        </pc:spChg>
        <pc:spChg chg="del">
          <ac:chgData name="Cecilia June" userId="c816779616a3eea7" providerId="LiveId" clId="{19C2C3A1-2504-4E25-912F-3235D8D02643}" dt="2022-06-20T08:21:37.332" v="12108" actId="478"/>
          <ac:spMkLst>
            <pc:docMk/>
            <pc:sldMk cId="2990281590" sldId="1743"/>
            <ac:spMk id="56" creationId="{A2AF5D16-18C2-7F53-88E5-44A0E4149AD6}"/>
          </ac:spMkLst>
        </pc:spChg>
        <pc:picChg chg="add mod">
          <ac:chgData name="Cecilia June" userId="c816779616a3eea7" providerId="LiveId" clId="{19C2C3A1-2504-4E25-912F-3235D8D02643}" dt="2022-06-20T04:44:45.891" v="12089"/>
          <ac:picMkLst>
            <pc:docMk/>
            <pc:sldMk cId="2990281590" sldId="1743"/>
            <ac:picMk id="31" creationId="{6FA35C43-269A-A253-6873-9FD9A00CC576}"/>
          </ac:picMkLst>
        </pc:picChg>
        <pc:cxnChg chg="add mod">
          <ac:chgData name="Cecilia June" userId="c816779616a3eea7" providerId="LiveId" clId="{19C2C3A1-2504-4E25-912F-3235D8D02643}" dt="2022-06-26T06:11:51.956" v="20792"/>
          <ac:cxnSpMkLst>
            <pc:docMk/>
            <pc:sldMk cId="2990281590" sldId="1743"/>
            <ac:cxnSpMk id="17" creationId="{D3F042C3-D7F2-AF97-9DF2-779CC87BBF07}"/>
          </ac:cxnSpMkLst>
        </pc:cxnChg>
        <pc:cxnChg chg="add mod">
          <ac:chgData name="Cecilia June" userId="c816779616a3eea7" providerId="LiveId" clId="{19C2C3A1-2504-4E25-912F-3235D8D02643}" dt="2022-06-26T06:11:51.956" v="20792"/>
          <ac:cxnSpMkLst>
            <pc:docMk/>
            <pc:sldMk cId="2990281590" sldId="1743"/>
            <ac:cxnSpMk id="18" creationId="{52C5046C-74AD-0EB4-D939-5A0C5E8E7FCE}"/>
          </ac:cxnSpMkLst>
        </pc:cxnChg>
        <pc:cxnChg chg="del mod">
          <ac:chgData name="Cecilia June" userId="c816779616a3eea7" providerId="LiveId" clId="{19C2C3A1-2504-4E25-912F-3235D8D02643}" dt="2022-06-20T08:21:45.097" v="12109" actId="478"/>
          <ac:cxnSpMkLst>
            <pc:docMk/>
            <pc:sldMk cId="2990281590" sldId="1743"/>
            <ac:cxnSpMk id="19" creationId="{C0E074C9-999E-FAA1-97D7-6D3577D95627}"/>
          </ac:cxnSpMkLst>
        </pc:cxnChg>
        <pc:cxnChg chg="del mod">
          <ac:chgData name="Cecilia June" userId="c816779616a3eea7" providerId="LiveId" clId="{19C2C3A1-2504-4E25-912F-3235D8D02643}" dt="2022-06-20T08:21:45.097" v="12109" actId="478"/>
          <ac:cxnSpMkLst>
            <pc:docMk/>
            <pc:sldMk cId="2990281590" sldId="1743"/>
            <ac:cxnSpMk id="20" creationId="{5AE94DCF-6BE8-C9B0-1DF2-2C32BA8BF3D5}"/>
          </ac:cxnSpMkLst>
        </pc:cxnChg>
        <pc:cxnChg chg="del mod">
          <ac:chgData name="Cecilia June" userId="c816779616a3eea7" providerId="LiveId" clId="{19C2C3A1-2504-4E25-912F-3235D8D02643}" dt="2022-06-20T08:21:45.097" v="12109" actId="478"/>
          <ac:cxnSpMkLst>
            <pc:docMk/>
            <pc:sldMk cId="2990281590" sldId="1743"/>
            <ac:cxnSpMk id="21" creationId="{55E09400-55EE-BB7E-8A6E-B897D9479A1B}"/>
          </ac:cxnSpMkLst>
        </pc:cxnChg>
      </pc:sldChg>
      <pc:sldChg chg="addSp delSp modSp mod">
        <pc:chgData name="Cecilia June" userId="c816779616a3eea7" providerId="LiveId" clId="{19C2C3A1-2504-4E25-912F-3235D8D02643}" dt="2022-06-26T08:18:58.760" v="21468"/>
        <pc:sldMkLst>
          <pc:docMk/>
          <pc:sldMk cId="3375251602" sldId="1744"/>
        </pc:sldMkLst>
        <pc:spChg chg="mod">
          <ac:chgData name="Cecilia June" userId="c816779616a3eea7" providerId="LiveId" clId="{19C2C3A1-2504-4E25-912F-3235D8D02643}" dt="2022-06-20T16:25:11.395" v="14330"/>
          <ac:spMkLst>
            <pc:docMk/>
            <pc:sldMk cId="3375251602" sldId="1744"/>
            <ac:spMk id="2" creationId="{8AF57A4F-CB6E-ECE1-A03A-C96596957449}"/>
          </ac:spMkLst>
        </pc:spChg>
        <pc:spChg chg="mod">
          <ac:chgData name="Cecilia June" userId="c816779616a3eea7" providerId="LiveId" clId="{19C2C3A1-2504-4E25-912F-3235D8D02643}" dt="2022-06-20T06:49:54.502" v="12104" actId="20577"/>
          <ac:spMkLst>
            <pc:docMk/>
            <pc:sldMk cId="3375251602" sldId="1744"/>
            <ac:spMk id="27" creationId="{AD861F2C-FE19-390A-8149-DA7BEFF94854}"/>
          </ac:spMkLst>
        </pc:spChg>
        <pc:spChg chg="del">
          <ac:chgData name="Cecilia June" userId="c816779616a3eea7" providerId="LiveId" clId="{19C2C3A1-2504-4E25-912F-3235D8D02643}" dt="2022-06-26T06:15:03.592" v="20826" actId="478"/>
          <ac:spMkLst>
            <pc:docMk/>
            <pc:sldMk cId="3375251602" sldId="1744"/>
            <ac:spMk id="29" creationId="{7DB79E58-998B-A935-C03C-05912C424E9D}"/>
          </ac:spMkLst>
        </pc:spChg>
        <pc:spChg chg="del">
          <ac:chgData name="Cecilia June" userId="c816779616a3eea7" providerId="LiveId" clId="{19C2C3A1-2504-4E25-912F-3235D8D02643}" dt="2022-06-26T06:15:03.592" v="20826" actId="478"/>
          <ac:spMkLst>
            <pc:docMk/>
            <pc:sldMk cId="3375251602" sldId="1744"/>
            <ac:spMk id="30" creationId="{65C4451B-1655-30A0-7423-9B7B8FB06255}"/>
          </ac:spMkLst>
        </pc:spChg>
        <pc:spChg chg="mod">
          <ac:chgData name="Cecilia June" userId="c816779616a3eea7" providerId="LiveId" clId="{19C2C3A1-2504-4E25-912F-3235D8D02643}" dt="2022-06-20T08:24:47.020" v="12132" actId="207"/>
          <ac:spMkLst>
            <pc:docMk/>
            <pc:sldMk cId="3375251602" sldId="1744"/>
            <ac:spMk id="33" creationId="{974A360A-9B79-DB09-4F0B-63E856370838}"/>
          </ac:spMkLst>
        </pc:spChg>
        <pc:spChg chg="add mod">
          <ac:chgData name="Cecilia June" userId="c816779616a3eea7" providerId="LiveId" clId="{19C2C3A1-2504-4E25-912F-3235D8D02643}" dt="2022-06-20T04:37:25.043" v="12080"/>
          <ac:spMkLst>
            <pc:docMk/>
            <pc:sldMk cId="3375251602" sldId="1744"/>
            <ac:spMk id="41" creationId="{075986ED-37E3-F182-7DB0-FDA498CA5647}"/>
          </ac:spMkLst>
        </pc:spChg>
        <pc:spChg chg="add mod">
          <ac:chgData name="Cecilia June" userId="c816779616a3eea7" providerId="LiveId" clId="{19C2C3A1-2504-4E25-912F-3235D8D02643}" dt="2022-06-20T04:37:25.043" v="12080"/>
          <ac:spMkLst>
            <pc:docMk/>
            <pc:sldMk cId="3375251602" sldId="1744"/>
            <ac:spMk id="42" creationId="{A65524AA-C8DD-F7BA-D2D1-A5C01F77D6AE}"/>
          </ac:spMkLst>
        </pc:spChg>
        <pc:spChg chg="add mod">
          <ac:chgData name="Cecilia June" userId="c816779616a3eea7" providerId="LiveId" clId="{19C2C3A1-2504-4E25-912F-3235D8D02643}" dt="2022-06-25T05:26:09.499" v="17570"/>
          <ac:spMkLst>
            <pc:docMk/>
            <pc:sldMk cId="3375251602" sldId="1744"/>
            <ac:spMk id="44" creationId="{8E58118D-A777-F5FD-CF24-6438DAA482C2}"/>
          </ac:spMkLst>
        </pc:spChg>
        <pc:spChg chg="add mod">
          <ac:chgData name="Cecilia June" userId="c816779616a3eea7" providerId="LiveId" clId="{19C2C3A1-2504-4E25-912F-3235D8D02643}" dt="2022-06-25T05:26:17.506" v="17572" actId="1076"/>
          <ac:spMkLst>
            <pc:docMk/>
            <pc:sldMk cId="3375251602" sldId="1744"/>
            <ac:spMk id="47" creationId="{6C71EBFA-DC46-CC14-3B22-69256B052EDA}"/>
          </ac:spMkLst>
        </pc:spChg>
        <pc:spChg chg="add mod">
          <ac:chgData name="Cecilia June" userId="c816779616a3eea7" providerId="LiveId" clId="{19C2C3A1-2504-4E25-912F-3235D8D02643}" dt="2022-06-26T06:14:47.239" v="20825"/>
          <ac:spMkLst>
            <pc:docMk/>
            <pc:sldMk cId="3375251602" sldId="1744"/>
            <ac:spMk id="48" creationId="{35A15D45-A190-1B79-2CFE-3FB33B941861}"/>
          </ac:spMkLst>
        </pc:spChg>
        <pc:spChg chg="add mod">
          <ac:chgData name="Cecilia June" userId="c816779616a3eea7" providerId="LiveId" clId="{19C2C3A1-2504-4E25-912F-3235D8D02643}" dt="2022-06-26T06:14:47.239" v="20825"/>
          <ac:spMkLst>
            <pc:docMk/>
            <pc:sldMk cId="3375251602" sldId="1744"/>
            <ac:spMk id="49" creationId="{E9EEADCA-5398-4D80-B8CF-BE7ABD92580C}"/>
          </ac:spMkLst>
        </pc:spChg>
        <pc:spChg chg="add mod">
          <ac:chgData name="Cecilia June" userId="c816779616a3eea7" providerId="LiveId" clId="{19C2C3A1-2504-4E25-912F-3235D8D02643}" dt="2022-06-26T06:16:01.210" v="20838"/>
          <ac:spMkLst>
            <pc:docMk/>
            <pc:sldMk cId="3375251602" sldId="1744"/>
            <ac:spMk id="50" creationId="{25F6E735-0346-8AE2-B12C-59047B1B08DC}"/>
          </ac:spMkLst>
        </pc:spChg>
        <pc:spChg chg="add mod">
          <ac:chgData name="Cecilia June" userId="c816779616a3eea7" providerId="LiveId" clId="{19C2C3A1-2504-4E25-912F-3235D8D02643}" dt="2022-06-26T06:16:01.210" v="20838"/>
          <ac:spMkLst>
            <pc:docMk/>
            <pc:sldMk cId="3375251602" sldId="1744"/>
            <ac:spMk id="51" creationId="{8A8F3261-43AC-B469-048D-ABBC5E3E7AB0}"/>
          </ac:spMkLst>
        </pc:spChg>
        <pc:spChg chg="add mod">
          <ac:chgData name="Cecilia June" userId="c816779616a3eea7" providerId="LiveId" clId="{19C2C3A1-2504-4E25-912F-3235D8D02643}" dt="2022-06-26T06:16:01.210" v="20838"/>
          <ac:spMkLst>
            <pc:docMk/>
            <pc:sldMk cId="3375251602" sldId="1744"/>
            <ac:spMk id="57" creationId="{2139A142-6BCC-98FE-5E81-08F1007A6AD4}"/>
          </ac:spMkLst>
        </pc:spChg>
        <pc:spChg chg="add mod">
          <ac:chgData name="Cecilia June" userId="c816779616a3eea7" providerId="LiveId" clId="{19C2C3A1-2504-4E25-912F-3235D8D02643}" dt="2022-06-26T06:16:01.210" v="20838"/>
          <ac:spMkLst>
            <pc:docMk/>
            <pc:sldMk cId="3375251602" sldId="1744"/>
            <ac:spMk id="58" creationId="{ACEEBBA0-F5E3-3E2C-7BA6-C575D5A898B0}"/>
          </ac:spMkLst>
        </pc:spChg>
        <pc:spChg chg="add mod">
          <ac:chgData name="Cecilia June" userId="c816779616a3eea7" providerId="LiveId" clId="{19C2C3A1-2504-4E25-912F-3235D8D02643}" dt="2022-06-26T06:16:01.210" v="20838"/>
          <ac:spMkLst>
            <pc:docMk/>
            <pc:sldMk cId="3375251602" sldId="1744"/>
            <ac:spMk id="59" creationId="{101BC141-AFCD-9BDB-29E4-8EF8337C362A}"/>
          </ac:spMkLst>
        </pc:spChg>
        <pc:spChg chg="mod">
          <ac:chgData name="Cecilia June" userId="c816779616a3eea7" providerId="LiveId" clId="{19C2C3A1-2504-4E25-912F-3235D8D02643}" dt="2022-06-20T06:42:18.441" v="12102" actId="20577"/>
          <ac:spMkLst>
            <pc:docMk/>
            <pc:sldMk cId="3375251602" sldId="1744"/>
            <ac:spMk id="61" creationId="{95948B6D-9311-D10A-C083-F5070F2F0984}"/>
          </ac:spMkLst>
        </pc:spChg>
        <pc:spChg chg="add mod">
          <ac:chgData name="Cecilia June" userId="c816779616a3eea7" providerId="LiveId" clId="{19C2C3A1-2504-4E25-912F-3235D8D02643}" dt="2022-06-26T06:16:01.210" v="20838"/>
          <ac:spMkLst>
            <pc:docMk/>
            <pc:sldMk cId="3375251602" sldId="1744"/>
            <ac:spMk id="62" creationId="{E91ED2B2-3740-A29D-9A2B-02C05250CFB5}"/>
          </ac:spMkLst>
        </pc:spChg>
        <pc:spChg chg="add mod">
          <ac:chgData name="Cecilia June" userId="c816779616a3eea7" providerId="LiveId" clId="{19C2C3A1-2504-4E25-912F-3235D8D02643}" dt="2022-06-26T06:16:01.210" v="20838"/>
          <ac:spMkLst>
            <pc:docMk/>
            <pc:sldMk cId="3375251602" sldId="1744"/>
            <ac:spMk id="63" creationId="{E97D38C2-627D-AACE-AE1B-9DF706A30510}"/>
          </ac:spMkLst>
        </pc:spChg>
        <pc:spChg chg="add mod">
          <ac:chgData name="Cecilia June" userId="c816779616a3eea7" providerId="LiveId" clId="{19C2C3A1-2504-4E25-912F-3235D8D02643}" dt="2022-06-26T06:16:01.210" v="20838"/>
          <ac:spMkLst>
            <pc:docMk/>
            <pc:sldMk cId="3375251602" sldId="1744"/>
            <ac:spMk id="64" creationId="{63AA0B90-0B64-22CD-8F88-73723B15E240}"/>
          </ac:spMkLst>
        </pc:spChg>
        <pc:spChg chg="add mod">
          <ac:chgData name="Cecilia June" userId="c816779616a3eea7" providerId="LiveId" clId="{19C2C3A1-2504-4E25-912F-3235D8D02643}" dt="2022-06-26T06:16:01.210" v="20838"/>
          <ac:spMkLst>
            <pc:docMk/>
            <pc:sldMk cId="3375251602" sldId="1744"/>
            <ac:spMk id="65" creationId="{8124115D-947C-F968-BDDB-A0B8CCA0CC20}"/>
          </ac:spMkLst>
        </pc:spChg>
        <pc:spChg chg="add mod">
          <ac:chgData name="Cecilia June" userId="c816779616a3eea7" providerId="LiveId" clId="{19C2C3A1-2504-4E25-912F-3235D8D02643}" dt="2022-06-26T06:16:01.210" v="20838"/>
          <ac:spMkLst>
            <pc:docMk/>
            <pc:sldMk cId="3375251602" sldId="1744"/>
            <ac:spMk id="66" creationId="{09F3FFC5-8079-7E2F-B939-C1D40CF1F568}"/>
          </ac:spMkLst>
        </pc:spChg>
        <pc:spChg chg="add mod">
          <ac:chgData name="Cecilia June" userId="c816779616a3eea7" providerId="LiveId" clId="{19C2C3A1-2504-4E25-912F-3235D8D02643}" dt="2022-06-26T06:16:10.336" v="20840" actId="1076"/>
          <ac:spMkLst>
            <pc:docMk/>
            <pc:sldMk cId="3375251602" sldId="1744"/>
            <ac:spMk id="67" creationId="{14A8963E-7C7E-7435-6121-0FD164B551A2}"/>
          </ac:spMkLst>
        </pc:spChg>
        <pc:spChg chg="add mod">
          <ac:chgData name="Cecilia June" userId="c816779616a3eea7" providerId="LiveId" clId="{19C2C3A1-2504-4E25-912F-3235D8D02643}" dt="2022-06-26T06:16:12.666" v="20842" actId="20577"/>
          <ac:spMkLst>
            <pc:docMk/>
            <pc:sldMk cId="3375251602" sldId="1744"/>
            <ac:spMk id="68" creationId="{A34755EC-5F7E-7F74-C57A-7F886231662E}"/>
          </ac:spMkLst>
        </pc:spChg>
        <pc:spChg chg="add mod">
          <ac:chgData name="Cecilia June" userId="c816779616a3eea7" providerId="LiveId" clId="{19C2C3A1-2504-4E25-912F-3235D8D02643}" dt="2022-06-26T08:18:58.760" v="21468"/>
          <ac:spMkLst>
            <pc:docMk/>
            <pc:sldMk cId="3375251602" sldId="1744"/>
            <ac:spMk id="69" creationId="{BAB567F3-FC28-C96C-0993-D102249D9A5D}"/>
          </ac:spMkLst>
        </pc:spChg>
        <pc:spChg chg="add mod">
          <ac:chgData name="Cecilia June" userId="c816779616a3eea7" providerId="LiveId" clId="{19C2C3A1-2504-4E25-912F-3235D8D02643}" dt="2022-06-26T08:18:58.760" v="21468"/>
          <ac:spMkLst>
            <pc:docMk/>
            <pc:sldMk cId="3375251602" sldId="1744"/>
            <ac:spMk id="70" creationId="{9C1182BF-1415-17A5-64E4-C2E6AAD423F8}"/>
          </ac:spMkLst>
        </pc:spChg>
        <pc:picChg chg="add mod">
          <ac:chgData name="Cecilia June" userId="c816779616a3eea7" providerId="LiveId" clId="{19C2C3A1-2504-4E25-912F-3235D8D02643}" dt="2022-06-20T04:44:43.469" v="12088"/>
          <ac:picMkLst>
            <pc:docMk/>
            <pc:sldMk cId="3375251602" sldId="1744"/>
            <ac:picMk id="43" creationId="{3E9664F9-3243-61D6-228F-FD603D5873C3}"/>
          </ac:picMkLst>
        </pc:picChg>
        <pc:cxnChg chg="add mod">
          <ac:chgData name="Cecilia June" userId="c816779616a3eea7" providerId="LiveId" clId="{19C2C3A1-2504-4E25-912F-3235D8D02643}" dt="2022-06-26T06:16:01.210" v="20838"/>
          <ac:cxnSpMkLst>
            <pc:docMk/>
            <pc:sldMk cId="3375251602" sldId="1744"/>
            <ac:cxnSpMk id="52" creationId="{840E14B5-E81A-B28E-E6F6-5713574BEA9A}"/>
          </ac:cxnSpMkLst>
        </pc:cxnChg>
        <pc:cxnChg chg="add mod">
          <ac:chgData name="Cecilia June" userId="c816779616a3eea7" providerId="LiveId" clId="{19C2C3A1-2504-4E25-912F-3235D8D02643}" dt="2022-06-26T06:16:01.210" v="20838"/>
          <ac:cxnSpMkLst>
            <pc:docMk/>
            <pc:sldMk cId="3375251602" sldId="1744"/>
            <ac:cxnSpMk id="53" creationId="{DF22E3B0-BB2A-0448-A526-E40F457DD572}"/>
          </ac:cxnSpMkLst>
        </pc:cxnChg>
      </pc:sldChg>
      <pc:sldChg chg="addSp delSp modSp mod">
        <pc:chgData name="Cecilia June" userId="c816779616a3eea7" providerId="LiveId" clId="{19C2C3A1-2504-4E25-912F-3235D8D02643}" dt="2022-06-26T08:19:32.673" v="21472"/>
        <pc:sldMkLst>
          <pc:docMk/>
          <pc:sldMk cId="539110928" sldId="1745"/>
        </pc:sldMkLst>
        <pc:spChg chg="mod">
          <ac:chgData name="Cecilia June" userId="c816779616a3eea7" providerId="LiveId" clId="{19C2C3A1-2504-4E25-912F-3235D8D02643}" dt="2022-06-20T16:25:14.476" v="14331"/>
          <ac:spMkLst>
            <pc:docMk/>
            <pc:sldMk cId="539110928" sldId="1745"/>
            <ac:spMk id="2" creationId="{8AF57A4F-CB6E-ECE1-A03A-C96596957449}"/>
          </ac:spMkLst>
        </pc:spChg>
        <pc:spChg chg="del">
          <ac:chgData name="Cecilia June" userId="c816779616a3eea7" providerId="LiveId" clId="{19C2C3A1-2504-4E25-912F-3235D8D02643}" dt="2022-06-26T06:16:31.480" v="20844" actId="478"/>
          <ac:spMkLst>
            <pc:docMk/>
            <pc:sldMk cId="539110928" sldId="1745"/>
            <ac:spMk id="29" creationId="{7DB79E58-998B-A935-C03C-05912C424E9D}"/>
          </ac:spMkLst>
        </pc:spChg>
        <pc:spChg chg="del">
          <ac:chgData name="Cecilia June" userId="c816779616a3eea7" providerId="LiveId" clId="{19C2C3A1-2504-4E25-912F-3235D8D02643}" dt="2022-06-26T06:16:28.706" v="20843" actId="478"/>
          <ac:spMkLst>
            <pc:docMk/>
            <pc:sldMk cId="539110928" sldId="1745"/>
            <ac:spMk id="30" creationId="{65C4451B-1655-30A0-7423-9B7B8FB06255}"/>
          </ac:spMkLst>
        </pc:spChg>
        <pc:spChg chg="mod">
          <ac:chgData name="Cecilia June" userId="c816779616a3eea7" providerId="LiveId" clId="{19C2C3A1-2504-4E25-912F-3235D8D02643}" dt="2022-06-20T08:25:24.873" v="12135" actId="207"/>
          <ac:spMkLst>
            <pc:docMk/>
            <pc:sldMk cId="539110928" sldId="1745"/>
            <ac:spMk id="33" creationId="{974A360A-9B79-DB09-4F0B-63E856370838}"/>
          </ac:spMkLst>
        </pc:spChg>
        <pc:spChg chg="del">
          <ac:chgData name="Cecilia June" userId="c816779616a3eea7" providerId="LiveId" clId="{19C2C3A1-2504-4E25-912F-3235D8D02643}" dt="2022-06-20T08:25:04.895" v="12134" actId="478"/>
          <ac:spMkLst>
            <pc:docMk/>
            <pc:sldMk cId="539110928" sldId="1745"/>
            <ac:spMk id="39" creationId="{5E1A7AB6-CFB1-A188-A2F3-55F2E7484140}"/>
          </ac:spMkLst>
        </pc:spChg>
        <pc:spChg chg="del">
          <ac:chgData name="Cecilia June" userId="c816779616a3eea7" providerId="LiveId" clId="{19C2C3A1-2504-4E25-912F-3235D8D02643}" dt="2022-06-20T08:25:04.895" v="12134" actId="478"/>
          <ac:spMkLst>
            <pc:docMk/>
            <pc:sldMk cId="539110928" sldId="1745"/>
            <ac:spMk id="40" creationId="{6E512346-C7EB-1E26-D662-B9C818200CDD}"/>
          </ac:spMkLst>
        </pc:spChg>
        <pc:spChg chg="del">
          <ac:chgData name="Cecilia June" userId="c816779616a3eea7" providerId="LiveId" clId="{19C2C3A1-2504-4E25-912F-3235D8D02643}" dt="2022-06-20T08:25:04.895" v="12134" actId="478"/>
          <ac:spMkLst>
            <pc:docMk/>
            <pc:sldMk cId="539110928" sldId="1745"/>
            <ac:spMk id="43" creationId="{C0AD6A16-BE98-D6EC-3DA3-881D66D53DED}"/>
          </ac:spMkLst>
        </pc:spChg>
        <pc:spChg chg="del">
          <ac:chgData name="Cecilia June" userId="c816779616a3eea7" providerId="LiveId" clId="{19C2C3A1-2504-4E25-912F-3235D8D02643}" dt="2022-06-20T08:25:04.895" v="12134" actId="478"/>
          <ac:spMkLst>
            <pc:docMk/>
            <pc:sldMk cId="539110928" sldId="1745"/>
            <ac:spMk id="44" creationId="{0831914C-DA93-94AC-0C2A-42962F799055}"/>
          </ac:spMkLst>
        </pc:spChg>
        <pc:spChg chg="add mod">
          <ac:chgData name="Cecilia June" userId="c816779616a3eea7" providerId="LiveId" clId="{19C2C3A1-2504-4E25-912F-3235D8D02643}" dt="2022-06-25T05:26:27.102" v="17574" actId="1076"/>
          <ac:spMkLst>
            <pc:docMk/>
            <pc:sldMk cId="539110928" sldId="1745"/>
            <ac:spMk id="50" creationId="{B3E2600C-19B5-3172-1ED4-BB016518706E}"/>
          </ac:spMkLst>
        </pc:spChg>
        <pc:spChg chg="add mod">
          <ac:chgData name="Cecilia June" userId="c816779616a3eea7" providerId="LiveId" clId="{19C2C3A1-2504-4E25-912F-3235D8D02643}" dt="2022-06-25T05:26:31.475" v="17576" actId="1076"/>
          <ac:spMkLst>
            <pc:docMk/>
            <pc:sldMk cId="539110928" sldId="1745"/>
            <ac:spMk id="51" creationId="{719D91CC-67C9-0831-3E07-01B8D21F44DD}"/>
          </ac:spMkLst>
        </pc:spChg>
        <pc:spChg chg="add mod">
          <ac:chgData name="Cecilia June" userId="c816779616a3eea7" providerId="LiveId" clId="{19C2C3A1-2504-4E25-912F-3235D8D02643}" dt="2022-06-26T06:14:24.586" v="20821"/>
          <ac:spMkLst>
            <pc:docMk/>
            <pc:sldMk cId="539110928" sldId="1745"/>
            <ac:spMk id="52" creationId="{14B7C292-BE73-7401-12E1-9F02A53DD918}"/>
          </ac:spMkLst>
        </pc:spChg>
        <pc:spChg chg="add mod">
          <ac:chgData name="Cecilia June" userId="c816779616a3eea7" providerId="LiveId" clId="{19C2C3A1-2504-4E25-912F-3235D8D02643}" dt="2022-06-20T04:37:21.368" v="12079"/>
          <ac:spMkLst>
            <pc:docMk/>
            <pc:sldMk cId="539110928" sldId="1745"/>
            <ac:spMk id="53" creationId="{E6969208-0234-0DBE-6970-F498E309686B}"/>
          </ac:spMkLst>
        </pc:spChg>
        <pc:spChg chg="add mod">
          <ac:chgData name="Cecilia June" userId="c816779616a3eea7" providerId="LiveId" clId="{19C2C3A1-2504-4E25-912F-3235D8D02643}" dt="2022-06-20T04:37:21.368" v="12079"/>
          <ac:spMkLst>
            <pc:docMk/>
            <pc:sldMk cId="539110928" sldId="1745"/>
            <ac:spMk id="57" creationId="{D6239705-D422-E4D4-8DF3-814AD2649581}"/>
          </ac:spMkLst>
        </pc:spChg>
        <pc:spChg chg="del">
          <ac:chgData name="Cecilia June" userId="c816779616a3eea7" providerId="LiveId" clId="{19C2C3A1-2504-4E25-912F-3235D8D02643}" dt="2022-06-20T08:25:04.895" v="12134" actId="478"/>
          <ac:spMkLst>
            <pc:docMk/>
            <pc:sldMk cId="539110928" sldId="1745"/>
            <ac:spMk id="58" creationId="{9B4F8FB2-AE73-E479-D3BB-E7A5B82C2C1D}"/>
          </ac:spMkLst>
        </pc:spChg>
        <pc:spChg chg="add mod">
          <ac:chgData name="Cecilia June" userId="c816779616a3eea7" providerId="LiveId" clId="{19C2C3A1-2504-4E25-912F-3235D8D02643}" dt="2022-06-26T06:14:24.586" v="20821"/>
          <ac:spMkLst>
            <pc:docMk/>
            <pc:sldMk cId="539110928" sldId="1745"/>
            <ac:spMk id="58" creationId="{BBD4483A-068C-5605-E4F5-2D17D23D3120}"/>
          </ac:spMkLst>
        </pc:spChg>
        <pc:spChg chg="add mod">
          <ac:chgData name="Cecilia June" userId="c816779616a3eea7" providerId="LiveId" clId="{19C2C3A1-2504-4E25-912F-3235D8D02643}" dt="2022-06-26T06:16:32.309" v="20845"/>
          <ac:spMkLst>
            <pc:docMk/>
            <pc:sldMk cId="539110928" sldId="1745"/>
            <ac:spMk id="63" creationId="{4186EACF-0AE3-D5FF-E883-B38E74033DD6}"/>
          </ac:spMkLst>
        </pc:spChg>
        <pc:spChg chg="add mod">
          <ac:chgData name="Cecilia June" userId="c816779616a3eea7" providerId="LiveId" clId="{19C2C3A1-2504-4E25-912F-3235D8D02643}" dt="2022-06-26T06:16:39.379" v="20847" actId="20577"/>
          <ac:spMkLst>
            <pc:docMk/>
            <pc:sldMk cId="539110928" sldId="1745"/>
            <ac:spMk id="64" creationId="{4430D855-9BB8-CD2C-B52D-13F379738645}"/>
          </ac:spMkLst>
        </pc:spChg>
        <pc:spChg chg="add mod">
          <ac:chgData name="Cecilia June" userId="c816779616a3eea7" providerId="LiveId" clId="{19C2C3A1-2504-4E25-912F-3235D8D02643}" dt="2022-06-26T06:16:32.309" v="20845"/>
          <ac:spMkLst>
            <pc:docMk/>
            <pc:sldMk cId="539110928" sldId="1745"/>
            <ac:spMk id="67" creationId="{479CA79E-3637-DD49-4726-A3444A36CA64}"/>
          </ac:spMkLst>
        </pc:spChg>
        <pc:spChg chg="add mod">
          <ac:chgData name="Cecilia June" userId="c816779616a3eea7" providerId="LiveId" clId="{19C2C3A1-2504-4E25-912F-3235D8D02643}" dt="2022-06-26T06:16:32.309" v="20845"/>
          <ac:spMkLst>
            <pc:docMk/>
            <pc:sldMk cId="539110928" sldId="1745"/>
            <ac:spMk id="68" creationId="{D97A361C-44D8-A336-895A-A242EB5D078A}"/>
          </ac:spMkLst>
        </pc:spChg>
        <pc:spChg chg="add mod">
          <ac:chgData name="Cecilia June" userId="c816779616a3eea7" providerId="LiveId" clId="{19C2C3A1-2504-4E25-912F-3235D8D02643}" dt="2022-06-26T06:16:32.309" v="20845"/>
          <ac:spMkLst>
            <pc:docMk/>
            <pc:sldMk cId="539110928" sldId="1745"/>
            <ac:spMk id="69" creationId="{422F0AF2-6C6F-92F3-FEAA-BE392F122158}"/>
          </ac:spMkLst>
        </pc:spChg>
        <pc:spChg chg="add mod">
          <ac:chgData name="Cecilia June" userId="c816779616a3eea7" providerId="LiveId" clId="{19C2C3A1-2504-4E25-912F-3235D8D02643}" dt="2022-06-26T06:16:43.927" v="20849" actId="20577"/>
          <ac:spMkLst>
            <pc:docMk/>
            <pc:sldMk cId="539110928" sldId="1745"/>
            <ac:spMk id="70" creationId="{2B89CD8C-8CB6-CD61-893E-157B0405B010}"/>
          </ac:spMkLst>
        </pc:spChg>
        <pc:spChg chg="add mod">
          <ac:chgData name="Cecilia June" userId="c816779616a3eea7" providerId="LiveId" clId="{19C2C3A1-2504-4E25-912F-3235D8D02643}" dt="2022-06-26T06:16:32.309" v="20845"/>
          <ac:spMkLst>
            <pc:docMk/>
            <pc:sldMk cId="539110928" sldId="1745"/>
            <ac:spMk id="71" creationId="{E3AEBE0F-1F8C-5FA2-8C65-47C437CABBF6}"/>
          </ac:spMkLst>
        </pc:spChg>
        <pc:spChg chg="add mod">
          <ac:chgData name="Cecilia June" userId="c816779616a3eea7" providerId="LiveId" clId="{19C2C3A1-2504-4E25-912F-3235D8D02643}" dt="2022-06-26T06:16:47.793" v="20851" actId="20577"/>
          <ac:spMkLst>
            <pc:docMk/>
            <pc:sldMk cId="539110928" sldId="1745"/>
            <ac:spMk id="72" creationId="{B899CB26-F8C4-BF08-2FB0-AEED2870A3C3}"/>
          </ac:spMkLst>
        </pc:spChg>
        <pc:spChg chg="add mod">
          <ac:chgData name="Cecilia June" userId="c816779616a3eea7" providerId="LiveId" clId="{19C2C3A1-2504-4E25-912F-3235D8D02643}" dt="2022-06-26T06:16:32.309" v="20845"/>
          <ac:spMkLst>
            <pc:docMk/>
            <pc:sldMk cId="539110928" sldId="1745"/>
            <ac:spMk id="73" creationId="{2C332E95-D682-D8FC-7F2B-8B3A3309EB7B}"/>
          </ac:spMkLst>
        </pc:spChg>
        <pc:spChg chg="add mod">
          <ac:chgData name="Cecilia June" userId="c816779616a3eea7" providerId="LiveId" clId="{19C2C3A1-2504-4E25-912F-3235D8D02643}" dt="2022-06-26T06:16:53.369" v="20853" actId="20577"/>
          <ac:spMkLst>
            <pc:docMk/>
            <pc:sldMk cId="539110928" sldId="1745"/>
            <ac:spMk id="74" creationId="{5395D469-6069-9B99-9E6C-4EB736DA3A09}"/>
          </ac:spMkLst>
        </pc:spChg>
        <pc:spChg chg="add mod">
          <ac:chgData name="Cecilia June" userId="c816779616a3eea7" providerId="LiveId" clId="{19C2C3A1-2504-4E25-912F-3235D8D02643}" dt="2022-06-26T06:16:32.309" v="20845"/>
          <ac:spMkLst>
            <pc:docMk/>
            <pc:sldMk cId="539110928" sldId="1745"/>
            <ac:spMk id="75" creationId="{7F4C210A-8EB1-9689-2FC3-BA2F71A6FB69}"/>
          </ac:spMkLst>
        </pc:spChg>
        <pc:spChg chg="add mod">
          <ac:chgData name="Cecilia June" userId="c816779616a3eea7" providerId="LiveId" clId="{19C2C3A1-2504-4E25-912F-3235D8D02643}" dt="2022-06-26T06:16:57.319" v="20855" actId="20577"/>
          <ac:spMkLst>
            <pc:docMk/>
            <pc:sldMk cId="539110928" sldId="1745"/>
            <ac:spMk id="76" creationId="{56244541-D9BA-D0DA-5975-04C756701E66}"/>
          </ac:spMkLst>
        </pc:spChg>
        <pc:spChg chg="add mod">
          <ac:chgData name="Cecilia June" userId="c816779616a3eea7" providerId="LiveId" clId="{19C2C3A1-2504-4E25-912F-3235D8D02643}" dt="2022-06-26T08:19:32.673" v="21472"/>
          <ac:spMkLst>
            <pc:docMk/>
            <pc:sldMk cId="539110928" sldId="1745"/>
            <ac:spMk id="77" creationId="{60179B22-A730-191F-04CC-FC5CEAB5D36C}"/>
          </ac:spMkLst>
        </pc:spChg>
        <pc:picChg chg="add mod">
          <ac:chgData name="Cecilia June" userId="c816779616a3eea7" providerId="LiveId" clId="{19C2C3A1-2504-4E25-912F-3235D8D02643}" dt="2022-06-20T04:44:40.571" v="12087"/>
          <ac:picMkLst>
            <pc:docMk/>
            <pc:sldMk cId="539110928" sldId="1745"/>
            <ac:picMk id="62" creationId="{E8C69C13-C29C-E860-B585-3FC78FB034FF}"/>
          </ac:picMkLst>
        </pc:picChg>
        <pc:cxnChg chg="del mod">
          <ac:chgData name="Cecilia June" userId="c816779616a3eea7" providerId="LiveId" clId="{19C2C3A1-2504-4E25-912F-3235D8D02643}" dt="2022-06-20T08:25:04.895" v="12134" actId="478"/>
          <ac:cxnSpMkLst>
            <pc:docMk/>
            <pc:sldMk cId="539110928" sldId="1745"/>
            <ac:cxnSpMk id="48" creationId="{D30C1151-27AB-47F9-979E-DE4827B55631}"/>
          </ac:cxnSpMkLst>
        </pc:cxnChg>
        <pc:cxnChg chg="add mod">
          <ac:chgData name="Cecilia June" userId="c816779616a3eea7" providerId="LiveId" clId="{19C2C3A1-2504-4E25-912F-3235D8D02643}" dt="2022-06-26T06:16:32.309" v="20845"/>
          <ac:cxnSpMkLst>
            <pc:docMk/>
            <pc:sldMk cId="539110928" sldId="1745"/>
            <ac:cxnSpMk id="65" creationId="{50FDBB70-84E1-6B13-4D9E-C93598590009}"/>
          </ac:cxnSpMkLst>
        </pc:cxnChg>
        <pc:cxnChg chg="add mod">
          <ac:chgData name="Cecilia June" userId="c816779616a3eea7" providerId="LiveId" clId="{19C2C3A1-2504-4E25-912F-3235D8D02643}" dt="2022-06-26T06:16:32.309" v="20845"/>
          <ac:cxnSpMkLst>
            <pc:docMk/>
            <pc:sldMk cId="539110928" sldId="1745"/>
            <ac:cxnSpMk id="66" creationId="{03916FA1-5C65-D340-7C04-36F1B6C60060}"/>
          </ac:cxnSpMkLst>
        </pc:cxnChg>
      </pc:sldChg>
      <pc:sldChg chg="addSp delSp modSp mod">
        <pc:chgData name="Cecilia June" userId="c816779616a3eea7" providerId="LiveId" clId="{19C2C3A1-2504-4E25-912F-3235D8D02643}" dt="2022-06-26T08:20:25.565" v="21479"/>
        <pc:sldMkLst>
          <pc:docMk/>
          <pc:sldMk cId="2490870753" sldId="1746"/>
        </pc:sldMkLst>
        <pc:spChg chg="mod">
          <ac:chgData name="Cecilia June" userId="c816779616a3eea7" providerId="LiveId" clId="{19C2C3A1-2504-4E25-912F-3235D8D02643}" dt="2022-06-20T16:25:21.654" v="14333"/>
          <ac:spMkLst>
            <pc:docMk/>
            <pc:sldMk cId="2490870753" sldId="1746"/>
            <ac:spMk id="2" creationId="{8AF57A4F-CB6E-ECE1-A03A-C96596957449}"/>
          </ac:spMkLst>
        </pc:spChg>
        <pc:spChg chg="del">
          <ac:chgData name="Cecilia June" userId="c816779616a3eea7" providerId="LiveId" clId="{19C2C3A1-2504-4E25-912F-3235D8D02643}" dt="2022-06-26T06:14:35.701" v="20824" actId="478"/>
          <ac:spMkLst>
            <pc:docMk/>
            <pc:sldMk cId="2490870753" sldId="1746"/>
            <ac:spMk id="29" creationId="{7DB79E58-998B-A935-C03C-05912C424E9D}"/>
          </ac:spMkLst>
        </pc:spChg>
        <pc:spChg chg="del">
          <ac:chgData name="Cecilia June" userId="c816779616a3eea7" providerId="LiveId" clId="{19C2C3A1-2504-4E25-912F-3235D8D02643}" dt="2022-06-26T06:14:35.701" v="20824" actId="478"/>
          <ac:spMkLst>
            <pc:docMk/>
            <pc:sldMk cId="2490870753" sldId="1746"/>
            <ac:spMk id="30" creationId="{65C4451B-1655-30A0-7423-9B7B8FB06255}"/>
          </ac:spMkLst>
        </pc:spChg>
        <pc:spChg chg="mod">
          <ac:chgData name="Cecilia June" userId="c816779616a3eea7" providerId="LiveId" clId="{19C2C3A1-2504-4E25-912F-3235D8D02643}" dt="2022-06-20T04:36:55.377" v="12077" actId="20577"/>
          <ac:spMkLst>
            <pc:docMk/>
            <pc:sldMk cId="2490870753" sldId="1746"/>
            <ac:spMk id="36" creationId="{34542243-602E-93FD-05FA-07E7D4671754}"/>
          </ac:spMkLst>
        </pc:spChg>
        <pc:spChg chg="mod">
          <ac:chgData name="Cecilia June" userId="c816779616a3eea7" providerId="LiveId" clId="{19C2C3A1-2504-4E25-912F-3235D8D02643}" dt="2022-06-20T08:26:02.146" v="12138" actId="1076"/>
          <ac:spMkLst>
            <pc:docMk/>
            <pc:sldMk cId="2490870753" sldId="1746"/>
            <ac:spMk id="49" creationId="{6DBEFB0A-9CEE-9541-D5B8-59E2C8DE709A}"/>
          </ac:spMkLst>
        </pc:spChg>
        <pc:spChg chg="add mod">
          <ac:chgData name="Cecilia June" userId="c816779616a3eea7" providerId="LiveId" clId="{19C2C3A1-2504-4E25-912F-3235D8D02643}" dt="2022-06-20T04:36:36.415" v="12071" actId="20577"/>
          <ac:spMkLst>
            <pc:docMk/>
            <pc:sldMk cId="2490870753" sldId="1746"/>
            <ac:spMk id="62" creationId="{5C340E9D-703D-6B7D-2D1E-1252D787FBA6}"/>
          </ac:spMkLst>
        </pc:spChg>
        <pc:spChg chg="add del mod">
          <ac:chgData name="Cecilia June" userId="c816779616a3eea7" providerId="LiveId" clId="{19C2C3A1-2504-4E25-912F-3235D8D02643}" dt="2022-06-26T07:28:03.454" v="21280" actId="478"/>
          <ac:spMkLst>
            <pc:docMk/>
            <pc:sldMk cId="2490870753" sldId="1746"/>
            <ac:spMk id="63" creationId="{73F9A315-955A-8C1B-0034-B25FE829FCC0}"/>
          </ac:spMkLst>
        </pc:spChg>
        <pc:spChg chg="add del mod">
          <ac:chgData name="Cecilia June" userId="c816779616a3eea7" providerId="LiveId" clId="{19C2C3A1-2504-4E25-912F-3235D8D02643}" dt="2022-06-23T13:26:13.614" v="16644" actId="478"/>
          <ac:spMkLst>
            <pc:docMk/>
            <pc:sldMk cId="2490870753" sldId="1746"/>
            <ac:spMk id="63" creationId="{D22C648C-172C-625D-A25F-4A9D11B759C0}"/>
          </ac:spMkLst>
        </pc:spChg>
        <pc:spChg chg="add mod">
          <ac:chgData name="Cecilia June" userId="c816779616a3eea7" providerId="LiveId" clId="{19C2C3A1-2504-4E25-912F-3235D8D02643}" dt="2022-06-23T13:26:20.822" v="16645"/>
          <ac:spMkLst>
            <pc:docMk/>
            <pc:sldMk cId="2490870753" sldId="1746"/>
            <ac:spMk id="64" creationId="{D54594F3-B85A-0DD7-88A9-8F07230C44AE}"/>
          </ac:spMkLst>
        </pc:spChg>
        <pc:spChg chg="add mod">
          <ac:chgData name="Cecilia June" userId="c816779616a3eea7" providerId="LiveId" clId="{19C2C3A1-2504-4E25-912F-3235D8D02643}" dt="2022-06-25T05:27:09.045" v="17584" actId="1076"/>
          <ac:spMkLst>
            <pc:docMk/>
            <pc:sldMk cId="2490870753" sldId="1746"/>
            <ac:spMk id="65" creationId="{4E4D3BC9-341D-69EE-DF38-AAD54B7AB96F}"/>
          </ac:spMkLst>
        </pc:spChg>
        <pc:spChg chg="add mod">
          <ac:chgData name="Cecilia June" userId="c816779616a3eea7" providerId="LiveId" clId="{19C2C3A1-2504-4E25-912F-3235D8D02643}" dt="2022-06-26T06:14:30.877" v="20823"/>
          <ac:spMkLst>
            <pc:docMk/>
            <pc:sldMk cId="2490870753" sldId="1746"/>
            <ac:spMk id="66" creationId="{56F4A178-10A6-5004-29CC-1985638D8CD2}"/>
          </ac:spMkLst>
        </pc:spChg>
        <pc:spChg chg="add mod">
          <ac:chgData name="Cecilia June" userId="c816779616a3eea7" providerId="LiveId" clId="{19C2C3A1-2504-4E25-912F-3235D8D02643}" dt="2022-06-26T06:14:30.877" v="20823"/>
          <ac:spMkLst>
            <pc:docMk/>
            <pc:sldMk cId="2490870753" sldId="1746"/>
            <ac:spMk id="67" creationId="{D5F3C08D-5A11-2BA6-511B-DDCD85C77AAD}"/>
          </ac:spMkLst>
        </pc:spChg>
        <pc:spChg chg="add mod">
          <ac:chgData name="Cecilia June" userId="c816779616a3eea7" providerId="LiveId" clId="{19C2C3A1-2504-4E25-912F-3235D8D02643}" dt="2022-06-26T06:18:16.166" v="20865"/>
          <ac:spMkLst>
            <pc:docMk/>
            <pc:sldMk cId="2490870753" sldId="1746"/>
            <ac:spMk id="68" creationId="{418E4106-A001-0E44-8319-923141B00C86}"/>
          </ac:spMkLst>
        </pc:spChg>
        <pc:spChg chg="add mod">
          <ac:chgData name="Cecilia June" userId="c816779616a3eea7" providerId="LiveId" clId="{19C2C3A1-2504-4E25-912F-3235D8D02643}" dt="2022-06-26T06:18:23.040" v="20867" actId="20577"/>
          <ac:spMkLst>
            <pc:docMk/>
            <pc:sldMk cId="2490870753" sldId="1746"/>
            <ac:spMk id="69" creationId="{3D889C9C-BC0C-C0A9-D623-DA17ED86936D}"/>
          </ac:spMkLst>
        </pc:spChg>
        <pc:spChg chg="add mod">
          <ac:chgData name="Cecilia June" userId="c816779616a3eea7" providerId="LiveId" clId="{19C2C3A1-2504-4E25-912F-3235D8D02643}" dt="2022-06-26T06:18:16.166" v="20865"/>
          <ac:spMkLst>
            <pc:docMk/>
            <pc:sldMk cId="2490870753" sldId="1746"/>
            <ac:spMk id="72" creationId="{C0C23674-6913-B266-7CE2-B5BD7CC39611}"/>
          </ac:spMkLst>
        </pc:spChg>
        <pc:spChg chg="add mod">
          <ac:chgData name="Cecilia June" userId="c816779616a3eea7" providerId="LiveId" clId="{19C2C3A1-2504-4E25-912F-3235D8D02643}" dt="2022-06-26T06:18:16.166" v="20865"/>
          <ac:spMkLst>
            <pc:docMk/>
            <pc:sldMk cId="2490870753" sldId="1746"/>
            <ac:spMk id="73" creationId="{3078B833-14C3-F8A5-0EF3-B0762D32658F}"/>
          </ac:spMkLst>
        </pc:spChg>
        <pc:spChg chg="add mod">
          <ac:chgData name="Cecilia June" userId="c816779616a3eea7" providerId="LiveId" clId="{19C2C3A1-2504-4E25-912F-3235D8D02643}" dt="2022-06-26T06:18:16.166" v="20865"/>
          <ac:spMkLst>
            <pc:docMk/>
            <pc:sldMk cId="2490870753" sldId="1746"/>
            <ac:spMk id="74" creationId="{61F1721A-B3FB-43DD-B5EA-F40EC65F0560}"/>
          </ac:spMkLst>
        </pc:spChg>
        <pc:spChg chg="add mod">
          <ac:chgData name="Cecilia June" userId="c816779616a3eea7" providerId="LiveId" clId="{19C2C3A1-2504-4E25-912F-3235D8D02643}" dt="2022-06-26T06:18:27.739" v="20869" actId="20577"/>
          <ac:spMkLst>
            <pc:docMk/>
            <pc:sldMk cId="2490870753" sldId="1746"/>
            <ac:spMk id="75" creationId="{8E69F4A6-4561-6ED8-7855-0AAD8B82BCE4}"/>
          </ac:spMkLst>
        </pc:spChg>
        <pc:spChg chg="add mod">
          <ac:chgData name="Cecilia June" userId="c816779616a3eea7" providerId="LiveId" clId="{19C2C3A1-2504-4E25-912F-3235D8D02643}" dt="2022-06-26T06:18:16.166" v="20865"/>
          <ac:spMkLst>
            <pc:docMk/>
            <pc:sldMk cId="2490870753" sldId="1746"/>
            <ac:spMk id="76" creationId="{2F56019A-B262-EB8F-B3D1-5041C624B703}"/>
          </ac:spMkLst>
        </pc:spChg>
        <pc:spChg chg="add mod">
          <ac:chgData name="Cecilia June" userId="c816779616a3eea7" providerId="LiveId" clId="{19C2C3A1-2504-4E25-912F-3235D8D02643}" dt="2022-06-26T06:18:31.448" v="20871" actId="20577"/>
          <ac:spMkLst>
            <pc:docMk/>
            <pc:sldMk cId="2490870753" sldId="1746"/>
            <ac:spMk id="77" creationId="{255658BA-400F-7DE4-CEFA-CA5B8AA545FB}"/>
          </ac:spMkLst>
        </pc:spChg>
        <pc:spChg chg="add mod">
          <ac:chgData name="Cecilia June" userId="c816779616a3eea7" providerId="LiveId" clId="{19C2C3A1-2504-4E25-912F-3235D8D02643}" dt="2022-06-26T06:18:16.166" v="20865"/>
          <ac:spMkLst>
            <pc:docMk/>
            <pc:sldMk cId="2490870753" sldId="1746"/>
            <ac:spMk id="78" creationId="{999CD277-C7D2-9FAE-AB9D-84B138FEA889}"/>
          </ac:spMkLst>
        </pc:spChg>
        <pc:spChg chg="add mod">
          <ac:chgData name="Cecilia June" userId="c816779616a3eea7" providerId="LiveId" clId="{19C2C3A1-2504-4E25-912F-3235D8D02643}" dt="2022-06-26T06:18:34.727" v="20873" actId="20577"/>
          <ac:spMkLst>
            <pc:docMk/>
            <pc:sldMk cId="2490870753" sldId="1746"/>
            <ac:spMk id="79" creationId="{D01EA715-4042-9A71-3AE4-AAB1B748E6C4}"/>
          </ac:spMkLst>
        </pc:spChg>
        <pc:spChg chg="add mod">
          <ac:chgData name="Cecilia June" userId="c816779616a3eea7" providerId="LiveId" clId="{19C2C3A1-2504-4E25-912F-3235D8D02643}" dt="2022-06-26T06:18:16.166" v="20865"/>
          <ac:spMkLst>
            <pc:docMk/>
            <pc:sldMk cId="2490870753" sldId="1746"/>
            <ac:spMk id="80" creationId="{134B4A94-EE59-34CA-E169-09000AA5E622}"/>
          </ac:spMkLst>
        </pc:spChg>
        <pc:spChg chg="add mod">
          <ac:chgData name="Cecilia June" userId="c816779616a3eea7" providerId="LiveId" clId="{19C2C3A1-2504-4E25-912F-3235D8D02643}" dt="2022-06-26T06:18:39.199" v="20875" actId="20577"/>
          <ac:spMkLst>
            <pc:docMk/>
            <pc:sldMk cId="2490870753" sldId="1746"/>
            <ac:spMk id="81" creationId="{43EA9067-BAEF-96B0-075E-F451BCF39D7C}"/>
          </ac:spMkLst>
        </pc:spChg>
        <pc:spChg chg="add mod">
          <ac:chgData name="Cecilia June" userId="c816779616a3eea7" providerId="LiveId" clId="{19C2C3A1-2504-4E25-912F-3235D8D02643}" dt="2022-06-26T06:18:16.166" v="20865"/>
          <ac:spMkLst>
            <pc:docMk/>
            <pc:sldMk cId="2490870753" sldId="1746"/>
            <ac:spMk id="82" creationId="{36E9C88C-3579-BDB1-C6BD-1BAE04847A69}"/>
          </ac:spMkLst>
        </pc:spChg>
        <pc:spChg chg="add mod">
          <ac:chgData name="Cecilia June" userId="c816779616a3eea7" providerId="LiveId" clId="{19C2C3A1-2504-4E25-912F-3235D8D02643}" dt="2022-06-26T06:18:49.490" v="20879" actId="1076"/>
          <ac:spMkLst>
            <pc:docMk/>
            <pc:sldMk cId="2490870753" sldId="1746"/>
            <ac:spMk id="83" creationId="{9E1B6C4D-6BDC-81F6-784E-4C494A8FD544}"/>
          </ac:spMkLst>
        </pc:spChg>
        <pc:spChg chg="add del mod">
          <ac:chgData name="Cecilia June" userId="c816779616a3eea7" providerId="LiveId" clId="{19C2C3A1-2504-4E25-912F-3235D8D02643}" dt="2022-06-26T07:28:45.094" v="21281" actId="21"/>
          <ac:spMkLst>
            <pc:docMk/>
            <pc:sldMk cId="2490870753" sldId="1746"/>
            <ac:spMk id="84" creationId="{CA7C6E31-F2D1-EC84-C5C2-60D072CC675D}"/>
          </ac:spMkLst>
        </pc:spChg>
        <pc:spChg chg="add del mod">
          <ac:chgData name="Cecilia June" userId="c816779616a3eea7" providerId="LiveId" clId="{19C2C3A1-2504-4E25-912F-3235D8D02643}" dt="2022-06-26T07:28:45.094" v="21281" actId="21"/>
          <ac:spMkLst>
            <pc:docMk/>
            <pc:sldMk cId="2490870753" sldId="1746"/>
            <ac:spMk id="85" creationId="{536088C3-23C3-04C6-0D99-83936F395DCF}"/>
          </ac:spMkLst>
        </pc:spChg>
        <pc:spChg chg="add del mod">
          <ac:chgData name="Cecilia June" userId="c816779616a3eea7" providerId="LiveId" clId="{19C2C3A1-2504-4E25-912F-3235D8D02643}" dt="2022-06-26T07:28:45.094" v="21281" actId="21"/>
          <ac:spMkLst>
            <pc:docMk/>
            <pc:sldMk cId="2490870753" sldId="1746"/>
            <ac:spMk id="86" creationId="{593A5DCB-1985-F0A9-FDD9-878426650E45}"/>
          </ac:spMkLst>
        </pc:spChg>
        <pc:spChg chg="add mod">
          <ac:chgData name="Cecilia June" userId="c816779616a3eea7" providerId="LiveId" clId="{19C2C3A1-2504-4E25-912F-3235D8D02643}" dt="2022-06-26T07:34:11.933" v="21331"/>
          <ac:spMkLst>
            <pc:docMk/>
            <pc:sldMk cId="2490870753" sldId="1746"/>
            <ac:spMk id="87" creationId="{0BEE34CA-904A-B00D-73B5-CE3926BDEAEF}"/>
          </ac:spMkLst>
        </pc:spChg>
        <pc:spChg chg="add mod">
          <ac:chgData name="Cecilia June" userId="c816779616a3eea7" providerId="LiveId" clId="{19C2C3A1-2504-4E25-912F-3235D8D02643}" dt="2022-06-26T08:20:25.565" v="21479"/>
          <ac:spMkLst>
            <pc:docMk/>
            <pc:sldMk cId="2490870753" sldId="1746"/>
            <ac:spMk id="88" creationId="{CC5C47D5-D5EC-F326-81AE-A64D8668E1E1}"/>
          </ac:spMkLst>
        </pc:spChg>
        <pc:spChg chg="add mod">
          <ac:chgData name="Cecilia June" userId="c816779616a3eea7" providerId="LiveId" clId="{19C2C3A1-2504-4E25-912F-3235D8D02643}" dt="2022-06-26T08:20:25.565" v="21479"/>
          <ac:spMkLst>
            <pc:docMk/>
            <pc:sldMk cId="2490870753" sldId="1746"/>
            <ac:spMk id="89" creationId="{736B802F-9C1B-1A15-543F-C63C91E56D74}"/>
          </ac:spMkLst>
        </pc:spChg>
        <pc:picChg chg="add mod">
          <ac:chgData name="Cecilia June" userId="c816779616a3eea7" providerId="LiveId" clId="{19C2C3A1-2504-4E25-912F-3235D8D02643}" dt="2022-06-20T04:44:35.510" v="12086" actId="1076"/>
          <ac:picMkLst>
            <pc:docMk/>
            <pc:sldMk cId="2490870753" sldId="1746"/>
            <ac:picMk id="4" creationId="{7B75E96C-FCC7-9302-252B-CD47613C682A}"/>
          </ac:picMkLst>
        </pc:picChg>
        <pc:picChg chg="add del mod">
          <ac:chgData name="Cecilia June" userId="c816779616a3eea7" providerId="LiveId" clId="{19C2C3A1-2504-4E25-912F-3235D8D02643}" dt="2022-06-20T14:43:14.216" v="12841" actId="21"/>
          <ac:picMkLst>
            <pc:docMk/>
            <pc:sldMk cId="2490870753" sldId="1746"/>
            <ac:picMk id="5" creationId="{A32C1343-E113-0A9C-DD8E-531B790DED44}"/>
          </ac:picMkLst>
        </pc:picChg>
        <pc:cxnChg chg="mod">
          <ac:chgData name="Cecilia June" userId="c816779616a3eea7" providerId="LiveId" clId="{19C2C3A1-2504-4E25-912F-3235D8D02643}" dt="2022-06-20T08:26:02.146" v="12138" actId="1076"/>
          <ac:cxnSpMkLst>
            <pc:docMk/>
            <pc:sldMk cId="2490870753" sldId="1746"/>
            <ac:cxnSpMk id="53" creationId="{0FB50831-3941-D461-D131-74F8DDBE2178}"/>
          </ac:cxnSpMkLst>
        </pc:cxnChg>
        <pc:cxnChg chg="add mod">
          <ac:chgData name="Cecilia June" userId="c816779616a3eea7" providerId="LiveId" clId="{19C2C3A1-2504-4E25-912F-3235D8D02643}" dt="2022-06-26T06:18:16.166" v="20865"/>
          <ac:cxnSpMkLst>
            <pc:docMk/>
            <pc:sldMk cId="2490870753" sldId="1746"/>
            <ac:cxnSpMk id="70" creationId="{2E4971F6-BC9E-0E90-E8DD-5A2ADD9715A9}"/>
          </ac:cxnSpMkLst>
        </pc:cxnChg>
        <pc:cxnChg chg="add mod">
          <ac:chgData name="Cecilia June" userId="c816779616a3eea7" providerId="LiveId" clId="{19C2C3A1-2504-4E25-912F-3235D8D02643}" dt="2022-06-26T06:18:16.166" v="20865"/>
          <ac:cxnSpMkLst>
            <pc:docMk/>
            <pc:sldMk cId="2490870753" sldId="1746"/>
            <ac:cxnSpMk id="71" creationId="{7763862C-75B6-2482-8864-243C6B45041E}"/>
          </ac:cxnSpMkLst>
        </pc:cxnChg>
      </pc:sldChg>
      <pc:sldChg chg="modSp mod">
        <pc:chgData name="Cecilia June" userId="c816779616a3eea7" providerId="LiveId" clId="{19C2C3A1-2504-4E25-912F-3235D8D02643}" dt="2022-06-27T05:45:04.224" v="22898" actId="20577"/>
        <pc:sldMkLst>
          <pc:docMk/>
          <pc:sldMk cId="2269632721" sldId="1756"/>
        </pc:sldMkLst>
        <pc:spChg chg="mod">
          <ac:chgData name="Cecilia June" userId="c816779616a3eea7" providerId="LiveId" clId="{19C2C3A1-2504-4E25-912F-3235D8D02643}" dt="2022-06-27T05:45:04.224" v="22898" actId="20577"/>
          <ac:spMkLst>
            <pc:docMk/>
            <pc:sldMk cId="2269632721" sldId="1756"/>
            <ac:spMk id="87" creationId="{E7DA3375-C783-D716-4EC6-E53CB44BE2A6}"/>
          </ac:spMkLst>
        </pc:spChg>
      </pc:sldChg>
      <pc:sldChg chg="modSp mod">
        <pc:chgData name="Cecilia June" userId="c816779616a3eea7" providerId="LiveId" clId="{19C2C3A1-2504-4E25-912F-3235D8D02643}" dt="2022-06-27T05:45:14.816" v="22902" actId="20577"/>
        <pc:sldMkLst>
          <pc:docMk/>
          <pc:sldMk cId="2004478129" sldId="1757"/>
        </pc:sldMkLst>
        <pc:spChg chg="mod">
          <ac:chgData name="Cecilia June" userId="c816779616a3eea7" providerId="LiveId" clId="{19C2C3A1-2504-4E25-912F-3235D8D02643}" dt="2022-06-27T05:45:14.816" v="22902" actId="20577"/>
          <ac:spMkLst>
            <pc:docMk/>
            <pc:sldMk cId="2004478129" sldId="1757"/>
            <ac:spMk id="87" creationId="{E7DA3375-C783-D716-4EC6-E53CB44BE2A6}"/>
          </ac:spMkLst>
        </pc:spChg>
      </pc:sldChg>
      <pc:sldChg chg="modSp mod">
        <pc:chgData name="Cecilia June" userId="c816779616a3eea7" providerId="LiveId" clId="{19C2C3A1-2504-4E25-912F-3235D8D02643}" dt="2022-06-27T05:45:10.280" v="22900" actId="20577"/>
        <pc:sldMkLst>
          <pc:docMk/>
          <pc:sldMk cId="236441438" sldId="1758"/>
        </pc:sldMkLst>
        <pc:spChg chg="mod">
          <ac:chgData name="Cecilia June" userId="c816779616a3eea7" providerId="LiveId" clId="{19C2C3A1-2504-4E25-912F-3235D8D02643}" dt="2022-06-27T05:45:10.280" v="22900" actId="20577"/>
          <ac:spMkLst>
            <pc:docMk/>
            <pc:sldMk cId="236441438" sldId="1758"/>
            <ac:spMk id="87" creationId="{E7DA3375-C783-D716-4EC6-E53CB44BE2A6}"/>
          </ac:spMkLst>
        </pc:spChg>
      </pc:sldChg>
      <pc:sldChg chg="modNotesTx">
        <pc:chgData name="Cecilia June" userId="c816779616a3eea7" providerId="LiveId" clId="{19C2C3A1-2504-4E25-912F-3235D8D02643}" dt="2022-06-24T02:16:00.522" v="16753" actId="20577"/>
        <pc:sldMkLst>
          <pc:docMk/>
          <pc:sldMk cId="1272727628" sldId="1759"/>
        </pc:sldMkLst>
      </pc:sldChg>
      <pc:sldChg chg="addSp delSp modSp add mod">
        <pc:chgData name="Cecilia June" userId="c816779616a3eea7" providerId="LiveId" clId="{19C2C3A1-2504-4E25-912F-3235D8D02643}" dt="2022-06-26T08:18:22.057" v="21463" actId="1076"/>
        <pc:sldMkLst>
          <pc:docMk/>
          <pc:sldMk cId="3073894509" sldId="1760"/>
        </pc:sldMkLst>
        <pc:spChg chg="mod">
          <ac:chgData name="Cecilia June" userId="c816779616a3eea7" providerId="LiveId" clId="{19C2C3A1-2504-4E25-912F-3235D8D02643}" dt="2022-06-20T16:25:04.702" v="14328"/>
          <ac:spMkLst>
            <pc:docMk/>
            <pc:sldMk cId="3073894509" sldId="1760"/>
            <ac:spMk id="2" creationId="{8AF57A4F-CB6E-ECE1-A03A-C96596957449}"/>
          </ac:spMkLst>
        </pc:spChg>
        <pc:spChg chg="mod">
          <ac:chgData name="Cecilia June" userId="c816779616a3eea7" providerId="LiveId" clId="{19C2C3A1-2504-4E25-912F-3235D8D02643}" dt="2022-06-20T08:23:24.826" v="12124" actId="207"/>
          <ac:spMkLst>
            <pc:docMk/>
            <pc:sldMk cId="3073894509" sldId="1760"/>
            <ac:spMk id="17" creationId="{F15C8B53-146F-1646-72B3-902C8FB2C156}"/>
          </ac:spMkLst>
        </pc:spChg>
        <pc:spChg chg="del">
          <ac:chgData name="Cecilia June" userId="c816779616a3eea7" providerId="LiveId" clId="{19C2C3A1-2504-4E25-912F-3235D8D02643}" dt="2022-06-26T06:13:26.279" v="20811" actId="21"/>
          <ac:spMkLst>
            <pc:docMk/>
            <pc:sldMk cId="3073894509" sldId="1760"/>
            <ac:spMk id="29" creationId="{7DB79E58-998B-A935-C03C-05912C424E9D}"/>
          </ac:spMkLst>
        </pc:spChg>
        <pc:spChg chg="del">
          <ac:chgData name="Cecilia June" userId="c816779616a3eea7" providerId="LiveId" clId="{19C2C3A1-2504-4E25-912F-3235D8D02643}" dt="2022-06-26T06:13:26.279" v="20811" actId="21"/>
          <ac:spMkLst>
            <pc:docMk/>
            <pc:sldMk cId="3073894509" sldId="1760"/>
            <ac:spMk id="30" creationId="{65C4451B-1655-30A0-7423-9B7B8FB06255}"/>
          </ac:spMkLst>
        </pc:spChg>
        <pc:spChg chg="add mod">
          <ac:chgData name="Cecilia June" userId="c816779616a3eea7" providerId="LiveId" clId="{19C2C3A1-2504-4E25-912F-3235D8D02643}" dt="2022-06-26T08:18:03.758" v="21458" actId="1076"/>
          <ac:spMkLst>
            <pc:docMk/>
            <pc:sldMk cId="3073894509" sldId="1760"/>
            <ac:spMk id="32" creationId="{0C9C7897-3CC3-AACC-E60C-95CF9030ECCB}"/>
          </ac:spMkLst>
        </pc:spChg>
        <pc:spChg chg="add del mod">
          <ac:chgData name="Cecilia June" userId="c816779616a3eea7" providerId="LiveId" clId="{19C2C3A1-2504-4E25-912F-3235D8D02643}" dt="2022-06-26T06:13:21.698" v="20810"/>
          <ac:spMkLst>
            <pc:docMk/>
            <pc:sldMk cId="3073894509" sldId="1760"/>
            <ac:spMk id="33" creationId="{E3C045A2-D509-2C2F-6F9B-37EAC142D659}"/>
          </ac:spMkLst>
        </pc:spChg>
        <pc:spChg chg="add del mod">
          <ac:chgData name="Cecilia June" userId="c816779616a3eea7" providerId="LiveId" clId="{19C2C3A1-2504-4E25-912F-3235D8D02643}" dt="2022-06-26T06:13:21.698" v="20810"/>
          <ac:spMkLst>
            <pc:docMk/>
            <pc:sldMk cId="3073894509" sldId="1760"/>
            <ac:spMk id="34" creationId="{C1E8AFFA-0C22-B978-8E9F-D5706ED3A73D}"/>
          </ac:spMkLst>
        </pc:spChg>
        <pc:spChg chg="add del mod">
          <ac:chgData name="Cecilia June" userId="c816779616a3eea7" providerId="LiveId" clId="{19C2C3A1-2504-4E25-912F-3235D8D02643}" dt="2022-06-26T06:13:21.698" v="20810"/>
          <ac:spMkLst>
            <pc:docMk/>
            <pc:sldMk cId="3073894509" sldId="1760"/>
            <ac:spMk id="37" creationId="{A004C35A-17C2-3A0B-49A7-58C3882A0DDE}"/>
          </ac:spMkLst>
        </pc:spChg>
        <pc:spChg chg="add del mod">
          <ac:chgData name="Cecilia June" userId="c816779616a3eea7" providerId="LiveId" clId="{19C2C3A1-2504-4E25-912F-3235D8D02643}" dt="2022-06-26T06:13:21.698" v="20810"/>
          <ac:spMkLst>
            <pc:docMk/>
            <pc:sldMk cId="3073894509" sldId="1760"/>
            <ac:spMk id="38" creationId="{7ACEFB28-CAEC-4852-19E4-B3FEC04F95C1}"/>
          </ac:spMkLst>
        </pc:spChg>
        <pc:spChg chg="add del mod">
          <ac:chgData name="Cecilia June" userId="c816779616a3eea7" providerId="LiveId" clId="{19C2C3A1-2504-4E25-912F-3235D8D02643}" dt="2022-06-26T06:13:21.698" v="20810"/>
          <ac:spMkLst>
            <pc:docMk/>
            <pc:sldMk cId="3073894509" sldId="1760"/>
            <ac:spMk id="39" creationId="{2D83AC4B-63EC-8D21-24F3-EC82841CCE43}"/>
          </ac:spMkLst>
        </pc:spChg>
        <pc:spChg chg="add del mod">
          <ac:chgData name="Cecilia June" userId="c816779616a3eea7" providerId="LiveId" clId="{19C2C3A1-2504-4E25-912F-3235D8D02643}" dt="2022-06-26T06:13:21.698" v="20810"/>
          <ac:spMkLst>
            <pc:docMk/>
            <pc:sldMk cId="3073894509" sldId="1760"/>
            <ac:spMk id="40" creationId="{84C6BF5A-7CD1-D4D6-3228-A3D7553FB628}"/>
          </ac:spMkLst>
        </pc:spChg>
        <pc:spChg chg="add del mod">
          <ac:chgData name="Cecilia June" userId="c816779616a3eea7" providerId="LiveId" clId="{19C2C3A1-2504-4E25-912F-3235D8D02643}" dt="2022-06-26T06:13:21.698" v="20810"/>
          <ac:spMkLst>
            <pc:docMk/>
            <pc:sldMk cId="3073894509" sldId="1760"/>
            <ac:spMk id="41" creationId="{1BE023FE-DEF9-9520-4292-9BACB29FBAF4}"/>
          </ac:spMkLst>
        </pc:spChg>
        <pc:spChg chg="add del mod">
          <ac:chgData name="Cecilia June" userId="c816779616a3eea7" providerId="LiveId" clId="{19C2C3A1-2504-4E25-912F-3235D8D02643}" dt="2022-06-26T06:13:21.698" v="20810"/>
          <ac:spMkLst>
            <pc:docMk/>
            <pc:sldMk cId="3073894509" sldId="1760"/>
            <ac:spMk id="42" creationId="{0573158A-BF3C-896A-F7EB-199521F4A1CE}"/>
          </ac:spMkLst>
        </pc:spChg>
        <pc:spChg chg="add mod">
          <ac:chgData name="Cecilia June" userId="c816779616a3eea7" providerId="LiveId" clId="{19C2C3A1-2504-4E25-912F-3235D8D02643}" dt="2022-06-26T06:13:34.675" v="20813" actId="1076"/>
          <ac:spMkLst>
            <pc:docMk/>
            <pc:sldMk cId="3073894509" sldId="1760"/>
            <ac:spMk id="43" creationId="{9BBF37D0-A5CF-01C1-4488-06AA040CE9AD}"/>
          </ac:spMkLst>
        </pc:spChg>
        <pc:spChg chg="add mod">
          <ac:chgData name="Cecilia June" userId="c816779616a3eea7" providerId="LiveId" clId="{19C2C3A1-2504-4E25-912F-3235D8D02643}" dt="2022-06-26T06:13:34.675" v="20813" actId="1076"/>
          <ac:spMkLst>
            <pc:docMk/>
            <pc:sldMk cId="3073894509" sldId="1760"/>
            <ac:spMk id="44" creationId="{0AAFB866-B572-9FCD-6CF7-2D73A750FE09}"/>
          </ac:spMkLst>
        </pc:spChg>
        <pc:spChg chg="add mod">
          <ac:chgData name="Cecilia June" userId="c816779616a3eea7" providerId="LiveId" clId="{19C2C3A1-2504-4E25-912F-3235D8D02643}" dt="2022-06-26T06:13:43.719" v="20814"/>
          <ac:spMkLst>
            <pc:docMk/>
            <pc:sldMk cId="3073894509" sldId="1760"/>
            <ac:spMk id="45" creationId="{A795A5E3-1CCB-9B89-1554-849665C1B9CC}"/>
          </ac:spMkLst>
        </pc:spChg>
        <pc:spChg chg="add mod">
          <ac:chgData name="Cecilia June" userId="c816779616a3eea7" providerId="LiveId" clId="{19C2C3A1-2504-4E25-912F-3235D8D02643}" dt="2022-06-26T06:13:43.719" v="20814"/>
          <ac:spMkLst>
            <pc:docMk/>
            <pc:sldMk cId="3073894509" sldId="1760"/>
            <ac:spMk id="46" creationId="{DF520049-AD18-CB08-457B-EC260575E31A}"/>
          </ac:spMkLst>
        </pc:spChg>
        <pc:spChg chg="add mod">
          <ac:chgData name="Cecilia June" userId="c816779616a3eea7" providerId="LiveId" clId="{19C2C3A1-2504-4E25-912F-3235D8D02643}" dt="2022-06-26T06:13:43.719" v="20814"/>
          <ac:spMkLst>
            <pc:docMk/>
            <pc:sldMk cId="3073894509" sldId="1760"/>
            <ac:spMk id="49" creationId="{9FB51581-85A1-4092-1F11-BEB3A235A56B}"/>
          </ac:spMkLst>
        </pc:spChg>
        <pc:spChg chg="add mod">
          <ac:chgData name="Cecilia June" userId="c816779616a3eea7" providerId="LiveId" clId="{19C2C3A1-2504-4E25-912F-3235D8D02643}" dt="2022-06-26T06:13:43.719" v="20814"/>
          <ac:spMkLst>
            <pc:docMk/>
            <pc:sldMk cId="3073894509" sldId="1760"/>
            <ac:spMk id="50" creationId="{1DC39A14-8B0A-7459-CA47-3BA1533EC79C}"/>
          </ac:spMkLst>
        </pc:spChg>
        <pc:spChg chg="add mod">
          <ac:chgData name="Cecilia June" userId="c816779616a3eea7" providerId="LiveId" clId="{19C2C3A1-2504-4E25-912F-3235D8D02643}" dt="2022-06-26T06:13:43.719" v="20814"/>
          <ac:spMkLst>
            <pc:docMk/>
            <pc:sldMk cId="3073894509" sldId="1760"/>
            <ac:spMk id="51" creationId="{A15E0A8E-7BAF-B434-AD2B-52DD84FD8F9F}"/>
          </ac:spMkLst>
        </pc:spChg>
        <pc:spChg chg="add mod">
          <ac:chgData name="Cecilia June" userId="c816779616a3eea7" providerId="LiveId" clId="{19C2C3A1-2504-4E25-912F-3235D8D02643}" dt="2022-06-26T06:13:43.719" v="20814"/>
          <ac:spMkLst>
            <pc:docMk/>
            <pc:sldMk cId="3073894509" sldId="1760"/>
            <ac:spMk id="52" creationId="{0BF68D1C-6641-C2C3-66B6-95DDCA0EC63F}"/>
          </ac:spMkLst>
        </pc:spChg>
        <pc:spChg chg="add mod">
          <ac:chgData name="Cecilia June" userId="c816779616a3eea7" providerId="LiveId" clId="{19C2C3A1-2504-4E25-912F-3235D8D02643}" dt="2022-06-26T06:13:43.719" v="20814"/>
          <ac:spMkLst>
            <pc:docMk/>
            <pc:sldMk cId="3073894509" sldId="1760"/>
            <ac:spMk id="53" creationId="{E3C1D9F0-F065-5FFE-9512-E6D8B43A6384}"/>
          </ac:spMkLst>
        </pc:spChg>
        <pc:spChg chg="add mod">
          <ac:chgData name="Cecilia June" userId="c816779616a3eea7" providerId="LiveId" clId="{19C2C3A1-2504-4E25-912F-3235D8D02643}" dt="2022-06-26T06:13:43.719" v="20814"/>
          <ac:spMkLst>
            <pc:docMk/>
            <pc:sldMk cId="3073894509" sldId="1760"/>
            <ac:spMk id="57" creationId="{D0F2DFC4-D12B-C2F1-7CEF-4B9A8F6106FC}"/>
          </ac:spMkLst>
        </pc:spChg>
        <pc:spChg chg="add mod">
          <ac:chgData name="Cecilia June" userId="c816779616a3eea7" providerId="LiveId" clId="{19C2C3A1-2504-4E25-912F-3235D8D02643}" dt="2022-06-26T06:13:55.385" v="20816" actId="1076"/>
          <ac:spMkLst>
            <pc:docMk/>
            <pc:sldMk cId="3073894509" sldId="1760"/>
            <ac:spMk id="58" creationId="{884882B7-4DF4-D1D3-AEB8-41BBB61AD7F0}"/>
          </ac:spMkLst>
        </pc:spChg>
        <pc:spChg chg="add mod">
          <ac:chgData name="Cecilia June" userId="c816779616a3eea7" providerId="LiveId" clId="{19C2C3A1-2504-4E25-912F-3235D8D02643}" dt="2022-06-26T06:13:58.415" v="20818" actId="20577"/>
          <ac:spMkLst>
            <pc:docMk/>
            <pc:sldMk cId="3073894509" sldId="1760"/>
            <ac:spMk id="59" creationId="{191F51B3-E0F6-BF1F-E0A5-64C0AA6528E6}"/>
          </ac:spMkLst>
        </pc:spChg>
        <pc:spChg chg="add mod">
          <ac:chgData name="Cecilia June" userId="c816779616a3eea7" providerId="LiveId" clId="{19C2C3A1-2504-4E25-912F-3235D8D02643}" dt="2022-06-26T08:18:07.662" v="21459"/>
          <ac:spMkLst>
            <pc:docMk/>
            <pc:sldMk cId="3073894509" sldId="1760"/>
            <ac:spMk id="60" creationId="{63067EFC-F3F4-9B8B-0B35-17C063319813}"/>
          </ac:spMkLst>
        </pc:spChg>
        <pc:spChg chg="add mod">
          <ac:chgData name="Cecilia June" userId="c816779616a3eea7" providerId="LiveId" clId="{19C2C3A1-2504-4E25-912F-3235D8D02643}" dt="2022-06-26T08:18:15.823" v="21461" actId="1076"/>
          <ac:spMkLst>
            <pc:docMk/>
            <pc:sldMk cId="3073894509" sldId="1760"/>
            <ac:spMk id="61" creationId="{131A597B-BFED-9170-7EDA-0CBEC3C040AF}"/>
          </ac:spMkLst>
        </pc:spChg>
        <pc:spChg chg="add mod">
          <ac:chgData name="Cecilia June" userId="c816779616a3eea7" providerId="LiveId" clId="{19C2C3A1-2504-4E25-912F-3235D8D02643}" dt="2022-06-26T08:18:22.057" v="21463" actId="1076"/>
          <ac:spMkLst>
            <pc:docMk/>
            <pc:sldMk cId="3073894509" sldId="1760"/>
            <ac:spMk id="62" creationId="{27CC26A3-5F5E-3DF1-45F7-CEE5B739250A}"/>
          </ac:spMkLst>
        </pc:spChg>
        <pc:cxnChg chg="add del mod">
          <ac:chgData name="Cecilia June" userId="c816779616a3eea7" providerId="LiveId" clId="{19C2C3A1-2504-4E25-912F-3235D8D02643}" dt="2022-06-26T06:13:21.698" v="20810"/>
          <ac:cxnSpMkLst>
            <pc:docMk/>
            <pc:sldMk cId="3073894509" sldId="1760"/>
            <ac:cxnSpMk id="35" creationId="{5E2DE800-3CB0-DF56-3232-CBE4789CCDBD}"/>
          </ac:cxnSpMkLst>
        </pc:cxnChg>
        <pc:cxnChg chg="add del mod">
          <ac:chgData name="Cecilia June" userId="c816779616a3eea7" providerId="LiveId" clId="{19C2C3A1-2504-4E25-912F-3235D8D02643}" dt="2022-06-26T06:13:21.698" v="20810"/>
          <ac:cxnSpMkLst>
            <pc:docMk/>
            <pc:sldMk cId="3073894509" sldId="1760"/>
            <ac:cxnSpMk id="36" creationId="{6F239824-6B3B-124E-9990-26C883FA24EB}"/>
          </ac:cxnSpMkLst>
        </pc:cxnChg>
        <pc:cxnChg chg="add mod">
          <ac:chgData name="Cecilia June" userId="c816779616a3eea7" providerId="LiveId" clId="{19C2C3A1-2504-4E25-912F-3235D8D02643}" dt="2022-06-26T06:13:43.719" v="20814"/>
          <ac:cxnSpMkLst>
            <pc:docMk/>
            <pc:sldMk cId="3073894509" sldId="1760"/>
            <ac:cxnSpMk id="47" creationId="{F4BFA845-9870-2D44-E398-6DD876E23859}"/>
          </ac:cxnSpMkLst>
        </pc:cxnChg>
        <pc:cxnChg chg="add mod">
          <ac:chgData name="Cecilia June" userId="c816779616a3eea7" providerId="LiveId" clId="{19C2C3A1-2504-4E25-912F-3235D8D02643}" dt="2022-06-26T06:13:43.719" v="20814"/>
          <ac:cxnSpMkLst>
            <pc:docMk/>
            <pc:sldMk cId="3073894509" sldId="1760"/>
            <ac:cxnSpMk id="48" creationId="{3B497E5C-B7D9-D85D-A9C8-53D9F18AF189}"/>
          </ac:cxnSpMkLst>
        </pc:cxnChg>
      </pc:sldChg>
      <pc:sldChg chg="addSp delSp modSp add mod">
        <pc:chgData name="Cecilia June" userId="c816779616a3eea7" providerId="LiveId" clId="{19C2C3A1-2504-4E25-912F-3235D8D02643}" dt="2022-06-26T08:17:47.933" v="21456" actId="1076"/>
        <pc:sldMkLst>
          <pc:docMk/>
          <pc:sldMk cId="1993563362" sldId="1761"/>
        </pc:sldMkLst>
        <pc:spChg chg="mod">
          <ac:chgData name="Cecilia June" userId="c816779616a3eea7" providerId="LiveId" clId="{19C2C3A1-2504-4E25-912F-3235D8D02643}" dt="2022-06-20T16:24:56.253" v="14326"/>
          <ac:spMkLst>
            <pc:docMk/>
            <pc:sldMk cId="1993563362" sldId="1761"/>
            <ac:spMk id="2" creationId="{8AF57A4F-CB6E-ECE1-A03A-C96596957449}"/>
          </ac:spMkLst>
        </pc:spChg>
        <pc:spChg chg="mod">
          <ac:chgData name="Cecilia June" userId="c816779616a3eea7" providerId="LiveId" clId="{19C2C3A1-2504-4E25-912F-3235D8D02643}" dt="2022-06-20T08:22:45.415" v="12119" actId="207"/>
          <ac:spMkLst>
            <pc:docMk/>
            <pc:sldMk cId="1993563362" sldId="1761"/>
            <ac:spMk id="11" creationId="{5D3B7935-EF52-6868-C7D0-45BA5DFD832C}"/>
          </ac:spMkLst>
        </pc:spChg>
        <pc:spChg chg="mod">
          <ac:chgData name="Cecilia June" userId="c816779616a3eea7" providerId="LiveId" clId="{19C2C3A1-2504-4E25-912F-3235D8D02643}" dt="2022-06-20T08:22:36.767" v="12118" actId="1076"/>
          <ac:spMkLst>
            <pc:docMk/>
            <pc:sldMk cId="1993563362" sldId="1761"/>
            <ac:spMk id="12" creationId="{9DC415FD-6E76-E2F2-F544-9BCA70297D00}"/>
          </ac:spMkLst>
        </pc:spChg>
        <pc:spChg chg="del">
          <ac:chgData name="Cecilia June" userId="c816779616a3eea7" providerId="LiveId" clId="{19C2C3A1-2504-4E25-912F-3235D8D02643}" dt="2022-06-20T08:22:29.458" v="12115" actId="478"/>
          <ac:spMkLst>
            <pc:docMk/>
            <pc:sldMk cId="1993563362" sldId="1761"/>
            <ac:spMk id="15" creationId="{BF979EFB-1164-84AE-B397-A8F60D67651D}"/>
          </ac:spMkLst>
        </pc:spChg>
        <pc:spChg chg="del">
          <ac:chgData name="Cecilia June" userId="c816779616a3eea7" providerId="LiveId" clId="{19C2C3A1-2504-4E25-912F-3235D8D02643}" dt="2022-06-20T08:22:29.458" v="12115" actId="478"/>
          <ac:spMkLst>
            <pc:docMk/>
            <pc:sldMk cId="1993563362" sldId="1761"/>
            <ac:spMk id="16" creationId="{51615D2B-FA50-0FB7-9B7E-2A0449AD0B93}"/>
          </ac:spMkLst>
        </pc:spChg>
        <pc:spChg chg="del">
          <ac:chgData name="Cecilia June" userId="c816779616a3eea7" providerId="LiveId" clId="{19C2C3A1-2504-4E25-912F-3235D8D02643}" dt="2022-06-20T08:22:29.458" v="12115" actId="478"/>
          <ac:spMkLst>
            <pc:docMk/>
            <pc:sldMk cId="1993563362" sldId="1761"/>
            <ac:spMk id="17" creationId="{F15C8B53-146F-1646-72B3-902C8FB2C156}"/>
          </ac:spMkLst>
        </pc:spChg>
        <pc:spChg chg="del">
          <ac:chgData name="Cecilia June" userId="c816779616a3eea7" providerId="LiveId" clId="{19C2C3A1-2504-4E25-912F-3235D8D02643}" dt="2022-06-20T08:22:29.458" v="12115" actId="478"/>
          <ac:spMkLst>
            <pc:docMk/>
            <pc:sldMk cId="1993563362" sldId="1761"/>
            <ac:spMk id="18" creationId="{78D633D4-1EB2-D3FB-9D15-52D4CE9FE0F3}"/>
          </ac:spMkLst>
        </pc:spChg>
        <pc:spChg chg="add mod">
          <ac:chgData name="Cecilia June" userId="c816779616a3eea7" providerId="LiveId" clId="{19C2C3A1-2504-4E25-912F-3235D8D02643}" dt="2022-06-25T05:25:14.711" v="17560" actId="1076"/>
          <ac:spMkLst>
            <pc:docMk/>
            <pc:sldMk cId="1993563362" sldId="1761"/>
            <ac:spMk id="20" creationId="{3EE74A9F-29A5-C3E2-98DA-72FCF5F737A8}"/>
          </ac:spMkLst>
        </pc:spChg>
        <pc:spChg chg="add mod">
          <ac:chgData name="Cecilia June" userId="c816779616a3eea7" providerId="LiveId" clId="{19C2C3A1-2504-4E25-912F-3235D8D02643}" dt="2022-06-26T06:11:58.114" v="20795"/>
          <ac:spMkLst>
            <pc:docMk/>
            <pc:sldMk cId="1993563362" sldId="1761"/>
            <ac:spMk id="21" creationId="{30176E91-364A-E35B-C7F9-FA1F7677B1CE}"/>
          </ac:spMkLst>
        </pc:spChg>
        <pc:spChg chg="add mod">
          <ac:chgData name="Cecilia June" userId="c816779616a3eea7" providerId="LiveId" clId="{19C2C3A1-2504-4E25-912F-3235D8D02643}" dt="2022-06-26T06:12:38.897" v="20801" actId="20577"/>
          <ac:spMkLst>
            <pc:docMk/>
            <pc:sldMk cId="1993563362" sldId="1761"/>
            <ac:spMk id="27" creationId="{376EF412-19C1-E3B7-94C2-F04B53A90783}"/>
          </ac:spMkLst>
        </pc:spChg>
        <pc:spChg chg="del mod">
          <ac:chgData name="Cecilia June" userId="c816779616a3eea7" providerId="LiveId" clId="{19C2C3A1-2504-4E25-912F-3235D8D02643}" dt="2022-06-20T08:22:34.064" v="12117" actId="478"/>
          <ac:spMkLst>
            <pc:docMk/>
            <pc:sldMk cId="1993563362" sldId="1761"/>
            <ac:spMk id="27" creationId="{AD861F2C-FE19-390A-8149-DA7BEFF94854}"/>
          </ac:spMkLst>
        </pc:spChg>
        <pc:spChg chg="del">
          <ac:chgData name="Cecilia June" userId="c816779616a3eea7" providerId="LiveId" clId="{19C2C3A1-2504-4E25-912F-3235D8D02643}" dt="2022-06-20T08:22:29.458" v="12115" actId="478"/>
          <ac:spMkLst>
            <pc:docMk/>
            <pc:sldMk cId="1993563362" sldId="1761"/>
            <ac:spMk id="28" creationId="{09708A76-70EA-0B27-B485-4FACC4686D73}"/>
          </ac:spMkLst>
        </pc:spChg>
        <pc:spChg chg="del">
          <ac:chgData name="Cecilia June" userId="c816779616a3eea7" providerId="LiveId" clId="{19C2C3A1-2504-4E25-912F-3235D8D02643}" dt="2022-06-20T08:22:29.458" v="12115" actId="478"/>
          <ac:spMkLst>
            <pc:docMk/>
            <pc:sldMk cId="1993563362" sldId="1761"/>
            <ac:spMk id="29" creationId="{7DB79E58-998B-A935-C03C-05912C424E9D}"/>
          </ac:spMkLst>
        </pc:spChg>
        <pc:spChg chg="del">
          <ac:chgData name="Cecilia June" userId="c816779616a3eea7" providerId="LiveId" clId="{19C2C3A1-2504-4E25-912F-3235D8D02643}" dt="2022-06-20T08:22:29.458" v="12115" actId="478"/>
          <ac:spMkLst>
            <pc:docMk/>
            <pc:sldMk cId="1993563362" sldId="1761"/>
            <ac:spMk id="30" creationId="{65C4451B-1655-30A0-7423-9B7B8FB06255}"/>
          </ac:spMkLst>
        </pc:spChg>
        <pc:spChg chg="add mod">
          <ac:chgData name="Cecilia June" userId="c816779616a3eea7" providerId="LiveId" clId="{19C2C3A1-2504-4E25-912F-3235D8D02643}" dt="2022-06-26T06:11:58.114" v="20795"/>
          <ac:spMkLst>
            <pc:docMk/>
            <pc:sldMk cId="1993563362" sldId="1761"/>
            <ac:spMk id="30" creationId="{E56721D3-38E8-C55A-F858-1A61CC0C0528}"/>
          </ac:spMkLst>
        </pc:spChg>
        <pc:spChg chg="add mod">
          <ac:chgData name="Cecilia June" userId="c816779616a3eea7" providerId="LiveId" clId="{19C2C3A1-2504-4E25-912F-3235D8D02643}" dt="2022-06-26T06:11:58.114" v="20795"/>
          <ac:spMkLst>
            <pc:docMk/>
            <pc:sldMk cId="1993563362" sldId="1761"/>
            <ac:spMk id="32" creationId="{30A1C239-F905-517B-DCDE-7C5551805FDC}"/>
          </ac:spMkLst>
        </pc:spChg>
        <pc:spChg chg="add mod">
          <ac:chgData name="Cecilia June" userId="c816779616a3eea7" providerId="LiveId" clId="{19C2C3A1-2504-4E25-912F-3235D8D02643}" dt="2022-06-26T06:12:26.197" v="20797" actId="1076"/>
          <ac:spMkLst>
            <pc:docMk/>
            <pc:sldMk cId="1993563362" sldId="1761"/>
            <ac:spMk id="33" creationId="{69602B34-0D90-6082-F43D-A556370F38BC}"/>
          </ac:spMkLst>
        </pc:spChg>
        <pc:spChg chg="add mod">
          <ac:chgData name="Cecilia June" userId="c816779616a3eea7" providerId="LiveId" clId="{19C2C3A1-2504-4E25-912F-3235D8D02643}" dt="2022-06-26T06:12:43.457" v="20803" actId="20577"/>
          <ac:spMkLst>
            <pc:docMk/>
            <pc:sldMk cId="1993563362" sldId="1761"/>
            <ac:spMk id="34" creationId="{D9E7E8C3-623D-B94C-8ADB-3E0644F30B38}"/>
          </ac:spMkLst>
        </pc:spChg>
        <pc:spChg chg="add mod">
          <ac:chgData name="Cecilia June" userId="c816779616a3eea7" providerId="LiveId" clId="{19C2C3A1-2504-4E25-912F-3235D8D02643}" dt="2022-06-26T08:17:47.933" v="21456" actId="1076"/>
          <ac:spMkLst>
            <pc:docMk/>
            <pc:sldMk cId="1993563362" sldId="1761"/>
            <ac:spMk id="35" creationId="{F2C281E6-8AC7-9F31-86C5-541CB6A75630}"/>
          </ac:spMkLst>
        </pc:spChg>
        <pc:spChg chg="del">
          <ac:chgData name="Cecilia June" userId="c816779616a3eea7" providerId="LiveId" clId="{19C2C3A1-2504-4E25-912F-3235D8D02643}" dt="2022-06-20T08:22:29.458" v="12115" actId="478"/>
          <ac:spMkLst>
            <pc:docMk/>
            <pc:sldMk cId="1993563362" sldId="1761"/>
            <ac:spMk id="54" creationId="{56A697BF-AF7C-7825-7B48-B78878E6B30E}"/>
          </ac:spMkLst>
        </pc:spChg>
        <pc:spChg chg="del">
          <ac:chgData name="Cecilia June" userId="c816779616a3eea7" providerId="LiveId" clId="{19C2C3A1-2504-4E25-912F-3235D8D02643}" dt="2022-06-20T08:22:29.458" v="12115" actId="478"/>
          <ac:spMkLst>
            <pc:docMk/>
            <pc:sldMk cId="1993563362" sldId="1761"/>
            <ac:spMk id="55" creationId="{290FC704-3D49-D08F-C7EF-AEF08E55827C}"/>
          </ac:spMkLst>
        </pc:spChg>
        <pc:cxnChg chg="del mod">
          <ac:chgData name="Cecilia June" userId="c816779616a3eea7" providerId="LiveId" clId="{19C2C3A1-2504-4E25-912F-3235D8D02643}" dt="2022-06-20T08:22:29.458" v="12115" actId="478"/>
          <ac:cxnSpMkLst>
            <pc:docMk/>
            <pc:sldMk cId="1993563362" sldId="1761"/>
            <ac:cxnSpMk id="20" creationId="{5AE94DCF-6BE8-C9B0-1DF2-2C32BA8BF3D5}"/>
          </ac:cxnSpMkLst>
        </pc:cxnChg>
        <pc:cxnChg chg="del mod">
          <ac:chgData name="Cecilia June" userId="c816779616a3eea7" providerId="LiveId" clId="{19C2C3A1-2504-4E25-912F-3235D8D02643}" dt="2022-06-20T08:22:29.458" v="12115" actId="478"/>
          <ac:cxnSpMkLst>
            <pc:docMk/>
            <pc:sldMk cId="1993563362" sldId="1761"/>
            <ac:cxnSpMk id="21" creationId="{55E09400-55EE-BB7E-8A6E-B897D9479A1B}"/>
          </ac:cxnSpMkLst>
        </pc:cxnChg>
        <pc:cxnChg chg="add mod">
          <ac:chgData name="Cecilia June" userId="c816779616a3eea7" providerId="LiveId" clId="{19C2C3A1-2504-4E25-912F-3235D8D02643}" dt="2022-06-26T06:11:58.114" v="20795"/>
          <ac:cxnSpMkLst>
            <pc:docMk/>
            <pc:sldMk cId="1993563362" sldId="1761"/>
            <ac:cxnSpMk id="28" creationId="{3B562398-8866-EB0B-E46E-2CC113D718CD}"/>
          </ac:cxnSpMkLst>
        </pc:cxnChg>
        <pc:cxnChg chg="add mod">
          <ac:chgData name="Cecilia June" userId="c816779616a3eea7" providerId="LiveId" clId="{19C2C3A1-2504-4E25-912F-3235D8D02643}" dt="2022-06-26T06:11:58.114" v="20795"/>
          <ac:cxnSpMkLst>
            <pc:docMk/>
            <pc:sldMk cId="1993563362" sldId="1761"/>
            <ac:cxnSpMk id="29" creationId="{1452EC4E-FD62-FBF0-D8BB-3EB1F5F33B2C}"/>
          </ac:cxnSpMkLst>
        </pc:cxnChg>
      </pc:sldChg>
      <pc:sldChg chg="addSp delSp modSp add mod ord">
        <pc:chgData name="Cecilia June" userId="c816779616a3eea7" providerId="LiveId" clId="{19C2C3A1-2504-4E25-912F-3235D8D02643}" dt="2022-06-26T08:18:34.213" v="21465" actId="478"/>
        <pc:sldMkLst>
          <pc:docMk/>
          <pc:sldMk cId="665746997" sldId="1762"/>
        </pc:sldMkLst>
        <pc:spChg chg="mod">
          <ac:chgData name="Cecilia June" userId="c816779616a3eea7" providerId="LiveId" clId="{19C2C3A1-2504-4E25-912F-3235D8D02643}" dt="2022-06-20T16:24:59.984" v="14327"/>
          <ac:spMkLst>
            <pc:docMk/>
            <pc:sldMk cId="665746997" sldId="1762"/>
            <ac:spMk id="2" creationId="{8AF57A4F-CB6E-ECE1-A03A-C96596957449}"/>
          </ac:spMkLst>
        </pc:spChg>
        <pc:spChg chg="mod">
          <ac:chgData name="Cecilia June" userId="c816779616a3eea7" providerId="LiveId" clId="{19C2C3A1-2504-4E25-912F-3235D8D02643}" dt="2022-06-20T08:23:14.906" v="12123" actId="207"/>
          <ac:spMkLst>
            <pc:docMk/>
            <pc:sldMk cId="665746997" sldId="1762"/>
            <ac:spMk id="15" creationId="{BF979EFB-1164-84AE-B397-A8F60D67651D}"/>
          </ac:spMkLst>
        </pc:spChg>
        <pc:spChg chg="del">
          <ac:chgData name="Cecilia June" userId="c816779616a3eea7" providerId="LiveId" clId="{19C2C3A1-2504-4E25-912F-3235D8D02643}" dt="2022-06-20T08:23:02.790" v="12121" actId="478"/>
          <ac:spMkLst>
            <pc:docMk/>
            <pc:sldMk cId="665746997" sldId="1762"/>
            <ac:spMk id="17" creationId="{F15C8B53-146F-1646-72B3-902C8FB2C156}"/>
          </ac:spMkLst>
        </pc:spChg>
        <pc:spChg chg="del">
          <ac:chgData name="Cecilia June" userId="c816779616a3eea7" providerId="LiveId" clId="{19C2C3A1-2504-4E25-912F-3235D8D02643}" dt="2022-06-20T08:23:02.790" v="12121" actId="478"/>
          <ac:spMkLst>
            <pc:docMk/>
            <pc:sldMk cId="665746997" sldId="1762"/>
            <ac:spMk id="18" creationId="{78D633D4-1EB2-D3FB-9D15-52D4CE9FE0F3}"/>
          </ac:spMkLst>
        </pc:spChg>
        <pc:spChg chg="add mod">
          <ac:chgData name="Cecilia June" userId="c816779616a3eea7" providerId="LiveId" clId="{19C2C3A1-2504-4E25-912F-3235D8D02643}" dt="2022-06-25T05:25:22.573" v="17562" actId="1076"/>
          <ac:spMkLst>
            <pc:docMk/>
            <pc:sldMk cId="665746997" sldId="1762"/>
            <ac:spMk id="29" creationId="{7443C044-97B9-2582-263B-B09A798FB361}"/>
          </ac:spMkLst>
        </pc:spChg>
        <pc:spChg chg="del">
          <ac:chgData name="Cecilia June" userId="c816779616a3eea7" providerId="LiveId" clId="{19C2C3A1-2504-4E25-912F-3235D8D02643}" dt="2022-06-20T08:23:02.790" v="12121" actId="478"/>
          <ac:spMkLst>
            <pc:docMk/>
            <pc:sldMk cId="665746997" sldId="1762"/>
            <ac:spMk id="29" creationId="{7DB79E58-998B-A935-C03C-05912C424E9D}"/>
          </ac:spMkLst>
        </pc:spChg>
        <pc:spChg chg="add mod">
          <ac:chgData name="Cecilia June" userId="c816779616a3eea7" providerId="LiveId" clId="{19C2C3A1-2504-4E25-912F-3235D8D02643}" dt="2022-06-26T06:12:52.196" v="20804"/>
          <ac:spMkLst>
            <pc:docMk/>
            <pc:sldMk cId="665746997" sldId="1762"/>
            <ac:spMk id="30" creationId="{05F30F92-A063-C15B-77F8-F377A5F7E76B}"/>
          </ac:spMkLst>
        </pc:spChg>
        <pc:spChg chg="del">
          <ac:chgData name="Cecilia June" userId="c816779616a3eea7" providerId="LiveId" clId="{19C2C3A1-2504-4E25-912F-3235D8D02643}" dt="2022-06-20T08:23:02.790" v="12121" actId="478"/>
          <ac:spMkLst>
            <pc:docMk/>
            <pc:sldMk cId="665746997" sldId="1762"/>
            <ac:spMk id="30" creationId="{65C4451B-1655-30A0-7423-9B7B8FB06255}"/>
          </ac:spMkLst>
        </pc:spChg>
        <pc:spChg chg="add mod">
          <ac:chgData name="Cecilia June" userId="c816779616a3eea7" providerId="LiveId" clId="{19C2C3A1-2504-4E25-912F-3235D8D02643}" dt="2022-06-26T06:12:52.196" v="20804"/>
          <ac:spMkLst>
            <pc:docMk/>
            <pc:sldMk cId="665746997" sldId="1762"/>
            <ac:spMk id="32" creationId="{2AFB21A1-926A-3CB8-52CB-7EBAD727C8E9}"/>
          </ac:spMkLst>
        </pc:spChg>
        <pc:spChg chg="add mod">
          <ac:chgData name="Cecilia June" userId="c816779616a3eea7" providerId="LiveId" clId="{19C2C3A1-2504-4E25-912F-3235D8D02643}" dt="2022-06-26T06:12:52.196" v="20804"/>
          <ac:spMkLst>
            <pc:docMk/>
            <pc:sldMk cId="665746997" sldId="1762"/>
            <ac:spMk id="35" creationId="{39C29F1C-DC07-8532-17CA-062F8AAB40FD}"/>
          </ac:spMkLst>
        </pc:spChg>
        <pc:spChg chg="add mod">
          <ac:chgData name="Cecilia June" userId="c816779616a3eea7" providerId="LiveId" clId="{19C2C3A1-2504-4E25-912F-3235D8D02643}" dt="2022-06-26T06:12:52.196" v="20804"/>
          <ac:spMkLst>
            <pc:docMk/>
            <pc:sldMk cId="665746997" sldId="1762"/>
            <ac:spMk id="36" creationId="{50820096-70C7-407C-D432-693D08275510}"/>
          </ac:spMkLst>
        </pc:spChg>
        <pc:spChg chg="add mod">
          <ac:chgData name="Cecilia June" userId="c816779616a3eea7" providerId="LiveId" clId="{19C2C3A1-2504-4E25-912F-3235D8D02643}" dt="2022-06-26T06:12:52.196" v="20804"/>
          <ac:spMkLst>
            <pc:docMk/>
            <pc:sldMk cId="665746997" sldId="1762"/>
            <ac:spMk id="37" creationId="{AD565338-8FBD-5E0B-5A46-C30D08717BBA}"/>
          </ac:spMkLst>
        </pc:spChg>
        <pc:spChg chg="add mod">
          <ac:chgData name="Cecilia June" userId="c816779616a3eea7" providerId="LiveId" clId="{19C2C3A1-2504-4E25-912F-3235D8D02643}" dt="2022-06-26T06:12:52.196" v="20804"/>
          <ac:spMkLst>
            <pc:docMk/>
            <pc:sldMk cId="665746997" sldId="1762"/>
            <ac:spMk id="38" creationId="{21FB7696-A35B-F0DA-5A2C-CF71A2D79E81}"/>
          </ac:spMkLst>
        </pc:spChg>
        <pc:spChg chg="add mod">
          <ac:chgData name="Cecilia June" userId="c816779616a3eea7" providerId="LiveId" clId="{19C2C3A1-2504-4E25-912F-3235D8D02643}" dt="2022-06-26T06:13:04.511" v="20806" actId="1076"/>
          <ac:spMkLst>
            <pc:docMk/>
            <pc:sldMk cId="665746997" sldId="1762"/>
            <ac:spMk id="39" creationId="{85ADD2A1-6230-2D4F-E666-64351E893ECC}"/>
          </ac:spMkLst>
        </pc:spChg>
        <pc:spChg chg="add mod">
          <ac:chgData name="Cecilia June" userId="c816779616a3eea7" providerId="LiveId" clId="{19C2C3A1-2504-4E25-912F-3235D8D02643}" dt="2022-06-26T06:13:06.910" v="20808" actId="20577"/>
          <ac:spMkLst>
            <pc:docMk/>
            <pc:sldMk cId="665746997" sldId="1762"/>
            <ac:spMk id="40" creationId="{EAAB0264-81D5-1577-6433-0A967D9EF14E}"/>
          </ac:spMkLst>
        </pc:spChg>
        <pc:spChg chg="add mod">
          <ac:chgData name="Cecilia June" userId="c816779616a3eea7" providerId="LiveId" clId="{19C2C3A1-2504-4E25-912F-3235D8D02643}" dt="2022-06-26T08:17:52.816" v="21457"/>
          <ac:spMkLst>
            <pc:docMk/>
            <pc:sldMk cId="665746997" sldId="1762"/>
            <ac:spMk id="41" creationId="{ED60CBA7-9AFB-0871-BA36-49C9CF2F74C1}"/>
          </ac:spMkLst>
        </pc:spChg>
        <pc:spChg chg="add mod">
          <ac:chgData name="Cecilia June" userId="c816779616a3eea7" providerId="LiveId" clId="{19C2C3A1-2504-4E25-912F-3235D8D02643}" dt="2022-06-26T08:18:28.141" v="21464"/>
          <ac:spMkLst>
            <pc:docMk/>
            <pc:sldMk cId="665746997" sldId="1762"/>
            <ac:spMk id="42" creationId="{90102793-0F87-49AC-D655-FB785A7520FA}"/>
          </ac:spMkLst>
        </pc:spChg>
        <pc:spChg chg="add del mod">
          <ac:chgData name="Cecilia June" userId="c816779616a3eea7" providerId="LiveId" clId="{19C2C3A1-2504-4E25-912F-3235D8D02643}" dt="2022-06-26T08:18:34.213" v="21465" actId="478"/>
          <ac:spMkLst>
            <pc:docMk/>
            <pc:sldMk cId="665746997" sldId="1762"/>
            <ac:spMk id="43" creationId="{6D54A7EA-D3BF-DC64-479B-7CA153A52529}"/>
          </ac:spMkLst>
        </pc:spChg>
        <pc:spChg chg="del">
          <ac:chgData name="Cecilia June" userId="c816779616a3eea7" providerId="LiveId" clId="{19C2C3A1-2504-4E25-912F-3235D8D02643}" dt="2022-06-20T08:23:02.790" v="12121" actId="478"/>
          <ac:spMkLst>
            <pc:docMk/>
            <pc:sldMk cId="665746997" sldId="1762"/>
            <ac:spMk id="54" creationId="{56A697BF-AF7C-7825-7B48-B78878E6B30E}"/>
          </ac:spMkLst>
        </pc:spChg>
        <pc:cxnChg chg="del mod">
          <ac:chgData name="Cecilia June" userId="c816779616a3eea7" providerId="LiveId" clId="{19C2C3A1-2504-4E25-912F-3235D8D02643}" dt="2022-06-20T08:23:05.618" v="12122" actId="478"/>
          <ac:cxnSpMkLst>
            <pc:docMk/>
            <pc:sldMk cId="665746997" sldId="1762"/>
            <ac:cxnSpMk id="21" creationId="{55E09400-55EE-BB7E-8A6E-B897D9479A1B}"/>
          </ac:cxnSpMkLst>
        </pc:cxnChg>
        <pc:cxnChg chg="add mod">
          <ac:chgData name="Cecilia June" userId="c816779616a3eea7" providerId="LiveId" clId="{19C2C3A1-2504-4E25-912F-3235D8D02643}" dt="2022-06-26T06:12:52.196" v="20804"/>
          <ac:cxnSpMkLst>
            <pc:docMk/>
            <pc:sldMk cId="665746997" sldId="1762"/>
            <ac:cxnSpMk id="33" creationId="{E460081D-AD8E-6496-77EE-9619560D6BFC}"/>
          </ac:cxnSpMkLst>
        </pc:cxnChg>
        <pc:cxnChg chg="add mod">
          <ac:chgData name="Cecilia June" userId="c816779616a3eea7" providerId="LiveId" clId="{19C2C3A1-2504-4E25-912F-3235D8D02643}" dt="2022-06-26T06:12:52.196" v="20804"/>
          <ac:cxnSpMkLst>
            <pc:docMk/>
            <pc:sldMk cId="665746997" sldId="1762"/>
            <ac:cxnSpMk id="34" creationId="{6B1F2CCE-192A-81EE-B5AA-DCB2B3A6F9FA}"/>
          </ac:cxnSpMkLst>
        </pc:cxnChg>
      </pc:sldChg>
      <pc:sldChg chg="addSp delSp modSp add mod ord">
        <pc:chgData name="Cecilia June" userId="c816779616a3eea7" providerId="LiveId" clId="{19C2C3A1-2504-4E25-912F-3235D8D02643}" dt="2022-06-26T08:18:54.247" v="21467" actId="478"/>
        <pc:sldMkLst>
          <pc:docMk/>
          <pc:sldMk cId="3587664478" sldId="1763"/>
        </pc:sldMkLst>
        <pc:spChg chg="mod">
          <ac:chgData name="Cecilia June" userId="c816779616a3eea7" providerId="LiveId" clId="{19C2C3A1-2504-4E25-912F-3235D8D02643}" dt="2022-06-20T16:25:08.273" v="14329"/>
          <ac:spMkLst>
            <pc:docMk/>
            <pc:sldMk cId="3587664478" sldId="1763"/>
            <ac:spMk id="2" creationId="{8AF57A4F-CB6E-ECE1-A03A-C96596957449}"/>
          </ac:spMkLst>
        </pc:spChg>
        <pc:spChg chg="del">
          <ac:chgData name="Cecilia June" userId="c816779616a3eea7" providerId="LiveId" clId="{19C2C3A1-2504-4E25-912F-3235D8D02643}" dt="2022-06-26T06:14:10.074" v="20819" actId="478"/>
          <ac:spMkLst>
            <pc:docMk/>
            <pc:sldMk cId="3587664478" sldId="1763"/>
            <ac:spMk id="29" creationId="{7DB79E58-998B-A935-C03C-05912C424E9D}"/>
          </ac:spMkLst>
        </pc:spChg>
        <pc:spChg chg="del">
          <ac:chgData name="Cecilia June" userId="c816779616a3eea7" providerId="LiveId" clId="{19C2C3A1-2504-4E25-912F-3235D8D02643}" dt="2022-06-26T06:14:10.074" v="20819" actId="478"/>
          <ac:spMkLst>
            <pc:docMk/>
            <pc:sldMk cId="3587664478" sldId="1763"/>
            <ac:spMk id="30" creationId="{65C4451B-1655-30A0-7423-9B7B8FB06255}"/>
          </ac:spMkLst>
        </pc:spChg>
        <pc:spChg chg="mod">
          <ac:chgData name="Cecilia June" userId="c816779616a3eea7" providerId="LiveId" clId="{19C2C3A1-2504-4E25-912F-3235D8D02643}" dt="2022-06-20T08:24:37.163" v="12131" actId="207"/>
          <ac:spMkLst>
            <pc:docMk/>
            <pc:sldMk cId="3587664478" sldId="1763"/>
            <ac:spMk id="31" creationId="{7794CC57-74B8-597C-44AB-978B77E5C3C6}"/>
          </ac:spMkLst>
        </pc:spChg>
        <pc:spChg chg="del">
          <ac:chgData name="Cecilia June" userId="c816779616a3eea7" providerId="LiveId" clId="{19C2C3A1-2504-4E25-912F-3235D8D02643}" dt="2022-06-20T08:24:22.608" v="12128" actId="478"/>
          <ac:spMkLst>
            <pc:docMk/>
            <pc:sldMk cId="3587664478" sldId="1763"/>
            <ac:spMk id="33" creationId="{974A360A-9B79-DB09-4F0B-63E856370838}"/>
          </ac:spMkLst>
        </pc:spChg>
        <pc:spChg chg="del">
          <ac:chgData name="Cecilia June" userId="c816779616a3eea7" providerId="LiveId" clId="{19C2C3A1-2504-4E25-912F-3235D8D02643}" dt="2022-06-20T08:24:22.608" v="12128" actId="478"/>
          <ac:spMkLst>
            <pc:docMk/>
            <pc:sldMk cId="3587664478" sldId="1763"/>
            <ac:spMk id="34" creationId="{C72BA912-3BAA-3829-A78F-67EAEA0720A1}"/>
          </ac:spMkLst>
        </pc:spChg>
        <pc:spChg chg="del">
          <ac:chgData name="Cecilia June" userId="c816779616a3eea7" providerId="LiveId" clId="{19C2C3A1-2504-4E25-912F-3235D8D02643}" dt="2022-06-20T08:24:22.608" v="12128" actId="478"/>
          <ac:spMkLst>
            <pc:docMk/>
            <pc:sldMk cId="3587664478" sldId="1763"/>
            <ac:spMk id="35" creationId="{4FFB379A-20AC-A7D9-1234-065977A4A901}"/>
          </ac:spMkLst>
        </pc:spChg>
        <pc:spChg chg="del">
          <ac:chgData name="Cecilia June" userId="c816779616a3eea7" providerId="LiveId" clId="{19C2C3A1-2504-4E25-912F-3235D8D02643}" dt="2022-06-20T08:24:22.608" v="12128" actId="478"/>
          <ac:spMkLst>
            <pc:docMk/>
            <pc:sldMk cId="3587664478" sldId="1763"/>
            <ac:spMk id="36" creationId="{34542243-602E-93FD-05FA-07E7D4671754}"/>
          </ac:spMkLst>
        </pc:spChg>
        <pc:spChg chg="add mod">
          <ac:chgData name="Cecilia June" userId="c816779616a3eea7" providerId="LiveId" clId="{19C2C3A1-2504-4E25-912F-3235D8D02643}" dt="2022-06-25T05:26:00.877" v="17567" actId="1076"/>
          <ac:spMkLst>
            <pc:docMk/>
            <pc:sldMk cId="3587664478" sldId="1763"/>
            <ac:spMk id="38" creationId="{78E336A5-32BB-F82B-5280-80668B409FBE}"/>
          </ac:spMkLst>
        </pc:spChg>
        <pc:spChg chg="add mod">
          <ac:chgData name="Cecilia June" userId="c816779616a3eea7" providerId="LiveId" clId="{19C2C3A1-2504-4E25-912F-3235D8D02643}" dt="2022-06-25T05:26:05.353" v="17569" actId="1076"/>
          <ac:spMkLst>
            <pc:docMk/>
            <pc:sldMk cId="3587664478" sldId="1763"/>
            <ac:spMk id="39" creationId="{32819332-351A-01F2-F476-6DEC5F6CE2A6}"/>
          </ac:spMkLst>
        </pc:spChg>
        <pc:spChg chg="add mod">
          <ac:chgData name="Cecilia June" userId="c816779616a3eea7" providerId="LiveId" clId="{19C2C3A1-2504-4E25-912F-3235D8D02643}" dt="2022-06-26T06:14:20.965" v="20820"/>
          <ac:spMkLst>
            <pc:docMk/>
            <pc:sldMk cId="3587664478" sldId="1763"/>
            <ac:spMk id="40" creationId="{9C996116-2FE4-5437-169B-1E0A843A4D46}"/>
          </ac:spMkLst>
        </pc:spChg>
        <pc:spChg chg="add mod">
          <ac:chgData name="Cecilia June" userId="c816779616a3eea7" providerId="LiveId" clId="{19C2C3A1-2504-4E25-912F-3235D8D02643}" dt="2022-06-26T06:14:20.965" v="20820"/>
          <ac:spMkLst>
            <pc:docMk/>
            <pc:sldMk cId="3587664478" sldId="1763"/>
            <ac:spMk id="44" creationId="{576B9126-D1DA-7261-3218-FADC4EAAE31B}"/>
          </ac:spMkLst>
        </pc:spChg>
        <pc:spChg chg="add mod">
          <ac:chgData name="Cecilia June" userId="c816779616a3eea7" providerId="LiveId" clId="{19C2C3A1-2504-4E25-912F-3235D8D02643}" dt="2022-06-26T06:15:13.614" v="20827"/>
          <ac:spMkLst>
            <pc:docMk/>
            <pc:sldMk cId="3587664478" sldId="1763"/>
            <ac:spMk id="46" creationId="{9A849968-1FAE-85B4-DAE8-6CA1FDDD26DA}"/>
          </ac:spMkLst>
        </pc:spChg>
        <pc:spChg chg="add mod">
          <ac:chgData name="Cecilia June" userId="c816779616a3eea7" providerId="LiveId" clId="{19C2C3A1-2504-4E25-912F-3235D8D02643}" dt="2022-06-26T06:15:19.040" v="20829" actId="20577"/>
          <ac:spMkLst>
            <pc:docMk/>
            <pc:sldMk cId="3587664478" sldId="1763"/>
            <ac:spMk id="47" creationId="{A5CEDF42-7394-1AC5-2488-FD2028FEDC78}"/>
          </ac:spMkLst>
        </pc:spChg>
        <pc:spChg chg="add mod">
          <ac:chgData name="Cecilia June" userId="c816779616a3eea7" providerId="LiveId" clId="{19C2C3A1-2504-4E25-912F-3235D8D02643}" dt="2022-06-26T06:15:13.614" v="20827"/>
          <ac:spMkLst>
            <pc:docMk/>
            <pc:sldMk cId="3587664478" sldId="1763"/>
            <ac:spMk id="50" creationId="{AE4D7CFA-D78F-50C2-D43B-B575766E199D}"/>
          </ac:spMkLst>
        </pc:spChg>
        <pc:spChg chg="add mod">
          <ac:chgData name="Cecilia June" userId="c816779616a3eea7" providerId="LiveId" clId="{19C2C3A1-2504-4E25-912F-3235D8D02643}" dt="2022-06-26T06:15:13.614" v="20827"/>
          <ac:spMkLst>
            <pc:docMk/>
            <pc:sldMk cId="3587664478" sldId="1763"/>
            <ac:spMk id="51" creationId="{CA755DCD-72CA-5686-F453-D1191D05F4A9}"/>
          </ac:spMkLst>
        </pc:spChg>
        <pc:spChg chg="add mod">
          <ac:chgData name="Cecilia June" userId="c816779616a3eea7" providerId="LiveId" clId="{19C2C3A1-2504-4E25-912F-3235D8D02643}" dt="2022-06-26T06:15:13.614" v="20827"/>
          <ac:spMkLst>
            <pc:docMk/>
            <pc:sldMk cId="3587664478" sldId="1763"/>
            <ac:spMk id="52" creationId="{0EBE7BB7-C736-46BB-0834-3EDB3D6CD20F}"/>
          </ac:spMkLst>
        </pc:spChg>
        <pc:spChg chg="add mod">
          <ac:chgData name="Cecilia June" userId="c816779616a3eea7" providerId="LiveId" clId="{19C2C3A1-2504-4E25-912F-3235D8D02643}" dt="2022-06-26T06:15:23.048" v="20831" actId="20577"/>
          <ac:spMkLst>
            <pc:docMk/>
            <pc:sldMk cId="3587664478" sldId="1763"/>
            <ac:spMk id="53" creationId="{C09EA086-7AC1-A845-1878-03A9E3EEBDFC}"/>
          </ac:spMkLst>
        </pc:spChg>
        <pc:spChg chg="add mod">
          <ac:chgData name="Cecilia June" userId="c816779616a3eea7" providerId="LiveId" clId="{19C2C3A1-2504-4E25-912F-3235D8D02643}" dt="2022-06-26T06:15:13.614" v="20827"/>
          <ac:spMkLst>
            <pc:docMk/>
            <pc:sldMk cId="3587664478" sldId="1763"/>
            <ac:spMk id="57" creationId="{1AFE4241-4D2C-139A-742D-D66F8B6E0A6C}"/>
          </ac:spMkLst>
        </pc:spChg>
        <pc:spChg chg="add mod">
          <ac:chgData name="Cecilia June" userId="c816779616a3eea7" providerId="LiveId" clId="{19C2C3A1-2504-4E25-912F-3235D8D02643}" dt="2022-06-26T06:15:35.141" v="20835" actId="20577"/>
          <ac:spMkLst>
            <pc:docMk/>
            <pc:sldMk cId="3587664478" sldId="1763"/>
            <ac:spMk id="58" creationId="{0E339493-D214-6DA9-A806-12321278EF8D}"/>
          </ac:spMkLst>
        </pc:spChg>
        <pc:spChg chg="add del mod">
          <ac:chgData name="Cecilia June" userId="c816779616a3eea7" providerId="LiveId" clId="{19C2C3A1-2504-4E25-912F-3235D8D02643}" dt="2022-06-26T07:19:34.485" v="21247" actId="478"/>
          <ac:spMkLst>
            <pc:docMk/>
            <pc:sldMk cId="3587664478" sldId="1763"/>
            <ac:spMk id="59" creationId="{47E8CAC9-1236-DA8F-648D-EC75831AA308}"/>
          </ac:spMkLst>
        </pc:spChg>
        <pc:spChg chg="del">
          <ac:chgData name="Cecilia June" userId="c816779616a3eea7" providerId="LiveId" clId="{19C2C3A1-2504-4E25-912F-3235D8D02643}" dt="2022-06-20T08:24:22.608" v="12128" actId="478"/>
          <ac:spMkLst>
            <pc:docMk/>
            <pc:sldMk cId="3587664478" sldId="1763"/>
            <ac:spMk id="60" creationId="{1A87412B-1FE0-9587-EC70-D8DA7A977A1C}"/>
          </ac:spMkLst>
        </pc:spChg>
        <pc:spChg chg="add del mod">
          <ac:chgData name="Cecilia June" userId="c816779616a3eea7" providerId="LiveId" clId="{19C2C3A1-2504-4E25-912F-3235D8D02643}" dt="2022-06-26T07:19:34.485" v="21247" actId="478"/>
          <ac:spMkLst>
            <pc:docMk/>
            <pc:sldMk cId="3587664478" sldId="1763"/>
            <ac:spMk id="60" creationId="{1FCC0C62-A570-155A-0AFC-BFC808E99DA1}"/>
          </ac:spMkLst>
        </pc:spChg>
        <pc:spChg chg="add mod">
          <ac:chgData name="Cecilia June" userId="c816779616a3eea7" providerId="LiveId" clId="{19C2C3A1-2504-4E25-912F-3235D8D02643}" dt="2022-06-26T08:18:49.175" v="21466"/>
          <ac:spMkLst>
            <pc:docMk/>
            <pc:sldMk cId="3587664478" sldId="1763"/>
            <ac:spMk id="62" creationId="{060A6D56-3601-E2BE-E471-A814209C6F67}"/>
          </ac:spMkLst>
        </pc:spChg>
        <pc:spChg chg="add del mod">
          <ac:chgData name="Cecilia June" userId="c816779616a3eea7" providerId="LiveId" clId="{19C2C3A1-2504-4E25-912F-3235D8D02643}" dt="2022-06-26T08:18:54.247" v="21467" actId="478"/>
          <ac:spMkLst>
            <pc:docMk/>
            <pc:sldMk cId="3587664478" sldId="1763"/>
            <ac:spMk id="63" creationId="{2F1F8341-5799-03BA-2DB7-E5536EF2263A}"/>
          </ac:spMkLst>
        </pc:spChg>
        <pc:cxnChg chg="del mod">
          <ac:chgData name="Cecilia June" userId="c816779616a3eea7" providerId="LiveId" clId="{19C2C3A1-2504-4E25-912F-3235D8D02643}" dt="2022-06-20T08:24:22.608" v="12128" actId="478"/>
          <ac:cxnSpMkLst>
            <pc:docMk/>
            <pc:sldMk cId="3587664478" sldId="1763"/>
            <ac:cxnSpMk id="46" creationId="{D7F54820-0B1D-1365-1D95-8F010C63CCA7}"/>
          </ac:cxnSpMkLst>
        </pc:cxnChg>
        <pc:cxnChg chg="add mod">
          <ac:chgData name="Cecilia June" userId="c816779616a3eea7" providerId="LiveId" clId="{19C2C3A1-2504-4E25-912F-3235D8D02643}" dt="2022-06-26T06:15:13.614" v="20827"/>
          <ac:cxnSpMkLst>
            <pc:docMk/>
            <pc:sldMk cId="3587664478" sldId="1763"/>
            <ac:cxnSpMk id="48" creationId="{0265F1D0-4856-E190-E4A9-21A562FA8042}"/>
          </ac:cxnSpMkLst>
        </pc:cxnChg>
        <pc:cxnChg chg="add mod">
          <ac:chgData name="Cecilia June" userId="c816779616a3eea7" providerId="LiveId" clId="{19C2C3A1-2504-4E25-912F-3235D8D02643}" dt="2022-06-26T06:15:13.614" v="20827"/>
          <ac:cxnSpMkLst>
            <pc:docMk/>
            <pc:sldMk cId="3587664478" sldId="1763"/>
            <ac:cxnSpMk id="49" creationId="{F54B6460-074B-3CFA-61DB-D8F6EE29EEDA}"/>
          </ac:cxnSpMkLst>
        </pc:cxnChg>
      </pc:sldChg>
      <pc:sldChg chg="addSp delSp modSp add mod">
        <pc:chgData name="Cecilia June" userId="c816779616a3eea7" providerId="LiveId" clId="{19C2C3A1-2504-4E25-912F-3235D8D02643}" dt="2022-06-26T08:19:51.355" v="21474"/>
        <pc:sldMkLst>
          <pc:docMk/>
          <pc:sldMk cId="361539548" sldId="1764"/>
        </pc:sldMkLst>
        <pc:spChg chg="mod">
          <ac:chgData name="Cecilia June" userId="c816779616a3eea7" providerId="LiveId" clId="{19C2C3A1-2504-4E25-912F-3235D8D02643}" dt="2022-06-20T16:25:18.149" v="14332"/>
          <ac:spMkLst>
            <pc:docMk/>
            <pc:sldMk cId="361539548" sldId="1764"/>
            <ac:spMk id="2" creationId="{8AF57A4F-CB6E-ECE1-A03A-C96596957449}"/>
          </ac:spMkLst>
        </pc:spChg>
        <pc:spChg chg="del">
          <ac:chgData name="Cecilia June" userId="c816779616a3eea7" providerId="LiveId" clId="{19C2C3A1-2504-4E25-912F-3235D8D02643}" dt="2022-06-26T06:17:23.430" v="20856" actId="478"/>
          <ac:spMkLst>
            <pc:docMk/>
            <pc:sldMk cId="361539548" sldId="1764"/>
            <ac:spMk id="29" creationId="{7DB79E58-998B-A935-C03C-05912C424E9D}"/>
          </ac:spMkLst>
        </pc:spChg>
        <pc:spChg chg="del">
          <ac:chgData name="Cecilia June" userId="c816779616a3eea7" providerId="LiveId" clId="{19C2C3A1-2504-4E25-912F-3235D8D02643}" dt="2022-06-26T06:17:23.430" v="20856" actId="478"/>
          <ac:spMkLst>
            <pc:docMk/>
            <pc:sldMk cId="361539548" sldId="1764"/>
            <ac:spMk id="30" creationId="{65C4451B-1655-30A0-7423-9B7B8FB06255}"/>
          </ac:spMkLst>
        </pc:spChg>
        <pc:spChg chg="mod">
          <ac:chgData name="Cecilia June" userId="c816779616a3eea7" providerId="LiveId" clId="{19C2C3A1-2504-4E25-912F-3235D8D02643}" dt="2022-06-20T08:25:46.102" v="12136" actId="207"/>
          <ac:spMkLst>
            <pc:docMk/>
            <pc:sldMk cId="361539548" sldId="1764"/>
            <ac:spMk id="33" creationId="{974A360A-9B79-DB09-4F0B-63E856370838}"/>
          </ac:spMkLst>
        </pc:spChg>
        <pc:spChg chg="add mod">
          <ac:chgData name="Cecilia June" userId="c816779616a3eea7" providerId="LiveId" clId="{19C2C3A1-2504-4E25-912F-3235D8D02643}" dt="2022-06-25T05:26:44.358" v="17578" actId="1076"/>
          <ac:spMkLst>
            <pc:docMk/>
            <pc:sldMk cId="361539548" sldId="1764"/>
            <ac:spMk id="63" creationId="{3FD8737B-897C-6852-DCE4-732D1329685D}"/>
          </ac:spMkLst>
        </pc:spChg>
        <pc:spChg chg="add mod">
          <ac:chgData name="Cecilia June" userId="c816779616a3eea7" providerId="LiveId" clId="{19C2C3A1-2504-4E25-912F-3235D8D02643}" dt="2022-06-25T05:26:51.914" v="17580" actId="1076"/>
          <ac:spMkLst>
            <pc:docMk/>
            <pc:sldMk cId="361539548" sldId="1764"/>
            <ac:spMk id="64" creationId="{C110268E-0B2C-0827-3D08-FC96F18A7826}"/>
          </ac:spMkLst>
        </pc:spChg>
        <pc:spChg chg="add mod">
          <ac:chgData name="Cecilia June" userId="c816779616a3eea7" providerId="LiveId" clId="{19C2C3A1-2504-4E25-912F-3235D8D02643}" dt="2022-06-26T06:14:26.929" v="20822"/>
          <ac:spMkLst>
            <pc:docMk/>
            <pc:sldMk cId="361539548" sldId="1764"/>
            <ac:spMk id="65" creationId="{F2018A9E-6617-1DEF-14D4-4809D2A0B083}"/>
          </ac:spMkLst>
        </pc:spChg>
        <pc:spChg chg="add mod">
          <ac:chgData name="Cecilia June" userId="c816779616a3eea7" providerId="LiveId" clId="{19C2C3A1-2504-4E25-912F-3235D8D02643}" dt="2022-06-26T06:14:26.929" v="20822"/>
          <ac:spMkLst>
            <pc:docMk/>
            <pc:sldMk cId="361539548" sldId="1764"/>
            <ac:spMk id="66" creationId="{4C964815-EDFC-3D10-2886-D8B4CD0B67CB}"/>
          </ac:spMkLst>
        </pc:spChg>
        <pc:spChg chg="add mod">
          <ac:chgData name="Cecilia June" userId="c816779616a3eea7" providerId="LiveId" clId="{19C2C3A1-2504-4E25-912F-3235D8D02643}" dt="2022-06-26T06:18:12.597" v="20864" actId="1076"/>
          <ac:spMkLst>
            <pc:docMk/>
            <pc:sldMk cId="361539548" sldId="1764"/>
            <ac:spMk id="67" creationId="{9122C771-9F42-5CD3-0248-6DCB07DF9687}"/>
          </ac:spMkLst>
        </pc:spChg>
        <pc:spChg chg="add mod">
          <ac:chgData name="Cecilia June" userId="c816779616a3eea7" providerId="LiveId" clId="{19C2C3A1-2504-4E25-912F-3235D8D02643}" dt="2022-06-26T06:18:12.597" v="20864" actId="1076"/>
          <ac:spMkLst>
            <pc:docMk/>
            <pc:sldMk cId="361539548" sldId="1764"/>
            <ac:spMk id="68" creationId="{A5FE037E-1049-A4DA-B976-8C72C0B990D8}"/>
          </ac:spMkLst>
        </pc:spChg>
        <pc:spChg chg="add mod">
          <ac:chgData name="Cecilia June" userId="c816779616a3eea7" providerId="LiveId" clId="{19C2C3A1-2504-4E25-912F-3235D8D02643}" dt="2022-06-26T06:18:12.597" v="20864" actId="1076"/>
          <ac:spMkLst>
            <pc:docMk/>
            <pc:sldMk cId="361539548" sldId="1764"/>
            <ac:spMk id="71" creationId="{0691F8ED-F330-AAFF-EFA5-2672A2992302}"/>
          </ac:spMkLst>
        </pc:spChg>
        <pc:spChg chg="add mod">
          <ac:chgData name="Cecilia June" userId="c816779616a3eea7" providerId="LiveId" clId="{19C2C3A1-2504-4E25-912F-3235D8D02643}" dt="2022-06-26T06:18:12.597" v="20864" actId="1076"/>
          <ac:spMkLst>
            <pc:docMk/>
            <pc:sldMk cId="361539548" sldId="1764"/>
            <ac:spMk id="72" creationId="{2BFEE9A8-8754-1250-2425-BC775A15EF69}"/>
          </ac:spMkLst>
        </pc:spChg>
        <pc:spChg chg="add mod">
          <ac:chgData name="Cecilia June" userId="c816779616a3eea7" providerId="LiveId" clId="{19C2C3A1-2504-4E25-912F-3235D8D02643}" dt="2022-06-26T06:18:12.597" v="20864" actId="1076"/>
          <ac:spMkLst>
            <pc:docMk/>
            <pc:sldMk cId="361539548" sldId="1764"/>
            <ac:spMk id="73" creationId="{4168D366-0F78-C726-9FD4-7F7273EDD410}"/>
          </ac:spMkLst>
        </pc:spChg>
        <pc:spChg chg="add mod">
          <ac:chgData name="Cecilia June" userId="c816779616a3eea7" providerId="LiveId" clId="{19C2C3A1-2504-4E25-912F-3235D8D02643}" dt="2022-06-26T06:18:12.597" v="20864" actId="1076"/>
          <ac:spMkLst>
            <pc:docMk/>
            <pc:sldMk cId="361539548" sldId="1764"/>
            <ac:spMk id="74" creationId="{CF7D804C-1827-9ADD-089B-06F8E2A8D25E}"/>
          </ac:spMkLst>
        </pc:spChg>
        <pc:spChg chg="add mod">
          <ac:chgData name="Cecilia June" userId="c816779616a3eea7" providerId="LiveId" clId="{19C2C3A1-2504-4E25-912F-3235D8D02643}" dt="2022-06-26T06:18:12.597" v="20864" actId="1076"/>
          <ac:spMkLst>
            <pc:docMk/>
            <pc:sldMk cId="361539548" sldId="1764"/>
            <ac:spMk id="75" creationId="{B58C1534-8DA0-7B8D-E690-CDF246C9EE73}"/>
          </ac:spMkLst>
        </pc:spChg>
        <pc:spChg chg="add mod">
          <ac:chgData name="Cecilia June" userId="c816779616a3eea7" providerId="LiveId" clId="{19C2C3A1-2504-4E25-912F-3235D8D02643}" dt="2022-06-26T06:18:12.597" v="20864" actId="1076"/>
          <ac:spMkLst>
            <pc:docMk/>
            <pc:sldMk cId="361539548" sldId="1764"/>
            <ac:spMk id="76" creationId="{3BB95324-4BBE-82A5-9921-415C9A490E61}"/>
          </ac:spMkLst>
        </pc:spChg>
        <pc:spChg chg="add mod">
          <ac:chgData name="Cecilia June" userId="c816779616a3eea7" providerId="LiveId" clId="{19C2C3A1-2504-4E25-912F-3235D8D02643}" dt="2022-06-26T06:18:12.597" v="20864" actId="1076"/>
          <ac:spMkLst>
            <pc:docMk/>
            <pc:sldMk cId="361539548" sldId="1764"/>
            <ac:spMk id="77" creationId="{F86EE026-48D6-BFA8-5F3B-E269AB5A8159}"/>
          </ac:spMkLst>
        </pc:spChg>
        <pc:spChg chg="add mod">
          <ac:chgData name="Cecilia June" userId="c816779616a3eea7" providerId="LiveId" clId="{19C2C3A1-2504-4E25-912F-3235D8D02643}" dt="2022-06-26T06:18:12.597" v="20864" actId="1076"/>
          <ac:spMkLst>
            <pc:docMk/>
            <pc:sldMk cId="361539548" sldId="1764"/>
            <ac:spMk id="78" creationId="{C6871359-E7AA-AC39-A2C5-D3F5A298E1A8}"/>
          </ac:spMkLst>
        </pc:spChg>
        <pc:spChg chg="add mod">
          <ac:chgData name="Cecilia June" userId="c816779616a3eea7" providerId="LiveId" clId="{19C2C3A1-2504-4E25-912F-3235D8D02643}" dt="2022-06-26T06:18:12.597" v="20864" actId="1076"/>
          <ac:spMkLst>
            <pc:docMk/>
            <pc:sldMk cId="361539548" sldId="1764"/>
            <ac:spMk id="79" creationId="{DB2892BF-5363-AE18-06F4-365677CB4BCD}"/>
          </ac:spMkLst>
        </pc:spChg>
        <pc:spChg chg="add mod">
          <ac:chgData name="Cecilia June" userId="c816779616a3eea7" providerId="LiveId" clId="{19C2C3A1-2504-4E25-912F-3235D8D02643}" dt="2022-06-26T06:18:12.597" v="20864" actId="1076"/>
          <ac:spMkLst>
            <pc:docMk/>
            <pc:sldMk cId="361539548" sldId="1764"/>
            <ac:spMk id="80" creationId="{9A1D161F-127C-37AB-F3C4-FE3B8FD434D4}"/>
          </ac:spMkLst>
        </pc:spChg>
        <pc:spChg chg="add mod">
          <ac:chgData name="Cecilia June" userId="c816779616a3eea7" providerId="LiveId" clId="{19C2C3A1-2504-4E25-912F-3235D8D02643}" dt="2022-06-26T06:18:12.597" v="20864" actId="1076"/>
          <ac:spMkLst>
            <pc:docMk/>
            <pc:sldMk cId="361539548" sldId="1764"/>
            <ac:spMk id="81" creationId="{659B22C8-844C-3532-D147-00755CBA1763}"/>
          </ac:spMkLst>
        </pc:spChg>
        <pc:spChg chg="add mod">
          <ac:chgData name="Cecilia June" userId="c816779616a3eea7" providerId="LiveId" clId="{19C2C3A1-2504-4E25-912F-3235D8D02643}" dt="2022-06-26T06:18:12.597" v="20864" actId="1076"/>
          <ac:spMkLst>
            <pc:docMk/>
            <pc:sldMk cId="361539548" sldId="1764"/>
            <ac:spMk id="82" creationId="{AAEBECB1-D8CC-1374-CA40-37DFDF329E78}"/>
          </ac:spMkLst>
        </pc:spChg>
        <pc:spChg chg="add mod">
          <ac:chgData name="Cecilia June" userId="c816779616a3eea7" providerId="LiveId" clId="{19C2C3A1-2504-4E25-912F-3235D8D02643}" dt="2022-06-26T08:19:36.160" v="21473"/>
          <ac:spMkLst>
            <pc:docMk/>
            <pc:sldMk cId="361539548" sldId="1764"/>
            <ac:spMk id="83" creationId="{E31CE01E-4726-9792-52B4-B214EAC50520}"/>
          </ac:spMkLst>
        </pc:spChg>
        <pc:spChg chg="add mod">
          <ac:chgData name="Cecilia June" userId="c816779616a3eea7" providerId="LiveId" clId="{19C2C3A1-2504-4E25-912F-3235D8D02643}" dt="2022-06-26T08:19:51.355" v="21474"/>
          <ac:spMkLst>
            <pc:docMk/>
            <pc:sldMk cId="361539548" sldId="1764"/>
            <ac:spMk id="84" creationId="{C45BC68D-1C89-0498-C212-55C1B3006F7F}"/>
          </ac:spMkLst>
        </pc:spChg>
        <pc:cxnChg chg="add mod">
          <ac:chgData name="Cecilia June" userId="c816779616a3eea7" providerId="LiveId" clId="{19C2C3A1-2504-4E25-912F-3235D8D02643}" dt="2022-06-26T06:18:12.597" v="20864" actId="1076"/>
          <ac:cxnSpMkLst>
            <pc:docMk/>
            <pc:sldMk cId="361539548" sldId="1764"/>
            <ac:cxnSpMk id="69" creationId="{5D14734A-388A-EEC7-A8B3-C2F4A9BAA63F}"/>
          </ac:cxnSpMkLst>
        </pc:cxnChg>
        <pc:cxnChg chg="add mod">
          <ac:chgData name="Cecilia June" userId="c816779616a3eea7" providerId="LiveId" clId="{19C2C3A1-2504-4E25-912F-3235D8D02643}" dt="2022-06-26T06:18:12.597" v="20864" actId="1076"/>
          <ac:cxnSpMkLst>
            <pc:docMk/>
            <pc:sldMk cId="361539548" sldId="1764"/>
            <ac:cxnSpMk id="70" creationId="{19CD5B34-5697-6BA7-DB9B-D26EA9E37083}"/>
          </ac:cxnSpMkLst>
        </pc:cxnChg>
      </pc:sldChg>
      <pc:sldChg chg="addSp delSp modSp add mod">
        <pc:chgData name="Cecilia June" userId="c816779616a3eea7" providerId="LiveId" clId="{19C2C3A1-2504-4E25-912F-3235D8D02643}" dt="2022-06-26T06:57:03.605" v="21146" actId="478"/>
        <pc:sldMkLst>
          <pc:docMk/>
          <pc:sldMk cId="3922644673" sldId="1765"/>
        </pc:sldMkLst>
        <pc:spChg chg="del">
          <ac:chgData name="Cecilia June" userId="c816779616a3eea7" providerId="LiveId" clId="{19C2C3A1-2504-4E25-912F-3235D8D02643}" dt="2022-06-20T14:50:15.969" v="12899" actId="478"/>
          <ac:spMkLst>
            <pc:docMk/>
            <pc:sldMk cId="3922644673" sldId="1765"/>
            <ac:spMk id="5" creationId="{D241B8C3-67EE-8A9E-94AB-3BEF7B99733D}"/>
          </ac:spMkLst>
        </pc:spChg>
        <pc:spChg chg="mod">
          <ac:chgData name="Cecilia June" userId="c816779616a3eea7" providerId="LiveId" clId="{19C2C3A1-2504-4E25-912F-3235D8D02643}" dt="2022-06-20T08:28:16.471" v="12145" actId="207"/>
          <ac:spMkLst>
            <pc:docMk/>
            <pc:sldMk cId="3922644673" sldId="1765"/>
            <ac:spMk id="7" creationId="{202D0E91-F359-F9B9-DF96-AF8883BB8A43}"/>
          </ac:spMkLst>
        </pc:spChg>
        <pc:spChg chg="del mod">
          <ac:chgData name="Cecilia June" userId="c816779616a3eea7" providerId="LiveId" clId="{19C2C3A1-2504-4E25-912F-3235D8D02643}" dt="2022-06-20T14:50:13.517" v="12898" actId="478"/>
          <ac:spMkLst>
            <pc:docMk/>
            <pc:sldMk cId="3922644673" sldId="1765"/>
            <ac:spMk id="19" creationId="{BAEE2C07-58A6-BE44-2D3F-E8D2A74BD12D}"/>
          </ac:spMkLst>
        </pc:spChg>
        <pc:spChg chg="add mod">
          <ac:chgData name="Cecilia June" userId="c816779616a3eea7" providerId="LiveId" clId="{19C2C3A1-2504-4E25-912F-3235D8D02643}" dt="2022-06-20T14:50:09.894" v="12896" actId="167"/>
          <ac:spMkLst>
            <pc:docMk/>
            <pc:sldMk cId="3922644673" sldId="1765"/>
            <ac:spMk id="21" creationId="{92BC676C-CCE9-6877-7F39-4DB2AF92CBB6}"/>
          </ac:spMkLst>
        </pc:spChg>
        <pc:spChg chg="add mod">
          <ac:chgData name="Cecilia June" userId="c816779616a3eea7" providerId="LiveId" clId="{19C2C3A1-2504-4E25-912F-3235D8D02643}" dt="2022-06-20T14:52:10.561" v="12917"/>
          <ac:spMkLst>
            <pc:docMk/>
            <pc:sldMk cId="3922644673" sldId="1765"/>
            <ac:spMk id="23" creationId="{59C10033-91B6-D07F-FAD5-AB53BFE6718D}"/>
          </ac:spMkLst>
        </pc:spChg>
        <pc:spChg chg="add mod">
          <ac:chgData name="Cecilia June" userId="c816779616a3eea7" providerId="LiveId" clId="{19C2C3A1-2504-4E25-912F-3235D8D02643}" dt="2022-06-20T14:52:10.561" v="12917"/>
          <ac:spMkLst>
            <pc:docMk/>
            <pc:sldMk cId="3922644673" sldId="1765"/>
            <ac:spMk id="24" creationId="{DFE5A2E6-8B8D-E8F6-5074-871DF02F0E6F}"/>
          </ac:spMkLst>
        </pc:spChg>
        <pc:spChg chg="add mod">
          <ac:chgData name="Cecilia June" userId="c816779616a3eea7" providerId="LiveId" clId="{19C2C3A1-2504-4E25-912F-3235D8D02643}" dt="2022-06-25T05:58:18.094" v="17640"/>
          <ac:spMkLst>
            <pc:docMk/>
            <pc:sldMk cId="3922644673" sldId="1765"/>
            <ac:spMk id="25" creationId="{5DB6AE2D-7477-7677-5B5F-56D218B9CC88}"/>
          </ac:spMkLst>
        </pc:spChg>
        <pc:spChg chg="add mod">
          <ac:chgData name="Cecilia June" userId="c816779616a3eea7" providerId="LiveId" clId="{19C2C3A1-2504-4E25-912F-3235D8D02643}" dt="2022-06-25T05:58:18.094" v="17640"/>
          <ac:spMkLst>
            <pc:docMk/>
            <pc:sldMk cId="3922644673" sldId="1765"/>
            <ac:spMk id="26" creationId="{2E1C1FD4-30FA-ECCC-10F0-1024DF8CE2A4}"/>
          </ac:spMkLst>
        </pc:spChg>
        <pc:spChg chg="add mod">
          <ac:chgData name="Cecilia June" userId="c816779616a3eea7" providerId="LiveId" clId="{19C2C3A1-2504-4E25-912F-3235D8D02643}" dt="2022-06-25T06:43:41.787" v="18284" actId="1076"/>
          <ac:spMkLst>
            <pc:docMk/>
            <pc:sldMk cId="3922644673" sldId="1765"/>
            <ac:spMk id="27" creationId="{77FD7077-782F-3642-C464-539F44972F26}"/>
          </ac:spMkLst>
        </pc:spChg>
        <pc:spChg chg="add del mod">
          <ac:chgData name="Cecilia June" userId="c816779616a3eea7" providerId="LiveId" clId="{19C2C3A1-2504-4E25-912F-3235D8D02643}" dt="2022-06-26T06:57:03.605" v="21146" actId="478"/>
          <ac:spMkLst>
            <pc:docMk/>
            <pc:sldMk cId="3922644673" sldId="1765"/>
            <ac:spMk id="28" creationId="{062336DE-F051-3E39-5B56-CD3C85D0D25C}"/>
          </ac:spMkLst>
        </pc:spChg>
        <pc:spChg chg="add del mod">
          <ac:chgData name="Cecilia June" userId="c816779616a3eea7" providerId="LiveId" clId="{19C2C3A1-2504-4E25-912F-3235D8D02643}" dt="2022-06-26T06:57:03.605" v="21146" actId="478"/>
          <ac:spMkLst>
            <pc:docMk/>
            <pc:sldMk cId="3922644673" sldId="1765"/>
            <ac:spMk id="29" creationId="{90845EFD-B995-2577-59F8-FD445073860B}"/>
          </ac:spMkLst>
        </pc:spChg>
        <pc:spChg chg="add del mod">
          <ac:chgData name="Cecilia June" userId="c816779616a3eea7" providerId="LiveId" clId="{19C2C3A1-2504-4E25-912F-3235D8D02643}" dt="2022-06-26T06:57:03.605" v="21146" actId="478"/>
          <ac:spMkLst>
            <pc:docMk/>
            <pc:sldMk cId="3922644673" sldId="1765"/>
            <ac:spMk id="32" creationId="{9C78110D-EF98-54BC-2495-4C5E9A2A8DDE}"/>
          </ac:spMkLst>
        </pc:spChg>
        <pc:spChg chg="add del mod">
          <ac:chgData name="Cecilia June" userId="c816779616a3eea7" providerId="LiveId" clId="{19C2C3A1-2504-4E25-912F-3235D8D02643}" dt="2022-06-26T06:57:03.605" v="21146" actId="478"/>
          <ac:spMkLst>
            <pc:docMk/>
            <pc:sldMk cId="3922644673" sldId="1765"/>
            <ac:spMk id="33" creationId="{71B96266-B9D8-6232-CCD7-02401E0EA0AD}"/>
          </ac:spMkLst>
        </pc:spChg>
        <pc:spChg chg="add del mod">
          <ac:chgData name="Cecilia June" userId="c816779616a3eea7" providerId="LiveId" clId="{19C2C3A1-2504-4E25-912F-3235D8D02643}" dt="2022-06-26T06:57:03.605" v="21146" actId="478"/>
          <ac:spMkLst>
            <pc:docMk/>
            <pc:sldMk cId="3922644673" sldId="1765"/>
            <ac:spMk id="34" creationId="{2AFAF6E7-747E-94B7-330C-23721596D498}"/>
          </ac:spMkLst>
        </pc:spChg>
        <pc:spChg chg="add mod">
          <ac:chgData name="Cecilia June" userId="c816779616a3eea7" providerId="LiveId" clId="{19C2C3A1-2504-4E25-912F-3235D8D02643}" dt="2022-06-26T06:55:42.648" v="21124"/>
          <ac:spMkLst>
            <pc:docMk/>
            <pc:sldMk cId="3922644673" sldId="1765"/>
            <ac:spMk id="35" creationId="{01FDF1AA-44DF-2ACC-3BD2-90BDAD3C6A30}"/>
          </ac:spMkLst>
        </pc:spChg>
        <pc:spChg chg="add mod">
          <ac:chgData name="Cecilia June" userId="c816779616a3eea7" providerId="LiveId" clId="{19C2C3A1-2504-4E25-912F-3235D8D02643}" dt="2022-06-26T06:55:45.661" v="21126" actId="20577"/>
          <ac:spMkLst>
            <pc:docMk/>
            <pc:sldMk cId="3922644673" sldId="1765"/>
            <ac:spMk id="36" creationId="{45F44F61-A1DA-3718-86DC-D22607BF1CAA}"/>
          </ac:spMkLst>
        </pc:spChg>
        <pc:spChg chg="add mod">
          <ac:chgData name="Cecilia June" userId="c816779616a3eea7" providerId="LiveId" clId="{19C2C3A1-2504-4E25-912F-3235D8D02643}" dt="2022-06-26T06:55:42.648" v="21124"/>
          <ac:spMkLst>
            <pc:docMk/>
            <pc:sldMk cId="3922644673" sldId="1765"/>
            <ac:spMk id="39" creationId="{B1F6FC2B-8719-014E-209F-560DD59146A3}"/>
          </ac:spMkLst>
        </pc:spChg>
        <pc:spChg chg="add mod">
          <ac:chgData name="Cecilia June" userId="c816779616a3eea7" providerId="LiveId" clId="{19C2C3A1-2504-4E25-912F-3235D8D02643}" dt="2022-06-26T06:55:42.648" v="21124"/>
          <ac:spMkLst>
            <pc:docMk/>
            <pc:sldMk cId="3922644673" sldId="1765"/>
            <ac:spMk id="40" creationId="{A3CF2BC5-726C-1C7B-A126-13C6BADA306D}"/>
          </ac:spMkLst>
        </pc:spChg>
        <pc:spChg chg="add mod">
          <ac:chgData name="Cecilia June" userId="c816779616a3eea7" providerId="LiveId" clId="{19C2C3A1-2504-4E25-912F-3235D8D02643}" dt="2022-06-26T06:55:48.627" v="21128" actId="20577"/>
          <ac:spMkLst>
            <pc:docMk/>
            <pc:sldMk cId="3922644673" sldId="1765"/>
            <ac:spMk id="41" creationId="{6EE904A1-068C-87EE-DF3B-BDF11986327B}"/>
          </ac:spMkLst>
        </pc:spChg>
        <pc:spChg chg="add del mod">
          <ac:chgData name="Cecilia June" userId="c816779616a3eea7" providerId="LiveId" clId="{19C2C3A1-2504-4E25-912F-3235D8D02643}" dt="2022-06-26T06:55:52.836" v="21129" actId="478"/>
          <ac:spMkLst>
            <pc:docMk/>
            <pc:sldMk cId="3922644673" sldId="1765"/>
            <ac:spMk id="42" creationId="{16BD45B3-F36B-260C-FC4C-D48EE8EC6219}"/>
          </ac:spMkLst>
        </pc:spChg>
        <pc:spChg chg="add del mod">
          <ac:chgData name="Cecilia June" userId="c816779616a3eea7" providerId="LiveId" clId="{19C2C3A1-2504-4E25-912F-3235D8D02643}" dt="2022-06-26T06:55:52.836" v="21129" actId="478"/>
          <ac:spMkLst>
            <pc:docMk/>
            <pc:sldMk cId="3922644673" sldId="1765"/>
            <ac:spMk id="43" creationId="{03EB52A7-428A-4045-FAFB-6B9A42A4C3DE}"/>
          </ac:spMkLst>
        </pc:spChg>
        <pc:spChg chg="add del mod">
          <ac:chgData name="Cecilia June" userId="c816779616a3eea7" providerId="LiveId" clId="{19C2C3A1-2504-4E25-912F-3235D8D02643}" dt="2022-06-26T06:55:52.836" v="21129" actId="478"/>
          <ac:spMkLst>
            <pc:docMk/>
            <pc:sldMk cId="3922644673" sldId="1765"/>
            <ac:spMk id="44" creationId="{85F110AA-76CC-7CE6-145E-A597FB482F6C}"/>
          </ac:spMkLst>
        </pc:spChg>
        <pc:spChg chg="add del mod">
          <ac:chgData name="Cecilia June" userId="c816779616a3eea7" providerId="LiveId" clId="{19C2C3A1-2504-4E25-912F-3235D8D02643}" dt="2022-06-26T06:55:52.836" v="21129" actId="478"/>
          <ac:spMkLst>
            <pc:docMk/>
            <pc:sldMk cId="3922644673" sldId="1765"/>
            <ac:spMk id="45" creationId="{53126FD1-A073-3C09-149C-A7A7386FBCD5}"/>
          </ac:spMkLst>
        </pc:spChg>
        <pc:picChg chg="del">
          <ac:chgData name="Cecilia June" userId="c816779616a3eea7" providerId="LiveId" clId="{19C2C3A1-2504-4E25-912F-3235D8D02643}" dt="2022-06-20T14:47:42.912" v="12859" actId="478"/>
          <ac:picMkLst>
            <pc:docMk/>
            <pc:sldMk cId="3922644673" sldId="1765"/>
            <ac:picMk id="18" creationId="{FA46F576-518A-D88C-2C7A-05D0129A39B6}"/>
          </ac:picMkLst>
        </pc:picChg>
        <pc:picChg chg="add mod">
          <ac:chgData name="Cecilia June" userId="c816779616a3eea7" providerId="LiveId" clId="{19C2C3A1-2504-4E25-912F-3235D8D02643}" dt="2022-06-20T14:47:43.608" v="12860"/>
          <ac:picMkLst>
            <pc:docMk/>
            <pc:sldMk cId="3922644673" sldId="1765"/>
            <ac:picMk id="20" creationId="{DBC9258E-8100-562F-B7A0-0C0B43C2FCC9}"/>
          </ac:picMkLst>
        </pc:picChg>
        <pc:cxnChg chg="add del mod">
          <ac:chgData name="Cecilia June" userId="c816779616a3eea7" providerId="LiveId" clId="{19C2C3A1-2504-4E25-912F-3235D8D02643}" dt="2022-06-26T06:57:03.605" v="21146" actId="478"/>
          <ac:cxnSpMkLst>
            <pc:docMk/>
            <pc:sldMk cId="3922644673" sldId="1765"/>
            <ac:cxnSpMk id="30" creationId="{0846D7B9-1193-89E8-3B23-B949A406D7DF}"/>
          </ac:cxnSpMkLst>
        </pc:cxnChg>
        <pc:cxnChg chg="add del mod">
          <ac:chgData name="Cecilia June" userId="c816779616a3eea7" providerId="LiveId" clId="{19C2C3A1-2504-4E25-912F-3235D8D02643}" dt="2022-06-26T06:57:03.605" v="21146" actId="478"/>
          <ac:cxnSpMkLst>
            <pc:docMk/>
            <pc:sldMk cId="3922644673" sldId="1765"/>
            <ac:cxnSpMk id="31" creationId="{9E2A6EC9-9158-6552-01BD-B81F0F2481B0}"/>
          </ac:cxnSpMkLst>
        </pc:cxnChg>
        <pc:cxnChg chg="add mod">
          <ac:chgData name="Cecilia June" userId="c816779616a3eea7" providerId="LiveId" clId="{19C2C3A1-2504-4E25-912F-3235D8D02643}" dt="2022-06-26T06:55:42.648" v="21124"/>
          <ac:cxnSpMkLst>
            <pc:docMk/>
            <pc:sldMk cId="3922644673" sldId="1765"/>
            <ac:cxnSpMk id="37" creationId="{E357698B-FD5A-BBA4-A2A0-A0D4C5321DD3}"/>
          </ac:cxnSpMkLst>
        </pc:cxnChg>
        <pc:cxnChg chg="add mod">
          <ac:chgData name="Cecilia June" userId="c816779616a3eea7" providerId="LiveId" clId="{19C2C3A1-2504-4E25-912F-3235D8D02643}" dt="2022-06-26T06:55:42.648" v="21124"/>
          <ac:cxnSpMkLst>
            <pc:docMk/>
            <pc:sldMk cId="3922644673" sldId="1765"/>
            <ac:cxnSpMk id="38" creationId="{E9B49402-0CEF-A3C0-C0C9-83B2BC33FFCD}"/>
          </ac:cxnSpMkLst>
        </pc:cxnChg>
      </pc:sldChg>
      <pc:sldChg chg="modSp add mod">
        <pc:chgData name="Cecilia June" userId="c816779616a3eea7" providerId="LiveId" clId="{19C2C3A1-2504-4E25-912F-3235D8D02643}" dt="2022-06-20T14:15:32.947" v="12172" actId="255"/>
        <pc:sldMkLst>
          <pc:docMk/>
          <pc:sldMk cId="848615846" sldId="1766"/>
        </pc:sldMkLst>
        <pc:spChg chg="mod">
          <ac:chgData name="Cecilia June" userId="c816779616a3eea7" providerId="LiveId" clId="{19C2C3A1-2504-4E25-912F-3235D8D02643}" dt="2022-06-20T14:15:32.947" v="12172" actId="255"/>
          <ac:spMkLst>
            <pc:docMk/>
            <pc:sldMk cId="848615846" sldId="1766"/>
            <ac:spMk id="3" creationId="{D7E78FD1-AF6C-DD52-CA12-BA2A183495CD}"/>
          </ac:spMkLst>
        </pc:spChg>
      </pc:sldChg>
      <pc:sldChg chg="addSp delSp modSp add mod">
        <pc:chgData name="Cecilia June" userId="c816779616a3eea7" providerId="LiveId" clId="{19C2C3A1-2504-4E25-912F-3235D8D02643}" dt="2022-06-21T03:31:14.626" v="15491" actId="20577"/>
        <pc:sldMkLst>
          <pc:docMk/>
          <pc:sldMk cId="179698299" sldId="1767"/>
        </pc:sldMkLst>
        <pc:spChg chg="mod">
          <ac:chgData name="Cecilia June" userId="c816779616a3eea7" providerId="LiveId" clId="{19C2C3A1-2504-4E25-912F-3235D8D02643}" dt="2022-06-21T03:31:14.626" v="15491" actId="20577"/>
          <ac:spMkLst>
            <pc:docMk/>
            <pc:sldMk cId="179698299" sldId="1767"/>
            <ac:spMk id="4" creationId="{42C83ACA-FD8C-6BF5-BF2F-559EA64A14EB}"/>
          </ac:spMkLst>
        </pc:spChg>
        <pc:spChg chg="add del mod">
          <ac:chgData name="Cecilia June" userId="c816779616a3eea7" providerId="LiveId" clId="{19C2C3A1-2504-4E25-912F-3235D8D02643}" dt="2022-06-20T14:56:35.016" v="12924"/>
          <ac:spMkLst>
            <pc:docMk/>
            <pc:sldMk cId="179698299" sldId="1767"/>
            <ac:spMk id="5" creationId="{A2FA85A4-822D-A39F-B705-3671B8762E20}"/>
          </ac:spMkLst>
        </pc:spChg>
        <pc:spChg chg="add del mod">
          <ac:chgData name="Cecilia June" userId="c816779616a3eea7" providerId="LiveId" clId="{19C2C3A1-2504-4E25-912F-3235D8D02643}" dt="2022-06-20T14:56:35.016" v="12924"/>
          <ac:spMkLst>
            <pc:docMk/>
            <pc:sldMk cId="179698299" sldId="1767"/>
            <ac:spMk id="6" creationId="{108CF178-1E89-CB9B-3926-30468442FFC0}"/>
          </ac:spMkLst>
        </pc:spChg>
      </pc:sldChg>
      <pc:sldChg chg="modSp add mod">
        <pc:chgData name="Cecilia June" userId="c816779616a3eea7" providerId="LiveId" clId="{19C2C3A1-2504-4E25-912F-3235D8D02643}" dt="2022-06-26T13:24:03.432" v="21800" actId="20577"/>
        <pc:sldMkLst>
          <pc:docMk/>
          <pc:sldMk cId="155207299" sldId="1768"/>
        </pc:sldMkLst>
        <pc:spChg chg="mod">
          <ac:chgData name="Cecilia June" userId="c816779616a3eea7" providerId="LiveId" clId="{19C2C3A1-2504-4E25-912F-3235D8D02643}" dt="2022-06-26T13:24:03.432" v="21800" actId="20577"/>
          <ac:spMkLst>
            <pc:docMk/>
            <pc:sldMk cId="155207299" sldId="1768"/>
            <ac:spMk id="4" creationId="{42C83ACA-FD8C-6BF5-BF2F-559EA64A14EB}"/>
          </ac:spMkLst>
        </pc:spChg>
      </pc:sldChg>
      <pc:sldChg chg="add del">
        <pc:chgData name="Cecilia June" userId="c816779616a3eea7" providerId="LiveId" clId="{19C2C3A1-2504-4E25-912F-3235D8D02643}" dt="2022-06-20T14:51:32.025" v="12911"/>
        <pc:sldMkLst>
          <pc:docMk/>
          <pc:sldMk cId="2113429908" sldId="1768"/>
        </pc:sldMkLst>
      </pc:sldChg>
      <pc:sldChg chg="add del">
        <pc:chgData name="Cecilia June" userId="c816779616a3eea7" providerId="LiveId" clId="{19C2C3A1-2504-4E25-912F-3235D8D02643}" dt="2022-06-20T14:51:38.939" v="12914"/>
        <pc:sldMkLst>
          <pc:docMk/>
          <pc:sldMk cId="4142161006" sldId="1768"/>
        </pc:sldMkLst>
      </pc:sldChg>
      <pc:sldChg chg="addSp delSp modSp add mod modNotesTx">
        <pc:chgData name="Cecilia June" userId="c816779616a3eea7" providerId="LiveId" clId="{19C2C3A1-2504-4E25-912F-3235D8D02643}" dt="2022-06-26T08:32:43.734" v="21532" actId="1076"/>
        <pc:sldMkLst>
          <pc:docMk/>
          <pc:sldMk cId="257527184" sldId="1769"/>
        </pc:sldMkLst>
        <pc:spChg chg="del mod">
          <ac:chgData name="Cecilia June" userId="c816779616a3eea7" providerId="LiveId" clId="{19C2C3A1-2504-4E25-912F-3235D8D02643}" dt="2022-06-26T08:32:25.243" v="21528"/>
          <ac:spMkLst>
            <pc:docMk/>
            <pc:sldMk cId="257527184" sldId="1769"/>
            <ac:spMk id="6" creationId="{C6045EEA-ED0E-4499-71AD-77421168187F}"/>
          </ac:spMkLst>
        </pc:spChg>
        <pc:picChg chg="add del mod">
          <ac:chgData name="Cecilia June" userId="c816779616a3eea7" providerId="LiveId" clId="{19C2C3A1-2504-4E25-912F-3235D8D02643}" dt="2022-06-26T08:32:20.475" v="21526" actId="21"/>
          <ac:picMkLst>
            <pc:docMk/>
            <pc:sldMk cId="257527184" sldId="1769"/>
            <ac:picMk id="4" creationId="{340D39CA-ABDE-A820-B550-9C9E880FFBC4}"/>
          </ac:picMkLst>
        </pc:picChg>
        <pc:picChg chg="add del mod">
          <ac:chgData name="Cecilia June" userId="c816779616a3eea7" providerId="LiveId" clId="{19C2C3A1-2504-4E25-912F-3235D8D02643}" dt="2022-06-23T14:17:35.632" v="16678" actId="478"/>
          <ac:picMkLst>
            <pc:docMk/>
            <pc:sldMk cId="257527184" sldId="1769"/>
            <ac:picMk id="4" creationId="{4D29A4FA-33A3-50AA-E47C-B1FCD616357C}"/>
          </ac:picMkLst>
        </pc:picChg>
        <pc:picChg chg="add del mod modCrop">
          <ac:chgData name="Cecilia June" userId="c816779616a3eea7" providerId="LiveId" clId="{19C2C3A1-2504-4E25-912F-3235D8D02643}" dt="2022-06-25T15:34:27.757" v="20351" actId="478"/>
          <ac:picMkLst>
            <pc:docMk/>
            <pc:sldMk cId="257527184" sldId="1769"/>
            <ac:picMk id="4" creationId="{5462DA76-E339-19DE-45D7-77824CBD1CD6}"/>
          </ac:picMkLst>
        </pc:picChg>
        <pc:picChg chg="add del mod">
          <ac:chgData name="Cecilia June" userId="c816779616a3eea7" providerId="LiveId" clId="{19C2C3A1-2504-4E25-912F-3235D8D02643}" dt="2022-06-24T15:03:58.057" v="16900" actId="478"/>
          <ac:picMkLst>
            <pc:docMk/>
            <pc:sldMk cId="257527184" sldId="1769"/>
            <ac:picMk id="5" creationId="{12668755-E25A-87CB-E6E8-094DCB40143A}"/>
          </ac:picMkLst>
        </pc:picChg>
        <pc:picChg chg="add del mod modCrop">
          <ac:chgData name="Cecilia June" userId="c816779616a3eea7" providerId="LiveId" clId="{19C2C3A1-2504-4E25-912F-3235D8D02643}" dt="2022-06-25T15:35:05.829" v="20363" actId="478"/>
          <ac:picMkLst>
            <pc:docMk/>
            <pc:sldMk cId="257527184" sldId="1769"/>
            <ac:picMk id="5" creationId="{69DE2789-4493-7EE8-2691-16450C49A0A8}"/>
          </ac:picMkLst>
        </pc:picChg>
        <pc:picChg chg="add mod">
          <ac:chgData name="Cecilia June" userId="c816779616a3eea7" providerId="LiveId" clId="{19C2C3A1-2504-4E25-912F-3235D8D02643}" dt="2022-06-26T08:32:43.734" v="21532" actId="1076"/>
          <ac:picMkLst>
            <pc:docMk/>
            <pc:sldMk cId="257527184" sldId="1769"/>
            <ac:picMk id="7" creationId="{A8F08900-F4D1-67B1-B5BD-06108E7D3BF6}"/>
          </ac:picMkLst>
        </pc:picChg>
        <pc:picChg chg="add del mod modCrop">
          <ac:chgData name="Cecilia June" userId="c816779616a3eea7" providerId="LiveId" clId="{19C2C3A1-2504-4E25-912F-3235D8D02643}" dt="2022-06-26T08:32:18.331" v="21525" actId="478"/>
          <ac:picMkLst>
            <pc:docMk/>
            <pc:sldMk cId="257527184" sldId="1769"/>
            <ac:picMk id="8" creationId="{BCEB6465-187F-FE0D-9CD5-5722E5DD417A}"/>
          </ac:picMkLst>
        </pc:picChg>
      </pc:sldChg>
      <pc:sldChg chg="modSp add del mod">
        <pc:chgData name="Cecilia June" userId="c816779616a3eea7" providerId="LiveId" clId="{19C2C3A1-2504-4E25-912F-3235D8D02643}" dt="2022-06-20T16:13:06.338" v="13356" actId="47"/>
        <pc:sldMkLst>
          <pc:docMk/>
          <pc:sldMk cId="1523265587" sldId="1769"/>
        </pc:sldMkLst>
        <pc:spChg chg="mod">
          <ac:chgData name="Cecilia June" userId="c816779616a3eea7" providerId="LiveId" clId="{19C2C3A1-2504-4E25-912F-3235D8D02643}" dt="2022-06-20T16:11:29.157" v="13355"/>
          <ac:spMkLst>
            <pc:docMk/>
            <pc:sldMk cId="1523265587" sldId="1769"/>
            <ac:spMk id="4" creationId="{42C83ACA-FD8C-6BF5-BF2F-559EA64A14EB}"/>
          </ac:spMkLst>
        </pc:spChg>
      </pc:sldChg>
      <pc:sldChg chg="modSp add mod">
        <pc:chgData name="Cecilia June" userId="c816779616a3eea7" providerId="LiveId" clId="{19C2C3A1-2504-4E25-912F-3235D8D02643}" dt="2022-06-20T17:26:15.985" v="15172" actId="20577"/>
        <pc:sldMkLst>
          <pc:docMk/>
          <pc:sldMk cId="2404078516" sldId="1770"/>
        </pc:sldMkLst>
        <pc:spChg chg="mod">
          <ac:chgData name="Cecilia June" userId="c816779616a3eea7" providerId="LiveId" clId="{19C2C3A1-2504-4E25-912F-3235D8D02643}" dt="2022-06-20T17:21:28.939" v="15150" actId="1076"/>
          <ac:spMkLst>
            <pc:docMk/>
            <pc:sldMk cId="2404078516" sldId="1770"/>
            <ac:spMk id="2" creationId="{31D43081-59D6-4958-9475-1304F6C3217E}"/>
          </ac:spMkLst>
        </pc:spChg>
        <pc:spChg chg="mod">
          <ac:chgData name="Cecilia June" userId="c816779616a3eea7" providerId="LiveId" clId="{19C2C3A1-2504-4E25-912F-3235D8D02643}" dt="2022-06-20T17:26:15.985" v="15172" actId="20577"/>
          <ac:spMkLst>
            <pc:docMk/>
            <pc:sldMk cId="2404078516" sldId="1770"/>
            <ac:spMk id="3" creationId="{D4988DB3-D557-4481-B9A4-7AA7F49EDC2B}"/>
          </ac:spMkLst>
        </pc:spChg>
      </pc:sldChg>
      <pc:sldChg chg="modSp add del mod ord">
        <pc:chgData name="Cecilia June" userId="c816779616a3eea7" providerId="LiveId" clId="{19C2C3A1-2504-4E25-912F-3235D8D02643}" dt="2022-06-20T16:06:17.596" v="13018" actId="47"/>
        <pc:sldMkLst>
          <pc:docMk/>
          <pc:sldMk cId="4004229181" sldId="1770"/>
        </pc:sldMkLst>
        <pc:spChg chg="mod">
          <ac:chgData name="Cecilia June" userId="c816779616a3eea7" providerId="LiveId" clId="{19C2C3A1-2504-4E25-912F-3235D8D02643}" dt="2022-06-20T16:06:09.588" v="13015" actId="20577"/>
          <ac:spMkLst>
            <pc:docMk/>
            <pc:sldMk cId="4004229181" sldId="1770"/>
            <ac:spMk id="4" creationId="{42C83ACA-FD8C-6BF5-BF2F-559EA64A14EB}"/>
          </ac:spMkLst>
        </pc:spChg>
      </pc:sldChg>
      <pc:sldChg chg="addSp delSp modSp mod">
        <pc:chgData name="Cecilia June" userId="c816779616a3eea7" providerId="LiveId" clId="{19C2C3A1-2504-4E25-912F-3235D8D02643}" dt="2022-06-27T05:36:25.616" v="22867" actId="1076"/>
        <pc:sldMkLst>
          <pc:docMk/>
          <pc:sldMk cId="1873248003" sldId="1771"/>
        </pc:sldMkLst>
        <pc:spChg chg="add del mod">
          <ac:chgData name="Cecilia June" userId="c816779616a3eea7" providerId="LiveId" clId="{19C2C3A1-2504-4E25-912F-3235D8D02643}" dt="2022-06-27T05:35:57.407" v="22862"/>
          <ac:spMkLst>
            <pc:docMk/>
            <pc:sldMk cId="1873248003" sldId="1771"/>
            <ac:spMk id="6" creationId="{E6AB8D39-9845-D2BF-6B63-55CE91C2E0C9}"/>
          </ac:spMkLst>
        </pc:spChg>
        <pc:picChg chg="add del mod">
          <ac:chgData name="Cecilia June" userId="c816779616a3eea7" providerId="LiveId" clId="{19C2C3A1-2504-4E25-912F-3235D8D02643}" dt="2022-06-27T05:35:53.625" v="22860" actId="21"/>
          <ac:picMkLst>
            <pc:docMk/>
            <pc:sldMk cId="1873248003" sldId="1771"/>
            <ac:picMk id="4" creationId="{689D6424-B6F4-D564-49F0-9D0E2DF0F62D}"/>
          </ac:picMkLst>
        </pc:picChg>
        <pc:picChg chg="del mod">
          <ac:chgData name="Cecilia June" userId="c816779616a3eea7" providerId="LiveId" clId="{19C2C3A1-2504-4E25-912F-3235D8D02643}" dt="2022-06-27T05:35:55.032" v="22861" actId="478"/>
          <ac:picMkLst>
            <pc:docMk/>
            <pc:sldMk cId="1873248003" sldId="1771"/>
            <ac:picMk id="5" creationId="{DC8ECF68-DA21-DFD4-9993-EC05BF0B9F1C}"/>
          </ac:picMkLst>
        </pc:picChg>
        <pc:picChg chg="add mod">
          <ac:chgData name="Cecilia June" userId="c816779616a3eea7" providerId="LiveId" clId="{19C2C3A1-2504-4E25-912F-3235D8D02643}" dt="2022-06-27T05:36:25.616" v="22867" actId="1076"/>
          <ac:picMkLst>
            <pc:docMk/>
            <pc:sldMk cId="1873248003" sldId="1771"/>
            <ac:picMk id="7" creationId="{3A860C01-1945-12A5-8901-70FBABFDCCAE}"/>
          </ac:picMkLst>
        </pc:picChg>
      </pc:sldChg>
      <pc:sldChg chg="delSp mod">
        <pc:chgData name="Cecilia June" userId="c816779616a3eea7" providerId="LiveId" clId="{19C2C3A1-2504-4E25-912F-3235D8D02643}" dt="2022-06-22T07:05:27.799" v="15913" actId="478"/>
        <pc:sldMkLst>
          <pc:docMk/>
          <pc:sldMk cId="1291585279" sldId="1772"/>
        </pc:sldMkLst>
        <pc:spChg chg="del">
          <ac:chgData name="Cecilia June" userId="c816779616a3eea7" providerId="LiveId" clId="{19C2C3A1-2504-4E25-912F-3235D8D02643}" dt="2022-06-22T07:05:27.799" v="15913" actId="478"/>
          <ac:spMkLst>
            <pc:docMk/>
            <pc:sldMk cId="1291585279" sldId="1772"/>
            <ac:spMk id="10" creationId="{45BD2A78-E0B0-887C-9791-D1096F04B856}"/>
          </ac:spMkLst>
        </pc:spChg>
      </pc:sldChg>
      <pc:sldChg chg="modSp add mod">
        <pc:chgData name="Cecilia June" userId="c816779616a3eea7" providerId="LiveId" clId="{19C2C3A1-2504-4E25-912F-3235D8D02643}" dt="2022-06-21T02:12:58.670" v="15179" actId="20577"/>
        <pc:sldMkLst>
          <pc:docMk/>
          <pc:sldMk cId="3352272319" sldId="1772"/>
        </pc:sldMkLst>
        <pc:spChg chg="mod">
          <ac:chgData name="Cecilia June" userId="c816779616a3eea7" providerId="LiveId" clId="{19C2C3A1-2504-4E25-912F-3235D8D02643}" dt="2022-06-21T02:12:58.670" v="15179" actId="20577"/>
          <ac:spMkLst>
            <pc:docMk/>
            <pc:sldMk cId="3352272319" sldId="1772"/>
            <ac:spMk id="2" creationId="{31D43081-59D6-4958-9475-1304F6C3217E}"/>
          </ac:spMkLst>
        </pc:spChg>
        <pc:spChg chg="mod">
          <ac:chgData name="Cecilia June" userId="c816779616a3eea7" providerId="LiveId" clId="{19C2C3A1-2504-4E25-912F-3235D8D02643}" dt="2022-06-21T02:12:48.828" v="15174" actId="20577"/>
          <ac:spMkLst>
            <pc:docMk/>
            <pc:sldMk cId="3352272319" sldId="1772"/>
            <ac:spMk id="3" creationId="{D4988DB3-D557-4481-B9A4-7AA7F49EDC2B}"/>
          </ac:spMkLst>
        </pc:spChg>
      </pc:sldChg>
      <pc:sldChg chg="modSp add mod">
        <pc:chgData name="Cecilia June" userId="c816779616a3eea7" providerId="LiveId" clId="{19C2C3A1-2504-4E25-912F-3235D8D02643}" dt="2022-06-21T02:21:52.922" v="15187" actId="20577"/>
        <pc:sldMkLst>
          <pc:docMk/>
          <pc:sldMk cId="639181503" sldId="1773"/>
        </pc:sldMkLst>
        <pc:spChg chg="mod">
          <ac:chgData name="Cecilia June" userId="c816779616a3eea7" providerId="LiveId" clId="{19C2C3A1-2504-4E25-912F-3235D8D02643}" dt="2022-06-21T02:21:52.922" v="15187" actId="20577"/>
          <ac:spMkLst>
            <pc:docMk/>
            <pc:sldMk cId="639181503" sldId="1773"/>
            <ac:spMk id="2" creationId="{31D43081-59D6-4958-9475-1304F6C3217E}"/>
          </ac:spMkLst>
        </pc:spChg>
      </pc:sldChg>
      <pc:sldChg chg="modSp add mod">
        <pc:chgData name="Cecilia June" userId="c816779616a3eea7" providerId="LiveId" clId="{19C2C3A1-2504-4E25-912F-3235D8D02643}" dt="2022-06-21T02:21:58.195" v="15189" actId="20577"/>
        <pc:sldMkLst>
          <pc:docMk/>
          <pc:sldMk cId="196727535" sldId="1774"/>
        </pc:sldMkLst>
        <pc:spChg chg="mod">
          <ac:chgData name="Cecilia June" userId="c816779616a3eea7" providerId="LiveId" clId="{19C2C3A1-2504-4E25-912F-3235D8D02643}" dt="2022-06-21T02:21:58.195" v="15189" actId="20577"/>
          <ac:spMkLst>
            <pc:docMk/>
            <pc:sldMk cId="196727535" sldId="1774"/>
            <ac:spMk id="2" creationId="{31D43081-59D6-4958-9475-1304F6C3217E}"/>
          </ac:spMkLst>
        </pc:spChg>
      </pc:sldChg>
      <pc:sldChg chg="del">
        <pc:chgData name="Cecilia June" userId="c816779616a3eea7" providerId="LiveId" clId="{19C2C3A1-2504-4E25-912F-3235D8D02643}" dt="2022-06-24T15:42:47.944" v="16987" actId="47"/>
        <pc:sldMkLst>
          <pc:docMk/>
          <pc:sldMk cId="3106027923" sldId="1775"/>
        </pc:sldMkLst>
      </pc:sldChg>
      <pc:sldChg chg="del">
        <pc:chgData name="Cecilia June" userId="c816779616a3eea7" providerId="LiveId" clId="{19C2C3A1-2504-4E25-912F-3235D8D02643}" dt="2022-06-24T15:42:47.944" v="16987" actId="47"/>
        <pc:sldMkLst>
          <pc:docMk/>
          <pc:sldMk cId="3099503566" sldId="1776"/>
        </pc:sldMkLst>
      </pc:sldChg>
      <pc:sldChg chg="del">
        <pc:chgData name="Cecilia June" userId="c816779616a3eea7" providerId="LiveId" clId="{19C2C3A1-2504-4E25-912F-3235D8D02643}" dt="2022-06-24T15:42:47.944" v="16987" actId="47"/>
        <pc:sldMkLst>
          <pc:docMk/>
          <pc:sldMk cId="1136396250" sldId="1777"/>
        </pc:sldMkLst>
      </pc:sldChg>
      <pc:sldChg chg="del">
        <pc:chgData name="Cecilia June" userId="c816779616a3eea7" providerId="LiveId" clId="{19C2C3A1-2504-4E25-912F-3235D8D02643}" dt="2022-06-24T15:42:47.944" v="16987" actId="47"/>
        <pc:sldMkLst>
          <pc:docMk/>
          <pc:sldMk cId="157176609" sldId="1778"/>
        </pc:sldMkLst>
      </pc:sldChg>
      <pc:sldChg chg="del">
        <pc:chgData name="Cecilia June" userId="c816779616a3eea7" providerId="LiveId" clId="{19C2C3A1-2504-4E25-912F-3235D8D02643}" dt="2022-06-24T15:42:47.944" v="16987" actId="47"/>
        <pc:sldMkLst>
          <pc:docMk/>
          <pc:sldMk cId="2269369905" sldId="1779"/>
        </pc:sldMkLst>
      </pc:sldChg>
      <pc:sldChg chg="del">
        <pc:chgData name="Cecilia June" userId="c816779616a3eea7" providerId="LiveId" clId="{19C2C3A1-2504-4E25-912F-3235D8D02643}" dt="2022-06-24T15:42:47.944" v="16987" actId="47"/>
        <pc:sldMkLst>
          <pc:docMk/>
          <pc:sldMk cId="4010657952" sldId="1780"/>
        </pc:sldMkLst>
      </pc:sldChg>
      <pc:sldChg chg="del">
        <pc:chgData name="Cecilia June" userId="c816779616a3eea7" providerId="LiveId" clId="{19C2C3A1-2504-4E25-912F-3235D8D02643}" dt="2022-06-24T15:42:47.944" v="16987" actId="47"/>
        <pc:sldMkLst>
          <pc:docMk/>
          <pc:sldMk cId="3449922094" sldId="1781"/>
        </pc:sldMkLst>
      </pc:sldChg>
      <pc:sldChg chg="del">
        <pc:chgData name="Cecilia June" userId="c816779616a3eea7" providerId="LiveId" clId="{19C2C3A1-2504-4E25-912F-3235D8D02643}" dt="2022-06-24T15:42:47.944" v="16987" actId="47"/>
        <pc:sldMkLst>
          <pc:docMk/>
          <pc:sldMk cId="4065081885" sldId="1782"/>
        </pc:sldMkLst>
      </pc:sldChg>
      <pc:sldChg chg="modSp add mod">
        <pc:chgData name="Cecilia June" userId="c816779616a3eea7" providerId="LiveId" clId="{19C2C3A1-2504-4E25-912F-3235D8D02643}" dt="2022-06-21T03:11:45.897" v="15401" actId="20577"/>
        <pc:sldMkLst>
          <pc:docMk/>
          <pc:sldMk cId="597665979" sldId="1783"/>
        </pc:sldMkLst>
        <pc:spChg chg="mod">
          <ac:chgData name="Cecilia June" userId="c816779616a3eea7" providerId="LiveId" clId="{19C2C3A1-2504-4E25-912F-3235D8D02643}" dt="2022-06-21T03:04:12.920" v="15259"/>
          <ac:spMkLst>
            <pc:docMk/>
            <pc:sldMk cId="597665979" sldId="1783"/>
            <ac:spMk id="2" creationId="{24F61AF4-5CC4-D062-90D1-F8C16B2835E4}"/>
          </ac:spMkLst>
        </pc:spChg>
        <pc:spChg chg="mod">
          <ac:chgData name="Cecilia June" userId="c816779616a3eea7" providerId="LiveId" clId="{19C2C3A1-2504-4E25-912F-3235D8D02643}" dt="2022-06-21T03:11:45.897" v="15401" actId="20577"/>
          <ac:spMkLst>
            <pc:docMk/>
            <pc:sldMk cId="597665979" sldId="1783"/>
            <ac:spMk id="4" creationId="{42C83ACA-FD8C-6BF5-BF2F-559EA64A14EB}"/>
          </ac:spMkLst>
        </pc:spChg>
      </pc:sldChg>
      <pc:sldChg chg="del">
        <pc:chgData name="Cecilia June" userId="c816779616a3eea7" providerId="LiveId" clId="{19C2C3A1-2504-4E25-912F-3235D8D02643}" dt="2022-06-24T15:42:47.944" v="16987" actId="47"/>
        <pc:sldMkLst>
          <pc:docMk/>
          <pc:sldMk cId="2316646076" sldId="1784"/>
        </pc:sldMkLst>
      </pc:sldChg>
      <pc:sldChg chg="del">
        <pc:chgData name="Cecilia June" userId="c816779616a3eea7" providerId="LiveId" clId="{19C2C3A1-2504-4E25-912F-3235D8D02643}" dt="2022-06-24T15:42:47.944" v="16987" actId="47"/>
        <pc:sldMkLst>
          <pc:docMk/>
          <pc:sldMk cId="686377118" sldId="1785"/>
        </pc:sldMkLst>
      </pc:sldChg>
      <pc:sldChg chg="del">
        <pc:chgData name="Cecilia June" userId="c816779616a3eea7" providerId="LiveId" clId="{19C2C3A1-2504-4E25-912F-3235D8D02643}" dt="2022-06-24T15:42:47.944" v="16987" actId="47"/>
        <pc:sldMkLst>
          <pc:docMk/>
          <pc:sldMk cId="2625761499" sldId="1786"/>
        </pc:sldMkLst>
      </pc:sldChg>
      <pc:sldChg chg="del">
        <pc:chgData name="Cecilia June" userId="c816779616a3eea7" providerId="LiveId" clId="{19C2C3A1-2504-4E25-912F-3235D8D02643}" dt="2022-06-24T15:42:47.944" v="16987" actId="47"/>
        <pc:sldMkLst>
          <pc:docMk/>
          <pc:sldMk cId="3808657807" sldId="1787"/>
        </pc:sldMkLst>
      </pc:sldChg>
      <pc:sldChg chg="delSp modSp mod">
        <pc:chgData name="Cecilia June" userId="c816779616a3eea7" providerId="LiveId" clId="{19C2C3A1-2504-4E25-912F-3235D8D02643}" dt="2022-06-22T07:05:33.563" v="15915" actId="478"/>
        <pc:sldMkLst>
          <pc:docMk/>
          <pc:sldMk cId="3384965860" sldId="1806"/>
        </pc:sldMkLst>
        <pc:spChg chg="del mod">
          <ac:chgData name="Cecilia June" userId="c816779616a3eea7" providerId="LiveId" clId="{19C2C3A1-2504-4E25-912F-3235D8D02643}" dt="2022-06-22T07:05:33.563" v="15915" actId="478"/>
          <ac:spMkLst>
            <pc:docMk/>
            <pc:sldMk cId="3384965860" sldId="1806"/>
            <ac:spMk id="23" creationId="{442BDF48-14B1-5951-D255-F1C43B0C1C79}"/>
          </ac:spMkLst>
        </pc:spChg>
      </pc:sldChg>
      <pc:sldChg chg="delSp mod">
        <pc:chgData name="Cecilia June" userId="c816779616a3eea7" providerId="LiveId" clId="{19C2C3A1-2504-4E25-912F-3235D8D02643}" dt="2022-06-22T07:05:40.378" v="15916" actId="478"/>
        <pc:sldMkLst>
          <pc:docMk/>
          <pc:sldMk cId="4164672029" sldId="1807"/>
        </pc:sldMkLst>
        <pc:spChg chg="del">
          <ac:chgData name="Cecilia June" userId="c816779616a3eea7" providerId="LiveId" clId="{19C2C3A1-2504-4E25-912F-3235D8D02643}" dt="2022-06-22T07:05:40.378" v="15916" actId="478"/>
          <ac:spMkLst>
            <pc:docMk/>
            <pc:sldMk cId="4164672029" sldId="1807"/>
            <ac:spMk id="31" creationId="{BA0C5013-1AF5-18CC-BA11-9F3EF6B18162}"/>
          </ac:spMkLst>
        </pc:spChg>
      </pc:sldChg>
      <pc:sldChg chg="delSp mod">
        <pc:chgData name="Cecilia June" userId="c816779616a3eea7" providerId="LiveId" clId="{19C2C3A1-2504-4E25-912F-3235D8D02643}" dt="2022-06-22T07:05:50.099" v="15917" actId="478"/>
        <pc:sldMkLst>
          <pc:docMk/>
          <pc:sldMk cId="561303671" sldId="1808"/>
        </pc:sldMkLst>
        <pc:spChg chg="del">
          <ac:chgData name="Cecilia June" userId="c816779616a3eea7" providerId="LiveId" clId="{19C2C3A1-2504-4E25-912F-3235D8D02643}" dt="2022-06-22T07:05:50.099" v="15917" actId="478"/>
          <ac:spMkLst>
            <pc:docMk/>
            <pc:sldMk cId="561303671" sldId="1808"/>
            <ac:spMk id="34" creationId="{389E51AC-2862-6619-742A-41C1BD0B9BDE}"/>
          </ac:spMkLst>
        </pc:spChg>
      </pc:sldChg>
      <pc:sldChg chg="add del">
        <pc:chgData name="Cecilia June" userId="c816779616a3eea7" providerId="LiveId" clId="{19C2C3A1-2504-4E25-912F-3235D8D02643}" dt="2022-06-21T03:03:44.586" v="15257" actId="47"/>
        <pc:sldMkLst>
          <pc:docMk/>
          <pc:sldMk cId="430946093" sldId="1809"/>
        </pc:sldMkLst>
      </pc:sldChg>
      <pc:sldChg chg="modSp add mod">
        <pc:chgData name="Cecilia June" userId="c816779616a3eea7" providerId="LiveId" clId="{19C2C3A1-2504-4E25-912F-3235D8D02643}" dt="2022-06-26T13:14:49.406" v="21723" actId="20577"/>
        <pc:sldMkLst>
          <pc:docMk/>
          <pc:sldMk cId="4030523739" sldId="1809"/>
        </pc:sldMkLst>
        <pc:spChg chg="mod">
          <ac:chgData name="Cecilia June" userId="c816779616a3eea7" providerId="LiveId" clId="{19C2C3A1-2504-4E25-912F-3235D8D02643}" dt="2022-06-21T03:04:21.831" v="15260"/>
          <ac:spMkLst>
            <pc:docMk/>
            <pc:sldMk cId="4030523739" sldId="1809"/>
            <ac:spMk id="2" creationId="{24F61AF4-5CC4-D062-90D1-F8C16B2835E4}"/>
          </ac:spMkLst>
        </pc:spChg>
        <pc:spChg chg="mod">
          <ac:chgData name="Cecilia June" userId="c816779616a3eea7" providerId="LiveId" clId="{19C2C3A1-2504-4E25-912F-3235D8D02643}" dt="2022-06-26T13:14:49.406" v="21723" actId="20577"/>
          <ac:spMkLst>
            <pc:docMk/>
            <pc:sldMk cId="4030523739" sldId="1809"/>
            <ac:spMk id="4" creationId="{42C83ACA-FD8C-6BF5-BF2F-559EA64A14EB}"/>
          </ac:spMkLst>
        </pc:spChg>
      </pc:sldChg>
      <pc:sldChg chg="addSp delSp modSp add del mod">
        <pc:chgData name="Cecilia June" userId="c816779616a3eea7" providerId="LiveId" clId="{19C2C3A1-2504-4E25-912F-3235D8D02643}" dt="2022-06-21T03:38:51.193" v="15612" actId="47"/>
        <pc:sldMkLst>
          <pc:docMk/>
          <pc:sldMk cId="443505485" sldId="1810"/>
        </pc:sldMkLst>
        <pc:graphicFrameChg chg="del modGraphic">
          <ac:chgData name="Cecilia June" userId="c816779616a3eea7" providerId="LiveId" clId="{19C2C3A1-2504-4E25-912F-3235D8D02643}" dt="2022-06-21T03:38:16.673" v="15604" actId="478"/>
          <ac:graphicFrameMkLst>
            <pc:docMk/>
            <pc:sldMk cId="443505485" sldId="1810"/>
            <ac:graphicFrameMk id="3" creationId="{5E6C7855-8559-7B7F-EAA3-A87BEDC6D602}"/>
          </ac:graphicFrameMkLst>
        </pc:graphicFrameChg>
        <pc:graphicFrameChg chg="add del">
          <ac:chgData name="Cecilia June" userId="c816779616a3eea7" providerId="LiveId" clId="{19C2C3A1-2504-4E25-912F-3235D8D02643}" dt="2022-06-21T03:38:25.492" v="15606" actId="478"/>
          <ac:graphicFrameMkLst>
            <pc:docMk/>
            <pc:sldMk cId="443505485" sldId="1810"/>
            <ac:graphicFrameMk id="7" creationId="{CE7527D5-81F9-8317-0BED-584D2F176BCD}"/>
          </ac:graphicFrameMkLst>
        </pc:graphicFrameChg>
        <pc:picChg chg="add del mod">
          <ac:chgData name="Cecilia June" userId="c816779616a3eea7" providerId="LiveId" clId="{19C2C3A1-2504-4E25-912F-3235D8D02643}" dt="2022-06-21T03:38:27.556" v="15607" actId="478"/>
          <ac:picMkLst>
            <pc:docMk/>
            <pc:sldMk cId="443505485" sldId="1810"/>
            <ac:picMk id="6" creationId="{232E58E3-3C55-8618-6F26-F7AA686B5AB8}"/>
          </ac:picMkLst>
        </pc:picChg>
      </pc:sldChg>
      <pc:sldChg chg="addSp delSp modSp add del mod">
        <pc:chgData name="Cecilia June" userId="c816779616a3eea7" providerId="LiveId" clId="{19C2C3A1-2504-4E25-912F-3235D8D02643}" dt="2022-06-23T13:49:30.171" v="16654" actId="14100"/>
        <pc:sldMkLst>
          <pc:docMk/>
          <pc:sldMk cId="2076932325" sldId="1811"/>
        </pc:sldMkLst>
        <pc:spChg chg="mod">
          <ac:chgData name="Cecilia June" userId="c816779616a3eea7" providerId="LiveId" clId="{19C2C3A1-2504-4E25-912F-3235D8D02643}" dt="2022-06-21T03:38:45.954" v="15611" actId="20577"/>
          <ac:spMkLst>
            <pc:docMk/>
            <pc:sldMk cId="2076932325" sldId="1811"/>
            <ac:spMk id="4" creationId="{42C83ACA-FD8C-6BF5-BF2F-559EA64A14EB}"/>
          </ac:spMkLst>
        </pc:spChg>
        <pc:graphicFrameChg chg="del">
          <ac:chgData name="Cecilia June" userId="c816779616a3eea7" providerId="LiveId" clId="{19C2C3A1-2504-4E25-912F-3235D8D02643}" dt="2022-06-21T03:34:26.905" v="15505" actId="478"/>
          <ac:graphicFrameMkLst>
            <pc:docMk/>
            <pc:sldMk cId="2076932325" sldId="1811"/>
            <ac:graphicFrameMk id="3" creationId="{5E6C7855-8559-7B7F-EAA3-A87BEDC6D602}"/>
          </ac:graphicFrameMkLst>
        </pc:graphicFrameChg>
        <pc:graphicFrameChg chg="add del mod modGraphic">
          <ac:chgData name="Cecilia June" userId="c816779616a3eea7" providerId="LiveId" clId="{19C2C3A1-2504-4E25-912F-3235D8D02643}" dt="2022-06-21T03:36:49.980" v="15588" actId="20577"/>
          <ac:graphicFrameMkLst>
            <pc:docMk/>
            <pc:sldMk cId="2076932325" sldId="1811"/>
            <ac:graphicFrameMk id="6" creationId="{BD26836A-06EC-4003-3797-EC6133C8F441}"/>
          </ac:graphicFrameMkLst>
        </pc:graphicFrameChg>
        <pc:graphicFrameChg chg="add del">
          <ac:chgData name="Cecilia June" userId="c816779616a3eea7" providerId="LiveId" clId="{19C2C3A1-2504-4E25-912F-3235D8D02643}" dt="2022-06-21T03:38:36.834" v="15609"/>
          <ac:graphicFrameMkLst>
            <pc:docMk/>
            <pc:sldMk cId="2076932325" sldId="1811"/>
            <ac:graphicFrameMk id="8" creationId="{7F19915B-BA37-6646-4FC5-1BBF95538881}"/>
          </ac:graphicFrameMkLst>
        </pc:graphicFrameChg>
        <pc:picChg chg="add del mod">
          <ac:chgData name="Cecilia June" userId="c816779616a3eea7" providerId="LiveId" clId="{19C2C3A1-2504-4E25-912F-3235D8D02643}" dt="2022-06-21T03:38:09.764" v="15603" actId="478"/>
          <ac:picMkLst>
            <pc:docMk/>
            <pc:sldMk cId="2076932325" sldId="1811"/>
            <ac:picMk id="7" creationId="{5EC8BBA2-41B2-A4EC-2BE1-162C3C6D52AB}"/>
          </ac:picMkLst>
        </pc:picChg>
        <pc:picChg chg="add mod">
          <ac:chgData name="Cecilia June" userId="c816779616a3eea7" providerId="LiveId" clId="{19C2C3A1-2504-4E25-912F-3235D8D02643}" dt="2022-06-23T13:49:30.171" v="16654" actId="14100"/>
          <ac:picMkLst>
            <pc:docMk/>
            <pc:sldMk cId="2076932325" sldId="1811"/>
            <ac:picMk id="8" creationId="{26D6E8D0-9DD7-399E-915B-48D7F864F0A7}"/>
          </ac:picMkLst>
        </pc:picChg>
      </pc:sldChg>
      <pc:sldChg chg="modSp add mod">
        <pc:chgData name="Cecilia June" userId="c816779616a3eea7" providerId="LiveId" clId="{19C2C3A1-2504-4E25-912F-3235D8D02643}" dt="2022-06-26T13:26:40.063" v="21868" actId="20577"/>
        <pc:sldMkLst>
          <pc:docMk/>
          <pc:sldMk cId="1871168579" sldId="1812"/>
        </pc:sldMkLst>
        <pc:spChg chg="mod">
          <ac:chgData name="Cecilia June" userId="c816779616a3eea7" providerId="LiveId" clId="{19C2C3A1-2504-4E25-912F-3235D8D02643}" dt="2022-06-26T13:26:40.063" v="21868" actId="20577"/>
          <ac:spMkLst>
            <pc:docMk/>
            <pc:sldMk cId="1871168579" sldId="1812"/>
            <ac:spMk id="4" creationId="{42C83ACA-FD8C-6BF5-BF2F-559EA64A14EB}"/>
          </ac:spMkLst>
        </pc:spChg>
        <pc:grpChg chg="mod">
          <ac:chgData name="Cecilia June" userId="c816779616a3eea7" providerId="LiveId" clId="{19C2C3A1-2504-4E25-912F-3235D8D02643}" dt="2022-06-26T13:25:34.402" v="21801" actId="1076"/>
          <ac:grpSpMkLst>
            <pc:docMk/>
            <pc:sldMk cId="1871168579" sldId="1812"/>
            <ac:grpSpMk id="3" creationId="{68F82331-AF7A-6F59-5FF4-10D5C75411AA}"/>
          </ac:grpSpMkLst>
        </pc:grpChg>
      </pc:sldChg>
      <pc:sldChg chg="modSp add mod">
        <pc:chgData name="Cecilia June" userId="c816779616a3eea7" providerId="LiveId" clId="{19C2C3A1-2504-4E25-912F-3235D8D02643}" dt="2022-06-24T14:30:50.845" v="16815" actId="20577"/>
        <pc:sldMkLst>
          <pc:docMk/>
          <pc:sldMk cId="48011566" sldId="1813"/>
        </pc:sldMkLst>
        <pc:spChg chg="mod">
          <ac:chgData name="Cecilia June" userId="c816779616a3eea7" providerId="LiveId" clId="{19C2C3A1-2504-4E25-912F-3235D8D02643}" dt="2022-06-21T08:12:23.390" v="15633"/>
          <ac:spMkLst>
            <pc:docMk/>
            <pc:sldMk cId="48011566" sldId="1813"/>
            <ac:spMk id="2" creationId="{31D43081-59D6-4958-9475-1304F6C3217E}"/>
          </ac:spMkLst>
        </pc:spChg>
        <pc:spChg chg="mod">
          <ac:chgData name="Cecilia June" userId="c816779616a3eea7" providerId="LiveId" clId="{19C2C3A1-2504-4E25-912F-3235D8D02643}" dt="2022-06-24T14:30:50.845" v="16815" actId="20577"/>
          <ac:spMkLst>
            <pc:docMk/>
            <pc:sldMk cId="48011566" sldId="1813"/>
            <ac:spMk id="6" creationId="{2AD5B1DD-E648-919E-1BF0-116CA86C51F5}"/>
          </ac:spMkLst>
        </pc:spChg>
      </pc:sldChg>
      <pc:sldChg chg="modSp add mod">
        <pc:chgData name="Cecilia June" userId="c816779616a3eea7" providerId="LiveId" clId="{19C2C3A1-2504-4E25-912F-3235D8D02643}" dt="2022-06-21T08:22:25.903" v="15912" actId="20577"/>
        <pc:sldMkLst>
          <pc:docMk/>
          <pc:sldMk cId="240596691" sldId="1814"/>
        </pc:sldMkLst>
        <pc:spChg chg="mod">
          <ac:chgData name="Cecilia June" userId="c816779616a3eea7" providerId="LiveId" clId="{19C2C3A1-2504-4E25-912F-3235D8D02643}" dt="2022-06-21T08:22:25.903" v="15912" actId="20577"/>
          <ac:spMkLst>
            <pc:docMk/>
            <pc:sldMk cId="240596691" sldId="1814"/>
            <ac:spMk id="4" creationId="{42C83ACA-FD8C-6BF5-BF2F-559EA64A14EB}"/>
          </ac:spMkLst>
        </pc:spChg>
      </pc:sldChg>
      <pc:sldChg chg="modSp add mod">
        <pc:chgData name="Cecilia June" userId="c816779616a3eea7" providerId="LiveId" clId="{19C2C3A1-2504-4E25-912F-3235D8D02643}" dt="2022-06-26T13:32:13.341" v="21961" actId="20577"/>
        <pc:sldMkLst>
          <pc:docMk/>
          <pc:sldMk cId="451663050" sldId="1815"/>
        </pc:sldMkLst>
        <pc:spChg chg="mod">
          <ac:chgData name="Cecilia June" userId="c816779616a3eea7" providerId="LiveId" clId="{19C2C3A1-2504-4E25-912F-3235D8D02643}" dt="2022-06-26T13:32:13.341" v="21961" actId="20577"/>
          <ac:spMkLst>
            <pc:docMk/>
            <pc:sldMk cId="451663050" sldId="1815"/>
            <ac:spMk id="4" creationId="{42C83ACA-FD8C-6BF5-BF2F-559EA64A14EB}"/>
          </ac:spMkLst>
        </pc:spChg>
      </pc:sldChg>
      <pc:sldChg chg="delSp modSp add del mod">
        <pc:chgData name="Cecilia June" userId="c816779616a3eea7" providerId="LiveId" clId="{19C2C3A1-2504-4E25-912F-3235D8D02643}" dt="2022-06-22T07:11:08.196" v="16048" actId="47"/>
        <pc:sldMkLst>
          <pc:docMk/>
          <pc:sldMk cId="2174034027" sldId="1817"/>
        </pc:sldMkLst>
        <pc:spChg chg="mod">
          <ac:chgData name="Cecilia June" userId="c816779616a3eea7" providerId="LiveId" clId="{19C2C3A1-2504-4E25-912F-3235D8D02643}" dt="2022-06-22T07:06:57.462" v="15919"/>
          <ac:spMkLst>
            <pc:docMk/>
            <pc:sldMk cId="2174034027" sldId="1817"/>
            <ac:spMk id="2" creationId="{24F61AF4-5CC4-D062-90D1-F8C16B2835E4}"/>
          </ac:spMkLst>
        </pc:spChg>
        <pc:spChg chg="mod">
          <ac:chgData name="Cecilia June" userId="c816779616a3eea7" providerId="LiveId" clId="{19C2C3A1-2504-4E25-912F-3235D8D02643}" dt="2022-06-22T07:08:27.879" v="15965"/>
          <ac:spMkLst>
            <pc:docMk/>
            <pc:sldMk cId="2174034027" sldId="1817"/>
            <ac:spMk id="4" creationId="{42C83ACA-FD8C-6BF5-BF2F-559EA64A14EB}"/>
          </ac:spMkLst>
        </pc:spChg>
        <pc:graphicFrameChg chg="del mod modGraphic">
          <ac:chgData name="Cecilia June" userId="c816779616a3eea7" providerId="LiveId" clId="{19C2C3A1-2504-4E25-912F-3235D8D02643}" dt="2022-06-22T07:08:31.359" v="15967" actId="478"/>
          <ac:graphicFrameMkLst>
            <pc:docMk/>
            <pc:sldMk cId="2174034027" sldId="1817"/>
            <ac:graphicFrameMk id="6" creationId="{BD26836A-06EC-4003-3797-EC6133C8F441}"/>
          </ac:graphicFrameMkLst>
        </pc:graphicFrameChg>
        <pc:picChg chg="del">
          <ac:chgData name="Cecilia June" userId="c816779616a3eea7" providerId="LiveId" clId="{19C2C3A1-2504-4E25-912F-3235D8D02643}" dt="2022-06-22T07:06:59.689" v="15920" actId="478"/>
          <ac:picMkLst>
            <pc:docMk/>
            <pc:sldMk cId="2174034027" sldId="1817"/>
            <ac:picMk id="5" creationId="{1CD467CA-4A0F-1190-AEAB-D68A9D886D8A}"/>
          </ac:picMkLst>
        </pc:picChg>
      </pc:sldChg>
      <pc:sldChg chg="addSp delSp modSp add del mod">
        <pc:chgData name="Cecilia June" userId="c816779616a3eea7" providerId="LiveId" clId="{19C2C3A1-2504-4E25-912F-3235D8D02643}" dt="2022-06-22T07:12:08.054" v="16055" actId="47"/>
        <pc:sldMkLst>
          <pc:docMk/>
          <pc:sldMk cId="3612414147" sldId="1818"/>
        </pc:sldMkLst>
        <pc:spChg chg="mod">
          <ac:chgData name="Cecilia June" userId="c816779616a3eea7" providerId="LiveId" clId="{19C2C3A1-2504-4E25-912F-3235D8D02643}" dt="2022-06-22T07:07:16.829" v="15921"/>
          <ac:spMkLst>
            <pc:docMk/>
            <pc:sldMk cId="3612414147" sldId="1818"/>
            <ac:spMk id="2" creationId="{24F61AF4-5CC4-D062-90D1-F8C16B2835E4}"/>
          </ac:spMkLst>
        </pc:spChg>
        <pc:spChg chg="mod">
          <ac:chgData name="Cecilia June" userId="c816779616a3eea7" providerId="LiveId" clId="{19C2C3A1-2504-4E25-912F-3235D8D02643}" dt="2022-06-22T07:11:18.629" v="16050" actId="20577"/>
          <ac:spMkLst>
            <pc:docMk/>
            <pc:sldMk cId="3612414147" sldId="1818"/>
            <ac:spMk id="4" creationId="{42C83ACA-FD8C-6BF5-BF2F-559EA64A14EB}"/>
          </ac:spMkLst>
        </pc:spChg>
        <pc:graphicFrameChg chg="del">
          <ac:chgData name="Cecilia June" userId="c816779616a3eea7" providerId="LiveId" clId="{19C2C3A1-2504-4E25-912F-3235D8D02643}" dt="2022-06-22T07:08:37.002" v="15968" actId="478"/>
          <ac:graphicFrameMkLst>
            <pc:docMk/>
            <pc:sldMk cId="3612414147" sldId="1818"/>
            <ac:graphicFrameMk id="6" creationId="{BD26836A-06EC-4003-3797-EC6133C8F441}"/>
          </ac:graphicFrameMkLst>
        </pc:graphicFrameChg>
        <pc:graphicFrameChg chg="add mod">
          <ac:chgData name="Cecilia June" userId="c816779616a3eea7" providerId="LiveId" clId="{19C2C3A1-2504-4E25-912F-3235D8D02643}" dt="2022-06-22T07:09:03.179" v="15975" actId="1076"/>
          <ac:graphicFrameMkLst>
            <pc:docMk/>
            <pc:sldMk cId="3612414147" sldId="1818"/>
            <ac:graphicFrameMk id="7" creationId="{3B365020-D345-515E-4AE8-0161CECB391D}"/>
          </ac:graphicFrameMkLst>
        </pc:graphicFrameChg>
        <pc:graphicFrameChg chg="add del mod modGraphic">
          <ac:chgData name="Cecilia June" userId="c816779616a3eea7" providerId="LiveId" clId="{19C2C3A1-2504-4E25-912F-3235D8D02643}" dt="2022-06-22T07:12:03.979" v="16054" actId="478"/>
          <ac:graphicFrameMkLst>
            <pc:docMk/>
            <pc:sldMk cId="3612414147" sldId="1818"/>
            <ac:graphicFrameMk id="8" creationId="{7C3DADBC-E45D-075F-7AC7-07506D86DCBE}"/>
          </ac:graphicFrameMkLst>
        </pc:graphicFrameChg>
        <pc:picChg chg="del mod">
          <ac:chgData name="Cecilia June" userId="c816779616a3eea7" providerId="LiveId" clId="{19C2C3A1-2504-4E25-912F-3235D8D02643}" dt="2022-06-22T07:08:57.364" v="15974" actId="478"/>
          <ac:picMkLst>
            <pc:docMk/>
            <pc:sldMk cId="3612414147" sldId="1818"/>
            <ac:picMk id="5" creationId="{1CD467CA-4A0F-1190-AEAB-D68A9D886D8A}"/>
          </ac:picMkLst>
        </pc:picChg>
      </pc:sldChg>
      <pc:sldChg chg="addSp delSp modSp add mod">
        <pc:chgData name="Cecilia June" userId="c816779616a3eea7" providerId="LiveId" clId="{19C2C3A1-2504-4E25-912F-3235D8D02643}" dt="2022-06-22T07:13:38.580" v="16086" actId="20577"/>
        <pc:sldMkLst>
          <pc:docMk/>
          <pc:sldMk cId="723976620" sldId="1819"/>
        </pc:sldMkLst>
        <pc:spChg chg="mod">
          <ac:chgData name="Cecilia June" userId="c816779616a3eea7" providerId="LiveId" clId="{19C2C3A1-2504-4E25-912F-3235D8D02643}" dt="2022-06-22T07:13:38.580" v="16086" actId="20577"/>
          <ac:spMkLst>
            <pc:docMk/>
            <pc:sldMk cId="723976620" sldId="1819"/>
            <ac:spMk id="4" creationId="{42C83ACA-FD8C-6BF5-BF2F-559EA64A14EB}"/>
          </ac:spMkLst>
        </pc:spChg>
        <pc:graphicFrameChg chg="add del mod">
          <ac:chgData name="Cecilia June" userId="c816779616a3eea7" providerId="LiveId" clId="{19C2C3A1-2504-4E25-912F-3235D8D02643}" dt="2022-06-22T07:13:25.887" v="16084" actId="478"/>
          <ac:graphicFrameMkLst>
            <pc:docMk/>
            <pc:sldMk cId="723976620" sldId="1819"/>
            <ac:graphicFrameMk id="5" creationId="{B17C6949-93E1-BF8E-9EBA-D5DDBBFBF027}"/>
          </ac:graphicFrameMkLst>
        </pc:graphicFrameChg>
        <pc:graphicFrameChg chg="modGraphic">
          <ac:chgData name="Cecilia June" userId="c816779616a3eea7" providerId="LiveId" clId="{19C2C3A1-2504-4E25-912F-3235D8D02643}" dt="2022-06-22T07:13:15.999" v="16077" actId="20577"/>
          <ac:graphicFrameMkLst>
            <pc:docMk/>
            <pc:sldMk cId="723976620" sldId="1819"/>
            <ac:graphicFrameMk id="7" creationId="{3B365020-D345-515E-4AE8-0161CECB391D}"/>
          </ac:graphicFrameMkLst>
        </pc:graphicFrameChg>
      </pc:sldChg>
      <pc:sldChg chg="addSp delSp modSp add mod">
        <pc:chgData name="Cecilia June" userId="c816779616a3eea7" providerId="LiveId" clId="{19C2C3A1-2504-4E25-912F-3235D8D02643}" dt="2022-06-26T13:21:28.472" v="21758" actId="21"/>
        <pc:sldMkLst>
          <pc:docMk/>
          <pc:sldMk cId="892936431" sldId="1820"/>
        </pc:sldMkLst>
        <pc:spChg chg="mod">
          <ac:chgData name="Cecilia June" userId="c816779616a3eea7" providerId="LiveId" clId="{19C2C3A1-2504-4E25-912F-3235D8D02643}" dt="2022-06-26T13:15:15.991" v="21754" actId="20577"/>
          <ac:spMkLst>
            <pc:docMk/>
            <pc:sldMk cId="892936431" sldId="1820"/>
            <ac:spMk id="4" creationId="{42C83ACA-FD8C-6BF5-BF2F-559EA64A14EB}"/>
          </ac:spMkLst>
        </pc:spChg>
        <pc:picChg chg="add del mod">
          <ac:chgData name="Cecilia June" userId="c816779616a3eea7" providerId="LiveId" clId="{19C2C3A1-2504-4E25-912F-3235D8D02643}" dt="2022-06-26T13:21:28.472" v="21758" actId="21"/>
          <ac:picMkLst>
            <pc:docMk/>
            <pc:sldMk cId="892936431" sldId="1820"/>
            <ac:picMk id="5" creationId="{A1CDF94E-18C3-8CF4-B042-6B2546FFE5D3}"/>
          </ac:picMkLst>
        </pc:picChg>
      </pc:sldChg>
      <pc:sldChg chg="modSp add mod">
        <pc:chgData name="Cecilia June" userId="c816779616a3eea7" providerId="LiveId" clId="{19C2C3A1-2504-4E25-912F-3235D8D02643}" dt="2022-06-22T07:16:42.869" v="16272" actId="20577"/>
        <pc:sldMkLst>
          <pc:docMk/>
          <pc:sldMk cId="3697416189" sldId="1821"/>
        </pc:sldMkLst>
        <pc:spChg chg="mod">
          <ac:chgData name="Cecilia June" userId="c816779616a3eea7" providerId="LiveId" clId="{19C2C3A1-2504-4E25-912F-3235D8D02643}" dt="2022-06-22T07:16:42.869" v="16272" actId="20577"/>
          <ac:spMkLst>
            <pc:docMk/>
            <pc:sldMk cId="3697416189" sldId="1821"/>
            <ac:spMk id="3" creationId="{243561AF-F73A-B2F9-D843-DFADADA87BA7}"/>
          </ac:spMkLst>
        </pc:spChg>
      </pc:sldChg>
      <pc:sldChg chg="addSp delSp modSp add mod">
        <pc:chgData name="Cecilia June" userId="c816779616a3eea7" providerId="LiveId" clId="{19C2C3A1-2504-4E25-912F-3235D8D02643}" dt="2022-06-22T08:07:43.231" v="16641" actId="20577"/>
        <pc:sldMkLst>
          <pc:docMk/>
          <pc:sldMk cId="1902952837" sldId="1822"/>
        </pc:sldMkLst>
        <pc:spChg chg="mod">
          <ac:chgData name="Cecilia June" userId="c816779616a3eea7" providerId="LiveId" clId="{19C2C3A1-2504-4E25-912F-3235D8D02643}" dt="2022-06-22T08:06:28.624" v="16640"/>
          <ac:spMkLst>
            <pc:docMk/>
            <pc:sldMk cId="1902952837" sldId="1822"/>
            <ac:spMk id="2" creationId="{24F61AF4-5CC4-D062-90D1-F8C16B2835E4}"/>
          </ac:spMkLst>
        </pc:spChg>
        <pc:spChg chg="mod">
          <ac:chgData name="Cecilia June" userId="c816779616a3eea7" providerId="LiveId" clId="{19C2C3A1-2504-4E25-912F-3235D8D02643}" dt="2022-06-22T08:07:43.231" v="16641" actId="20577"/>
          <ac:spMkLst>
            <pc:docMk/>
            <pc:sldMk cId="1902952837" sldId="1822"/>
            <ac:spMk id="4" creationId="{42C83ACA-FD8C-6BF5-BF2F-559EA64A14EB}"/>
          </ac:spMkLst>
        </pc:spChg>
        <pc:graphicFrameChg chg="mod modGraphic">
          <ac:chgData name="Cecilia June" userId="c816779616a3eea7" providerId="LiveId" clId="{19C2C3A1-2504-4E25-912F-3235D8D02643}" dt="2022-06-22T07:45:50.048" v="16530" actId="14100"/>
          <ac:graphicFrameMkLst>
            <pc:docMk/>
            <pc:sldMk cId="1902952837" sldId="1822"/>
            <ac:graphicFrameMk id="7" creationId="{3B365020-D345-515E-4AE8-0161CECB391D}"/>
          </ac:graphicFrameMkLst>
        </pc:graphicFrameChg>
        <pc:picChg chg="add del mod">
          <ac:chgData name="Cecilia June" userId="c816779616a3eea7" providerId="LiveId" clId="{19C2C3A1-2504-4E25-912F-3235D8D02643}" dt="2022-06-22T07:44:26.805" v="16511" actId="478"/>
          <ac:picMkLst>
            <pc:docMk/>
            <pc:sldMk cId="1902952837" sldId="1822"/>
            <ac:picMk id="5" creationId="{9014780E-64F5-BD38-31A1-83D84F019736}"/>
          </ac:picMkLst>
        </pc:picChg>
        <pc:picChg chg="add del mod">
          <ac:chgData name="Cecilia June" userId="c816779616a3eea7" providerId="LiveId" clId="{19C2C3A1-2504-4E25-912F-3235D8D02643}" dt="2022-06-22T08:04:35.059" v="16635" actId="478"/>
          <ac:picMkLst>
            <pc:docMk/>
            <pc:sldMk cId="1902952837" sldId="1822"/>
            <ac:picMk id="6" creationId="{2A4E3B43-853A-606D-F92B-B4324E16F2E3}"/>
          </ac:picMkLst>
        </pc:picChg>
      </pc:sldChg>
      <pc:sldChg chg="add del">
        <pc:chgData name="Cecilia June" userId="c816779616a3eea7" providerId="LiveId" clId="{19C2C3A1-2504-4E25-912F-3235D8D02643}" dt="2022-06-22T08:05:59.919" v="16638" actId="47"/>
        <pc:sldMkLst>
          <pc:docMk/>
          <pc:sldMk cId="3324588589" sldId="1823"/>
        </pc:sldMkLst>
      </pc:sldChg>
      <pc:sldChg chg="modSp add mod">
        <pc:chgData name="Cecilia June" userId="c816779616a3eea7" providerId="LiveId" clId="{19C2C3A1-2504-4E25-912F-3235D8D02643}" dt="2022-06-22T08:06:16.639" v="16639"/>
        <pc:sldMkLst>
          <pc:docMk/>
          <pc:sldMk cId="3462812116" sldId="1824"/>
        </pc:sldMkLst>
        <pc:spChg chg="mod">
          <ac:chgData name="Cecilia June" userId="c816779616a3eea7" providerId="LiveId" clId="{19C2C3A1-2504-4E25-912F-3235D8D02643}" dt="2022-06-22T08:06:16.639" v="16639"/>
          <ac:spMkLst>
            <pc:docMk/>
            <pc:sldMk cId="3462812116" sldId="1824"/>
            <ac:spMk id="2" creationId="{24F61AF4-5CC4-D062-90D1-F8C16B2835E4}"/>
          </ac:spMkLst>
        </pc:spChg>
      </pc:sldChg>
      <pc:sldChg chg="addSp delSp modSp add mod modNotesTx">
        <pc:chgData name="Cecilia June" userId="c816779616a3eea7" providerId="LiveId" clId="{19C2C3A1-2504-4E25-912F-3235D8D02643}" dt="2022-06-25T15:30:47.713" v="20329" actId="1076"/>
        <pc:sldMkLst>
          <pc:docMk/>
          <pc:sldMk cId="3858809380" sldId="1825"/>
        </pc:sldMkLst>
        <pc:spChg chg="add del mod">
          <ac:chgData name="Cecilia June" userId="c816779616a3eea7" providerId="LiveId" clId="{19C2C3A1-2504-4E25-912F-3235D8D02643}" dt="2022-06-24T05:49:25.884" v="16790"/>
          <ac:spMkLst>
            <pc:docMk/>
            <pc:sldMk cId="3858809380" sldId="1825"/>
            <ac:spMk id="3" creationId="{F0832FCD-AC92-F4C2-7193-A730B2E5214A}"/>
          </ac:spMkLst>
        </pc:spChg>
        <pc:spChg chg="add del mod">
          <ac:chgData name="Cecilia June" userId="c816779616a3eea7" providerId="LiveId" clId="{19C2C3A1-2504-4E25-912F-3235D8D02643}" dt="2022-06-24T14:56:21.089" v="16849"/>
          <ac:spMkLst>
            <pc:docMk/>
            <pc:sldMk cId="3858809380" sldId="1825"/>
            <ac:spMk id="5" creationId="{485D345E-A0F9-C21F-A0D2-FEC1AC859BD0}"/>
          </ac:spMkLst>
        </pc:spChg>
        <pc:spChg chg="add del mod">
          <ac:chgData name="Cecilia June" userId="c816779616a3eea7" providerId="LiveId" clId="{19C2C3A1-2504-4E25-912F-3235D8D02643}" dt="2022-06-23T16:10:38.678" v="16735"/>
          <ac:spMkLst>
            <pc:docMk/>
            <pc:sldMk cId="3858809380" sldId="1825"/>
            <ac:spMk id="5" creationId="{80A53455-EB47-FE4B-EF11-033BEEF39D68}"/>
          </ac:spMkLst>
        </pc:spChg>
        <pc:spChg chg="add del mod">
          <ac:chgData name="Cecilia June" userId="c816779616a3eea7" providerId="LiveId" clId="{19C2C3A1-2504-4E25-912F-3235D8D02643}" dt="2022-06-24T08:55:22.483" v="16800"/>
          <ac:spMkLst>
            <pc:docMk/>
            <pc:sldMk cId="3858809380" sldId="1825"/>
            <ac:spMk id="6" creationId="{17386DB0-2C36-32AA-4429-D4C848DD3932}"/>
          </ac:spMkLst>
        </pc:spChg>
        <pc:spChg chg="del">
          <ac:chgData name="Cecilia June" userId="c816779616a3eea7" providerId="LiveId" clId="{19C2C3A1-2504-4E25-912F-3235D8D02643}" dt="2022-06-23T16:09:49.470" v="16731"/>
          <ac:spMkLst>
            <pc:docMk/>
            <pc:sldMk cId="3858809380" sldId="1825"/>
            <ac:spMk id="6" creationId="{2C8E5AF7-83E8-D55E-4F7C-62A1CFA45F58}"/>
          </ac:spMkLst>
        </pc:spChg>
        <pc:spChg chg="add del">
          <ac:chgData name="Cecilia June" userId="c816779616a3eea7" providerId="LiveId" clId="{19C2C3A1-2504-4E25-912F-3235D8D02643}" dt="2022-06-24T08:55:15.494" v="16798" actId="22"/>
          <ac:spMkLst>
            <pc:docMk/>
            <pc:sldMk cId="3858809380" sldId="1825"/>
            <ac:spMk id="10" creationId="{B151005B-0D88-42CD-0AE3-E05770F49BA3}"/>
          </ac:spMkLst>
        </pc:spChg>
        <pc:spChg chg="add del mod">
          <ac:chgData name="Cecilia June" userId="c816779616a3eea7" providerId="LiveId" clId="{19C2C3A1-2504-4E25-912F-3235D8D02643}" dt="2022-06-24T14:58:44.192" v="16872" actId="478"/>
          <ac:spMkLst>
            <pc:docMk/>
            <pc:sldMk cId="3858809380" sldId="1825"/>
            <ac:spMk id="12" creationId="{C65A020B-7C77-BAC8-0B9B-772F52273A36}"/>
          </ac:spMkLst>
        </pc:spChg>
        <pc:picChg chg="add del mod">
          <ac:chgData name="Cecilia June" userId="c816779616a3eea7" providerId="LiveId" clId="{19C2C3A1-2504-4E25-912F-3235D8D02643}" dt="2022-06-23T16:10:33.973" v="16734" actId="478"/>
          <ac:picMkLst>
            <pc:docMk/>
            <pc:sldMk cId="3858809380" sldId="1825"/>
            <ac:picMk id="4" creationId="{28F5EAD4-1F47-5B1A-9361-254E6EF382A8}"/>
          </ac:picMkLst>
        </pc:picChg>
        <pc:picChg chg="add del mod">
          <ac:chgData name="Cecilia June" userId="c816779616a3eea7" providerId="LiveId" clId="{19C2C3A1-2504-4E25-912F-3235D8D02643}" dt="2022-06-24T14:56:18.259" v="16848" actId="21"/>
          <ac:picMkLst>
            <pc:docMk/>
            <pc:sldMk cId="3858809380" sldId="1825"/>
            <ac:picMk id="4" creationId="{2CB90178-D72D-C83D-DFE9-5F9028242D3C}"/>
          </ac:picMkLst>
        </pc:picChg>
        <pc:picChg chg="add mod modCrop">
          <ac:chgData name="Cecilia June" userId="c816779616a3eea7" providerId="LiveId" clId="{19C2C3A1-2504-4E25-912F-3235D8D02643}" dt="2022-06-25T15:30:47.713" v="20329" actId="1076"/>
          <ac:picMkLst>
            <pc:docMk/>
            <pc:sldMk cId="3858809380" sldId="1825"/>
            <ac:picMk id="4" creationId="{CB8C36CB-7AC3-3C25-0B45-1A87AA92DF84}"/>
          </ac:picMkLst>
        </pc:picChg>
        <pc:picChg chg="add del mod">
          <ac:chgData name="Cecilia June" userId="c816779616a3eea7" providerId="LiveId" clId="{19C2C3A1-2504-4E25-912F-3235D8D02643}" dt="2022-06-24T08:55:12.896" v="16796" actId="478"/>
          <ac:picMkLst>
            <pc:docMk/>
            <pc:sldMk cId="3858809380" sldId="1825"/>
            <ac:picMk id="5" creationId="{BE838540-23AD-B7D5-B81F-12E48216E5B7}"/>
          </ac:picMkLst>
        </pc:picChg>
        <pc:picChg chg="add del mod">
          <ac:chgData name="Cecilia June" userId="c816779616a3eea7" providerId="LiveId" clId="{19C2C3A1-2504-4E25-912F-3235D8D02643}" dt="2022-06-24T14:58:16.570" v="16864" actId="478"/>
          <ac:picMkLst>
            <pc:docMk/>
            <pc:sldMk cId="3858809380" sldId="1825"/>
            <ac:picMk id="7" creationId="{769E8352-EB43-F9AA-5DFA-91AF22016B9B}"/>
          </ac:picMkLst>
        </pc:picChg>
        <pc:picChg chg="del">
          <ac:chgData name="Cecilia June" userId="c816779616a3eea7" providerId="LiveId" clId="{19C2C3A1-2504-4E25-912F-3235D8D02643}" dt="2022-06-23T13:52:01.451" v="16667" actId="478"/>
          <ac:picMkLst>
            <pc:docMk/>
            <pc:sldMk cId="3858809380" sldId="1825"/>
            <ac:picMk id="8" creationId="{1E015C42-BCAD-3E6D-3CFF-B32D741FA8A6}"/>
          </ac:picMkLst>
        </pc:picChg>
        <pc:picChg chg="add del mod modCrop">
          <ac:chgData name="Cecilia June" userId="c816779616a3eea7" providerId="LiveId" clId="{19C2C3A1-2504-4E25-912F-3235D8D02643}" dt="2022-06-24T15:00:55.058" v="16894" actId="478"/>
          <ac:picMkLst>
            <pc:docMk/>
            <pc:sldMk cId="3858809380" sldId="1825"/>
            <ac:picMk id="8" creationId="{9AC0AB9D-6264-3E48-4DAE-6A5028E89171}"/>
          </ac:picMkLst>
        </pc:picChg>
        <pc:picChg chg="add del mod">
          <ac:chgData name="Cecilia June" userId="c816779616a3eea7" providerId="LiveId" clId="{19C2C3A1-2504-4E25-912F-3235D8D02643}" dt="2022-06-24T05:49:20.559" v="16789" actId="478"/>
          <ac:picMkLst>
            <pc:docMk/>
            <pc:sldMk cId="3858809380" sldId="1825"/>
            <ac:picMk id="9" creationId="{CD19CB4D-B863-48A3-FCC3-1A8C6B661E5A}"/>
          </ac:picMkLst>
        </pc:picChg>
        <pc:picChg chg="add del mod modCrop">
          <ac:chgData name="Cecilia June" userId="c816779616a3eea7" providerId="LiveId" clId="{19C2C3A1-2504-4E25-912F-3235D8D02643}" dt="2022-06-25T15:29:44.697" v="20316" actId="478"/>
          <ac:picMkLst>
            <pc:docMk/>
            <pc:sldMk cId="3858809380" sldId="1825"/>
            <ac:picMk id="10" creationId="{54A0E8A2-5391-CFAA-3AAB-7E0EB93E3333}"/>
          </ac:picMkLst>
        </pc:picChg>
        <pc:picChg chg="add del mod">
          <ac:chgData name="Cecilia June" userId="c816779616a3eea7" providerId="LiveId" clId="{19C2C3A1-2504-4E25-912F-3235D8D02643}" dt="2022-06-24T14:54:00.253" v="16827" actId="478"/>
          <ac:picMkLst>
            <pc:docMk/>
            <pc:sldMk cId="3858809380" sldId="1825"/>
            <ac:picMk id="11" creationId="{C32C75CF-5E26-3E75-A4FC-6A0D4559F4DF}"/>
          </ac:picMkLst>
        </pc:picChg>
      </pc:sldChg>
      <pc:sldChg chg="addSp delSp modSp add mod modNotesTx">
        <pc:chgData name="Cecilia June" userId="c816779616a3eea7" providerId="LiveId" clId="{19C2C3A1-2504-4E25-912F-3235D8D02643}" dt="2022-06-26T13:23:45.559" v="21782" actId="1076"/>
        <pc:sldMkLst>
          <pc:docMk/>
          <pc:sldMk cId="3288133026" sldId="1826"/>
        </pc:sldMkLst>
        <pc:spChg chg="add del mod">
          <ac:chgData name="Cecilia June" userId="c816779616a3eea7" providerId="LiveId" clId="{19C2C3A1-2504-4E25-912F-3235D8D02643}" dt="2022-06-26T13:22:29.142" v="21772"/>
          <ac:spMkLst>
            <pc:docMk/>
            <pc:sldMk cId="3288133026" sldId="1826"/>
            <ac:spMk id="3" creationId="{96B21344-F2AC-A18B-F0E1-A241FE31E9C0}"/>
          </ac:spMkLst>
        </pc:spChg>
        <pc:spChg chg="del mod">
          <ac:chgData name="Cecilia June" userId="c816779616a3eea7" providerId="LiveId" clId="{19C2C3A1-2504-4E25-912F-3235D8D02643}" dt="2022-06-26T05:15:05.286" v="20688"/>
          <ac:spMkLst>
            <pc:docMk/>
            <pc:sldMk cId="3288133026" sldId="1826"/>
            <ac:spMk id="6" creationId="{C6045EEA-ED0E-4499-71AD-77421168187F}"/>
          </ac:spMkLst>
        </pc:spChg>
        <pc:picChg chg="del">
          <ac:chgData name="Cecilia June" userId="c816779616a3eea7" providerId="LiveId" clId="{19C2C3A1-2504-4E25-912F-3235D8D02643}" dt="2022-06-23T13:53:54.285" v="16673" actId="478"/>
          <ac:picMkLst>
            <pc:docMk/>
            <pc:sldMk cId="3288133026" sldId="1826"/>
            <ac:picMk id="4" creationId="{4D29A4FA-33A3-50AA-E47C-B1FCD616357C}"/>
          </ac:picMkLst>
        </pc:picChg>
        <pc:picChg chg="add del mod">
          <ac:chgData name="Cecilia June" userId="c816779616a3eea7" providerId="LiveId" clId="{19C2C3A1-2504-4E25-912F-3235D8D02643}" dt="2022-06-26T05:14:59.490" v="20686" actId="21"/>
          <ac:picMkLst>
            <pc:docMk/>
            <pc:sldMk cId="3288133026" sldId="1826"/>
            <ac:picMk id="4" creationId="{BAD59CC2-A018-43A9-2EF9-CEDD6F37E2D6}"/>
          </ac:picMkLst>
        </pc:picChg>
        <pc:picChg chg="add del mod modCrop">
          <ac:chgData name="Cecilia June" userId="c816779616a3eea7" providerId="LiveId" clId="{19C2C3A1-2504-4E25-912F-3235D8D02643}" dt="2022-06-25T14:57:54.874" v="20283" actId="478"/>
          <ac:picMkLst>
            <pc:docMk/>
            <pc:sldMk cId="3288133026" sldId="1826"/>
            <ac:picMk id="4" creationId="{BEC68A23-6183-34F7-FD5A-13DA39A9A0E6}"/>
          </ac:picMkLst>
        </pc:picChg>
        <pc:picChg chg="add del mod">
          <ac:chgData name="Cecilia June" userId="c816779616a3eea7" providerId="LiveId" clId="{19C2C3A1-2504-4E25-912F-3235D8D02643}" dt="2022-06-23T14:19:31.359" v="16687" actId="478"/>
          <ac:picMkLst>
            <pc:docMk/>
            <pc:sldMk cId="3288133026" sldId="1826"/>
            <ac:picMk id="5" creationId="{0B77AF51-19AE-E69C-1F6E-1BD303E9A289}"/>
          </ac:picMkLst>
        </pc:picChg>
        <pc:picChg chg="add del mod">
          <ac:chgData name="Cecilia June" userId="c816779616a3eea7" providerId="LiveId" clId="{19C2C3A1-2504-4E25-912F-3235D8D02643}" dt="2022-06-25T14:58:14.465" v="20287" actId="478"/>
          <ac:picMkLst>
            <pc:docMk/>
            <pc:sldMk cId="3288133026" sldId="1826"/>
            <ac:picMk id="5" creationId="{57DCAED7-2222-6770-C93C-382188AFB5E0}"/>
          </ac:picMkLst>
        </pc:picChg>
        <pc:picChg chg="add del mod modCrop">
          <ac:chgData name="Cecilia June" userId="c816779616a3eea7" providerId="LiveId" clId="{19C2C3A1-2504-4E25-912F-3235D8D02643}" dt="2022-06-26T13:22:32.137" v="21775" actId="478"/>
          <ac:picMkLst>
            <pc:docMk/>
            <pc:sldMk cId="3288133026" sldId="1826"/>
            <ac:picMk id="5" creationId="{8DD7A6F7-574C-BB78-F752-95AC84A3BFE5}"/>
          </ac:picMkLst>
        </pc:picChg>
        <pc:picChg chg="add mod">
          <ac:chgData name="Cecilia June" userId="c816779616a3eea7" providerId="LiveId" clId="{19C2C3A1-2504-4E25-912F-3235D8D02643}" dt="2022-06-26T13:23:45.559" v="21782" actId="1076"/>
          <ac:picMkLst>
            <pc:docMk/>
            <pc:sldMk cId="3288133026" sldId="1826"/>
            <ac:picMk id="6" creationId="{857E7337-7E3B-7C87-636B-C80E5B0E901C}"/>
          </ac:picMkLst>
        </pc:picChg>
        <pc:picChg chg="add del mod">
          <ac:chgData name="Cecilia June" userId="c816779616a3eea7" providerId="LiveId" clId="{19C2C3A1-2504-4E25-912F-3235D8D02643}" dt="2022-06-26T13:21:35.767" v="21759" actId="478"/>
          <ac:picMkLst>
            <pc:docMk/>
            <pc:sldMk cId="3288133026" sldId="1826"/>
            <ac:picMk id="7" creationId="{60326AD0-1864-3606-6680-97A05FF8DAA6}"/>
          </ac:picMkLst>
        </pc:picChg>
        <pc:picChg chg="add del mod">
          <ac:chgData name="Cecilia June" userId="c816779616a3eea7" providerId="LiveId" clId="{19C2C3A1-2504-4E25-912F-3235D8D02643}" dt="2022-06-23T14:19:55.893" v="16690" actId="478"/>
          <ac:picMkLst>
            <pc:docMk/>
            <pc:sldMk cId="3288133026" sldId="1826"/>
            <ac:picMk id="8" creationId="{4033A565-5275-05D3-D141-802A1702B508}"/>
          </ac:picMkLst>
        </pc:picChg>
        <pc:picChg chg="add del mod modCrop">
          <ac:chgData name="Cecilia June" userId="c816779616a3eea7" providerId="LiveId" clId="{19C2C3A1-2504-4E25-912F-3235D8D02643}" dt="2022-06-25T15:20:40.588" v="20298" actId="478"/>
          <ac:picMkLst>
            <pc:docMk/>
            <pc:sldMk cId="3288133026" sldId="1826"/>
            <ac:picMk id="8" creationId="{C4557810-25F3-823A-690F-8B04CAEA1D62}"/>
          </ac:picMkLst>
        </pc:picChg>
        <pc:picChg chg="add del mod modCrop">
          <ac:chgData name="Cecilia June" userId="c816779616a3eea7" providerId="LiveId" clId="{19C2C3A1-2504-4E25-912F-3235D8D02643}" dt="2022-06-26T05:14:57.250" v="20685" actId="478"/>
          <ac:picMkLst>
            <pc:docMk/>
            <pc:sldMk cId="3288133026" sldId="1826"/>
            <ac:picMk id="10" creationId="{2CFBF621-F8CC-A726-6283-47F231EFE187}"/>
          </ac:picMkLst>
        </pc:picChg>
        <pc:picChg chg="add del mod">
          <ac:chgData name="Cecilia June" userId="c816779616a3eea7" providerId="LiveId" clId="{19C2C3A1-2504-4E25-912F-3235D8D02643}" dt="2022-06-23T14:20:57.691" v="16698" actId="478"/>
          <ac:picMkLst>
            <pc:docMk/>
            <pc:sldMk cId="3288133026" sldId="1826"/>
            <ac:picMk id="10" creationId="{9F5DECCA-2C3A-2D7A-80E3-6E8D2001B960}"/>
          </ac:picMkLst>
        </pc:picChg>
        <pc:picChg chg="add del mod">
          <ac:chgData name="Cecilia June" userId="c816779616a3eea7" providerId="LiveId" clId="{19C2C3A1-2504-4E25-912F-3235D8D02643}" dt="2022-06-24T15:13:26.251" v="16906" actId="478"/>
          <ac:picMkLst>
            <pc:docMk/>
            <pc:sldMk cId="3288133026" sldId="1826"/>
            <ac:picMk id="12" creationId="{8F3320E5-5F9C-2B75-EBCF-ACE2453A5319}"/>
          </ac:picMkLst>
        </pc:picChg>
      </pc:sldChg>
      <pc:sldChg chg="addSp delSp modSp new mod modClrScheme chgLayout modNotesTx">
        <pc:chgData name="Cecilia June" userId="c816779616a3eea7" providerId="LiveId" clId="{19C2C3A1-2504-4E25-912F-3235D8D02643}" dt="2022-06-24T16:27:23.419" v="17033" actId="732"/>
        <pc:sldMkLst>
          <pc:docMk/>
          <pc:sldMk cId="3795239187" sldId="1827"/>
        </pc:sldMkLst>
        <pc:spChg chg="del mod ord">
          <ac:chgData name="Cecilia June" userId="c816779616a3eea7" providerId="LiveId" clId="{19C2C3A1-2504-4E25-912F-3235D8D02643}" dt="2022-06-24T02:23:25.926" v="16756" actId="700"/>
          <ac:spMkLst>
            <pc:docMk/>
            <pc:sldMk cId="3795239187" sldId="1827"/>
            <ac:spMk id="2" creationId="{4EE22142-AB75-7998-C4FC-C0DC2511131D}"/>
          </ac:spMkLst>
        </pc:spChg>
        <pc:spChg chg="del mod ord">
          <ac:chgData name="Cecilia June" userId="c816779616a3eea7" providerId="LiveId" clId="{19C2C3A1-2504-4E25-912F-3235D8D02643}" dt="2022-06-24T02:23:25.926" v="16756" actId="700"/>
          <ac:spMkLst>
            <pc:docMk/>
            <pc:sldMk cId="3795239187" sldId="1827"/>
            <ac:spMk id="3" creationId="{1B3EF99B-C09C-6473-58D7-9BA3B8605F56}"/>
          </ac:spMkLst>
        </pc:spChg>
        <pc:spChg chg="add del mod">
          <ac:chgData name="Cecilia June" userId="c816779616a3eea7" providerId="LiveId" clId="{19C2C3A1-2504-4E25-912F-3235D8D02643}" dt="2022-06-24T15:27:05.063" v="16942"/>
          <ac:spMkLst>
            <pc:docMk/>
            <pc:sldMk cId="3795239187" sldId="1827"/>
            <ac:spMk id="4" creationId="{A6E2D54F-8056-21ED-7D8A-5A89DA176666}"/>
          </ac:spMkLst>
        </pc:spChg>
        <pc:spChg chg="del">
          <ac:chgData name="Cecilia June" userId="c816779616a3eea7" providerId="LiveId" clId="{19C2C3A1-2504-4E25-912F-3235D8D02643}" dt="2022-06-24T02:23:25.926" v="16756" actId="700"/>
          <ac:spMkLst>
            <pc:docMk/>
            <pc:sldMk cId="3795239187" sldId="1827"/>
            <ac:spMk id="4" creationId="{CFF86DA2-2F4A-9656-F130-873E2DD4BD6A}"/>
          </ac:spMkLst>
        </pc:spChg>
        <pc:spChg chg="add mod ord">
          <ac:chgData name="Cecilia June" userId="c816779616a3eea7" providerId="LiveId" clId="{19C2C3A1-2504-4E25-912F-3235D8D02643}" dt="2022-06-24T02:23:36.548" v="16757"/>
          <ac:spMkLst>
            <pc:docMk/>
            <pc:sldMk cId="3795239187" sldId="1827"/>
            <ac:spMk id="5" creationId="{E040B1A1-5280-3775-84BF-423FD3DF4755}"/>
          </ac:spMkLst>
        </pc:spChg>
        <pc:spChg chg="add del mod ord">
          <ac:chgData name="Cecilia June" userId="c816779616a3eea7" providerId="LiveId" clId="{19C2C3A1-2504-4E25-912F-3235D8D02643}" dt="2022-06-24T03:11:18.951" v="16758"/>
          <ac:spMkLst>
            <pc:docMk/>
            <pc:sldMk cId="3795239187" sldId="1827"/>
            <ac:spMk id="6" creationId="{2CEFA1FA-B968-861B-2F38-57C48432527F}"/>
          </ac:spMkLst>
        </pc:spChg>
        <pc:spChg chg="add del mod">
          <ac:chgData name="Cecilia June" userId="c816779616a3eea7" providerId="LiveId" clId="{19C2C3A1-2504-4E25-912F-3235D8D02643}" dt="2022-06-24T16:27:06.820" v="17029"/>
          <ac:spMkLst>
            <pc:docMk/>
            <pc:sldMk cId="3795239187" sldId="1827"/>
            <ac:spMk id="8" creationId="{DD108DE2-F90E-34B1-7893-10E1E3597BCF}"/>
          </ac:spMkLst>
        </pc:spChg>
        <pc:spChg chg="add del mod">
          <ac:chgData name="Cecilia June" userId="c816779616a3eea7" providerId="LiveId" clId="{19C2C3A1-2504-4E25-912F-3235D8D02643}" dt="2022-06-24T05:37:50.314" v="16785"/>
          <ac:spMkLst>
            <pc:docMk/>
            <pc:sldMk cId="3795239187" sldId="1827"/>
            <ac:spMk id="9" creationId="{47528A84-B3F1-A9A6-D70D-6ED29A1A7949}"/>
          </ac:spMkLst>
        </pc:spChg>
        <pc:picChg chg="add del mod modCrop">
          <ac:chgData name="Cecilia June" userId="c816779616a3eea7" providerId="LiveId" clId="{19C2C3A1-2504-4E25-912F-3235D8D02643}" dt="2022-06-24T15:26:54.749" v="16938"/>
          <ac:picMkLst>
            <pc:docMk/>
            <pc:sldMk cId="3795239187" sldId="1827"/>
            <ac:picMk id="3" creationId="{F8DB7891-28FE-3B18-C48F-2C6664E2E1CD}"/>
          </ac:picMkLst>
        </pc:picChg>
        <pc:picChg chg="add del mod">
          <ac:chgData name="Cecilia June" userId="c816779616a3eea7" providerId="LiveId" clId="{19C2C3A1-2504-4E25-912F-3235D8D02643}" dt="2022-06-24T16:26:59.707" v="17027" actId="478"/>
          <ac:picMkLst>
            <pc:docMk/>
            <pc:sldMk cId="3795239187" sldId="1827"/>
            <ac:picMk id="7" creationId="{FA4948FF-AD74-22AE-F3D3-153F40AE2290}"/>
          </ac:picMkLst>
        </pc:picChg>
        <pc:picChg chg="add del mod">
          <ac:chgData name="Cecilia June" userId="c816779616a3eea7" providerId="LiveId" clId="{19C2C3A1-2504-4E25-912F-3235D8D02643}" dt="2022-06-24T05:37:45.460" v="16784" actId="478"/>
          <ac:picMkLst>
            <pc:docMk/>
            <pc:sldMk cId="3795239187" sldId="1827"/>
            <ac:picMk id="8" creationId="{079B7DCE-6794-B9B1-B197-DC9A0F3B6703}"/>
          </ac:picMkLst>
        </pc:picChg>
        <pc:picChg chg="add mod">
          <ac:chgData name="Cecilia June" userId="c816779616a3eea7" providerId="LiveId" clId="{19C2C3A1-2504-4E25-912F-3235D8D02643}" dt="2022-06-24T16:27:23.419" v="17033" actId="732"/>
          <ac:picMkLst>
            <pc:docMk/>
            <pc:sldMk cId="3795239187" sldId="1827"/>
            <ac:picMk id="10" creationId="{C7E6F4AC-E14D-5B66-F91D-F7ABE7CF6C10}"/>
          </ac:picMkLst>
        </pc:picChg>
        <pc:picChg chg="add del mod">
          <ac:chgData name="Cecilia June" userId="c816779616a3eea7" providerId="LiveId" clId="{19C2C3A1-2504-4E25-912F-3235D8D02643}" dt="2022-06-24T15:26:56.629" v="16939" actId="478"/>
          <ac:picMkLst>
            <pc:docMk/>
            <pc:sldMk cId="3795239187" sldId="1827"/>
            <ac:picMk id="11" creationId="{49321E82-6288-F352-905E-6D8E34F88FA4}"/>
          </ac:picMkLst>
        </pc:picChg>
      </pc:sldChg>
      <pc:sldChg chg="addSp delSp modSp add mod modNotesTx">
        <pc:chgData name="Cecilia June" userId="c816779616a3eea7" providerId="LiveId" clId="{19C2C3A1-2504-4E25-912F-3235D8D02643}" dt="2022-06-24T16:27:44.686" v="17036" actId="20577"/>
        <pc:sldMkLst>
          <pc:docMk/>
          <pc:sldMk cId="2494104246" sldId="1828"/>
        </pc:sldMkLst>
        <pc:spChg chg="add del mod">
          <ac:chgData name="Cecilia June" userId="c816779616a3eea7" providerId="LiveId" clId="{19C2C3A1-2504-4E25-912F-3235D8D02643}" dt="2022-06-24T15:31:51.392" v="16951"/>
          <ac:spMkLst>
            <pc:docMk/>
            <pc:sldMk cId="2494104246" sldId="1828"/>
            <ac:spMk id="2" creationId="{65389EAB-FC08-85D6-5A02-65A0D9D8254B}"/>
          </ac:spMkLst>
        </pc:spChg>
        <pc:spChg chg="add del mod">
          <ac:chgData name="Cecilia June" userId="c816779616a3eea7" providerId="LiveId" clId="{19C2C3A1-2504-4E25-912F-3235D8D02643}" dt="2022-06-24T03:36:27.126" v="16767"/>
          <ac:spMkLst>
            <pc:docMk/>
            <pc:sldMk cId="2494104246" sldId="1828"/>
            <ac:spMk id="2" creationId="{AF0433E8-DB4E-400D-2651-415D9369705C}"/>
          </ac:spMkLst>
        </pc:spChg>
        <pc:spChg chg="add del mod">
          <ac:chgData name="Cecilia June" userId="c816779616a3eea7" providerId="LiveId" clId="{19C2C3A1-2504-4E25-912F-3235D8D02643}" dt="2022-06-24T03:37:51.250" v="16772"/>
          <ac:spMkLst>
            <pc:docMk/>
            <pc:sldMk cId="2494104246" sldId="1828"/>
            <ac:spMk id="6" creationId="{97323EB7-3E28-DDFF-0F32-604393A573B0}"/>
          </ac:spMkLst>
        </pc:spChg>
        <pc:spChg chg="add del mod">
          <ac:chgData name="Cecilia June" userId="c816779616a3eea7" providerId="LiveId" clId="{19C2C3A1-2504-4E25-912F-3235D8D02643}" dt="2022-06-24T15:35:04.553" v="16967" actId="478"/>
          <ac:spMkLst>
            <pc:docMk/>
            <pc:sldMk cId="2494104246" sldId="1828"/>
            <ac:spMk id="8" creationId="{16FC133D-857C-6DDF-92A6-41484391C615}"/>
          </ac:spMkLst>
        </pc:spChg>
        <pc:spChg chg="add del mod">
          <ac:chgData name="Cecilia June" userId="c816779616a3eea7" providerId="LiveId" clId="{19C2C3A1-2504-4E25-912F-3235D8D02643}" dt="2022-06-24T16:26:45.998" v="17024"/>
          <ac:spMkLst>
            <pc:docMk/>
            <pc:sldMk cId="2494104246" sldId="1828"/>
            <ac:spMk id="9" creationId="{1DCE1770-2D2E-080F-0852-48CB973A7F38}"/>
          </ac:spMkLst>
        </pc:spChg>
        <pc:spChg chg="add del mod">
          <ac:chgData name="Cecilia June" userId="c816779616a3eea7" providerId="LiveId" clId="{19C2C3A1-2504-4E25-912F-3235D8D02643}" dt="2022-06-24T05:32:44.304" v="16780"/>
          <ac:spMkLst>
            <pc:docMk/>
            <pc:sldMk cId="2494104246" sldId="1828"/>
            <ac:spMk id="10" creationId="{3B6601DF-EB31-A96E-CA76-91B0BFE3070E}"/>
          </ac:spMkLst>
        </pc:spChg>
        <pc:picChg chg="add del mod">
          <ac:chgData name="Cecilia June" userId="c816779616a3eea7" providerId="LiveId" clId="{19C2C3A1-2504-4E25-912F-3235D8D02643}" dt="2022-06-24T03:37:45.368" v="16771" actId="478"/>
          <ac:picMkLst>
            <pc:docMk/>
            <pc:sldMk cId="2494104246" sldId="1828"/>
            <ac:picMk id="4" creationId="{279D49D8-EA4A-E413-7DE9-7FF4CD129F57}"/>
          </ac:picMkLst>
        </pc:picChg>
        <pc:picChg chg="add del mod">
          <ac:chgData name="Cecilia June" userId="c816779616a3eea7" providerId="LiveId" clId="{19C2C3A1-2504-4E25-912F-3235D8D02643}" dt="2022-06-24T15:35:08.503" v="16971" actId="478"/>
          <ac:picMkLst>
            <pc:docMk/>
            <pc:sldMk cId="2494104246" sldId="1828"/>
            <ac:picMk id="4" creationId="{31A49913-0DF0-3184-D1AE-8B03A8ACC6A5}"/>
          </ac:picMkLst>
        </pc:picChg>
        <pc:picChg chg="add del mod">
          <ac:chgData name="Cecilia June" userId="c816779616a3eea7" providerId="LiveId" clId="{19C2C3A1-2504-4E25-912F-3235D8D02643}" dt="2022-06-24T15:35:05.833" v="16970"/>
          <ac:picMkLst>
            <pc:docMk/>
            <pc:sldMk cId="2494104246" sldId="1828"/>
            <ac:picMk id="7" creationId="{4E5B737F-A3B7-36F2-4087-72E758A8015C}"/>
          </ac:picMkLst>
        </pc:picChg>
        <pc:picChg chg="del">
          <ac:chgData name="Cecilia June" userId="c816779616a3eea7" providerId="LiveId" clId="{19C2C3A1-2504-4E25-912F-3235D8D02643}" dt="2022-06-24T03:15:33.189" v="16765" actId="478"/>
          <ac:picMkLst>
            <pc:docMk/>
            <pc:sldMk cId="2494104246" sldId="1828"/>
            <ac:picMk id="8" creationId="{079B7DCE-6794-B9B1-B197-DC9A0F3B6703}"/>
          </ac:picMkLst>
        </pc:picChg>
        <pc:picChg chg="add del mod">
          <ac:chgData name="Cecilia June" userId="c816779616a3eea7" providerId="LiveId" clId="{19C2C3A1-2504-4E25-912F-3235D8D02643}" dt="2022-06-24T05:32:39.095" v="16779" actId="478"/>
          <ac:picMkLst>
            <pc:docMk/>
            <pc:sldMk cId="2494104246" sldId="1828"/>
            <ac:picMk id="9" creationId="{458D8577-DCD3-EFA2-1BC0-4468B572C298}"/>
          </ac:picMkLst>
        </pc:picChg>
        <pc:picChg chg="add del mod">
          <ac:chgData name="Cecilia June" userId="c816779616a3eea7" providerId="LiveId" clId="{19C2C3A1-2504-4E25-912F-3235D8D02643}" dt="2022-06-24T16:26:29.099" v="17023" actId="478"/>
          <ac:picMkLst>
            <pc:docMk/>
            <pc:sldMk cId="2494104246" sldId="1828"/>
            <ac:picMk id="11" creationId="{CBCA4F01-89AC-829E-173F-690067824874}"/>
          </ac:picMkLst>
        </pc:picChg>
        <pc:picChg chg="add del mod">
          <ac:chgData name="Cecilia June" userId="c816779616a3eea7" providerId="LiveId" clId="{19C2C3A1-2504-4E25-912F-3235D8D02643}" dt="2022-06-24T15:31:42.338" v="16950" actId="478"/>
          <ac:picMkLst>
            <pc:docMk/>
            <pc:sldMk cId="2494104246" sldId="1828"/>
            <ac:picMk id="12" creationId="{003C71B9-55A4-FB82-D8B8-A3F7281A151B}"/>
          </ac:picMkLst>
        </pc:picChg>
        <pc:picChg chg="add mod">
          <ac:chgData name="Cecilia June" userId="c816779616a3eea7" providerId="LiveId" clId="{19C2C3A1-2504-4E25-912F-3235D8D02643}" dt="2022-06-24T16:27:38.362" v="17035" actId="732"/>
          <ac:picMkLst>
            <pc:docMk/>
            <pc:sldMk cId="2494104246" sldId="1828"/>
            <ac:picMk id="13" creationId="{B85DE085-3AB0-1153-C894-88AB51A94CB1}"/>
          </ac:picMkLst>
        </pc:picChg>
      </pc:sldChg>
      <pc:sldChg chg="addSp delSp modSp add mod modNotesTx">
        <pc:chgData name="Cecilia June" userId="c816779616a3eea7" providerId="LiveId" clId="{19C2C3A1-2504-4E25-912F-3235D8D02643}" dt="2022-06-24T16:38:23.889" v="17088" actId="20577"/>
        <pc:sldMkLst>
          <pc:docMk/>
          <pc:sldMk cId="1916568476" sldId="1829"/>
        </pc:sldMkLst>
        <pc:spChg chg="del">
          <ac:chgData name="Cecilia June" userId="c816779616a3eea7" providerId="LiveId" clId="{19C2C3A1-2504-4E25-912F-3235D8D02643}" dt="2022-06-24T15:40:35.538" v="16982" actId="478"/>
          <ac:spMkLst>
            <pc:docMk/>
            <pc:sldMk cId="1916568476" sldId="1829"/>
            <ac:spMk id="2" creationId="{7E059D59-F740-071E-C738-F882FDDD57B6}"/>
          </ac:spMkLst>
        </pc:spChg>
        <pc:spChg chg="del">
          <ac:chgData name="Cecilia June" userId="c816779616a3eea7" providerId="LiveId" clId="{19C2C3A1-2504-4E25-912F-3235D8D02643}" dt="2022-06-24T05:29:43.398" v="16775"/>
          <ac:spMkLst>
            <pc:docMk/>
            <pc:sldMk cId="1916568476" sldId="1829"/>
            <ac:spMk id="2" creationId="{AF0433E8-DB4E-400D-2651-415D9369705C}"/>
          </ac:spMkLst>
        </pc:spChg>
        <pc:spChg chg="add del mod">
          <ac:chgData name="Cecilia June" userId="c816779616a3eea7" providerId="LiveId" clId="{19C2C3A1-2504-4E25-912F-3235D8D02643}" dt="2022-06-24T15:40:44.330" v="16984"/>
          <ac:spMkLst>
            <pc:docMk/>
            <pc:sldMk cId="1916568476" sldId="1829"/>
            <ac:spMk id="7" creationId="{3F845F56-C315-283D-FB6E-D28113EB5887}"/>
          </ac:spMkLst>
        </pc:spChg>
        <pc:spChg chg="add del mod">
          <ac:chgData name="Cecilia June" userId="c816779616a3eea7" providerId="LiveId" clId="{19C2C3A1-2504-4E25-912F-3235D8D02643}" dt="2022-06-24T16:32:26.552" v="17043"/>
          <ac:spMkLst>
            <pc:docMk/>
            <pc:sldMk cId="1916568476" sldId="1829"/>
            <ac:spMk id="11" creationId="{F845D585-3270-5051-178C-5482C3F46B26}"/>
          </ac:spMkLst>
        </pc:spChg>
        <pc:spChg chg="add del mod">
          <ac:chgData name="Cecilia June" userId="c816779616a3eea7" providerId="LiveId" clId="{19C2C3A1-2504-4E25-912F-3235D8D02643}" dt="2022-06-24T16:35:52.058" v="17068"/>
          <ac:spMkLst>
            <pc:docMk/>
            <pc:sldMk cId="1916568476" sldId="1829"/>
            <ac:spMk id="16" creationId="{876ABF83-8200-6943-BA81-7A54A0ED7345}"/>
          </ac:spMkLst>
        </pc:spChg>
        <pc:spChg chg="add del mod">
          <ac:chgData name="Cecilia June" userId="c816779616a3eea7" providerId="LiveId" clId="{19C2C3A1-2504-4E25-912F-3235D8D02643}" dt="2022-06-24T16:37:18.835" v="17076"/>
          <ac:spMkLst>
            <pc:docMk/>
            <pc:sldMk cId="1916568476" sldId="1829"/>
            <ac:spMk id="18" creationId="{B932DAA6-4C89-8099-AB8E-90C54547CA38}"/>
          </ac:spMkLst>
        </pc:spChg>
        <pc:picChg chg="add del mod">
          <ac:chgData name="Cecilia June" userId="c816779616a3eea7" providerId="LiveId" clId="{19C2C3A1-2504-4E25-912F-3235D8D02643}" dt="2022-06-24T15:40:16.180" v="16979" actId="478"/>
          <ac:picMkLst>
            <pc:docMk/>
            <pc:sldMk cId="1916568476" sldId="1829"/>
            <ac:picMk id="4" creationId="{F41F38AF-9A14-D349-A128-13407F4D6E7A}"/>
          </ac:picMkLst>
        </pc:picChg>
        <pc:picChg chg="add del mod">
          <ac:chgData name="Cecilia June" userId="c816779616a3eea7" providerId="LiveId" clId="{19C2C3A1-2504-4E25-912F-3235D8D02643}" dt="2022-06-24T15:40:19.120" v="16980" actId="21"/>
          <ac:picMkLst>
            <pc:docMk/>
            <pc:sldMk cId="1916568476" sldId="1829"/>
            <ac:picMk id="6" creationId="{171908A7-68C9-6CF3-5900-840F3E606E84}"/>
          </ac:picMkLst>
        </pc:picChg>
        <pc:picChg chg="add del mod">
          <ac:chgData name="Cecilia June" userId="c816779616a3eea7" providerId="LiveId" clId="{19C2C3A1-2504-4E25-912F-3235D8D02643}" dt="2022-06-24T16:30:12.209" v="17041" actId="478"/>
          <ac:picMkLst>
            <pc:docMk/>
            <pc:sldMk cId="1916568476" sldId="1829"/>
            <ac:picMk id="8" creationId="{5902AB9B-0D6C-22BD-1B03-6D264907CE75}"/>
          </ac:picMkLst>
        </pc:picChg>
        <pc:picChg chg="add del mod">
          <ac:chgData name="Cecilia June" userId="c816779616a3eea7" providerId="LiveId" clId="{19C2C3A1-2504-4E25-912F-3235D8D02643}" dt="2022-06-24T16:30:14.637" v="17042" actId="478"/>
          <ac:picMkLst>
            <pc:docMk/>
            <pc:sldMk cId="1916568476" sldId="1829"/>
            <ac:picMk id="10" creationId="{85CAD142-9973-B632-2AD3-1EB6C3EB5552}"/>
          </ac:picMkLst>
        </pc:picChg>
        <pc:picChg chg="add del mod">
          <ac:chgData name="Cecilia June" userId="c816779616a3eea7" providerId="LiveId" clId="{19C2C3A1-2504-4E25-912F-3235D8D02643}" dt="2022-06-24T16:35:32.204" v="17065" actId="478"/>
          <ac:picMkLst>
            <pc:docMk/>
            <pc:sldMk cId="1916568476" sldId="1829"/>
            <ac:picMk id="13" creationId="{116E3F0E-C8E6-49DE-8887-5C3FA8398479}"/>
          </ac:picMkLst>
        </pc:picChg>
        <pc:picChg chg="add del mod">
          <ac:chgData name="Cecilia June" userId="c816779616a3eea7" providerId="LiveId" clId="{19C2C3A1-2504-4E25-912F-3235D8D02643}" dt="2022-06-24T16:35:49.860" v="17067" actId="21"/>
          <ac:picMkLst>
            <pc:docMk/>
            <pc:sldMk cId="1916568476" sldId="1829"/>
            <ac:picMk id="15" creationId="{10B4F4D7-6A52-E3E3-8175-03DBA2406F84}"/>
          </ac:picMkLst>
        </pc:picChg>
        <pc:picChg chg="add del mod">
          <ac:chgData name="Cecilia June" userId="c816779616a3eea7" providerId="LiveId" clId="{19C2C3A1-2504-4E25-912F-3235D8D02643}" dt="2022-06-24T16:36:39.960" v="17075" actId="478"/>
          <ac:picMkLst>
            <pc:docMk/>
            <pc:sldMk cId="1916568476" sldId="1829"/>
            <ac:picMk id="17" creationId="{B3D939BB-B573-4EE2-23A1-31C853907416}"/>
          </ac:picMkLst>
        </pc:picChg>
        <pc:picChg chg="add mod">
          <ac:chgData name="Cecilia June" userId="c816779616a3eea7" providerId="LiveId" clId="{19C2C3A1-2504-4E25-912F-3235D8D02643}" dt="2022-06-24T16:37:53.239" v="17083" actId="1076"/>
          <ac:picMkLst>
            <pc:docMk/>
            <pc:sldMk cId="1916568476" sldId="1829"/>
            <ac:picMk id="20" creationId="{F539853D-5197-9E5C-4C67-334434B0F9EF}"/>
          </ac:picMkLst>
        </pc:picChg>
      </pc:sldChg>
      <pc:sldChg chg="modSp mod modNotesTx">
        <pc:chgData name="Cecilia June" userId="c816779616a3eea7" providerId="LiveId" clId="{19C2C3A1-2504-4E25-912F-3235D8D02643}" dt="2022-06-25T07:36:39.731" v="20123" actId="20577"/>
        <pc:sldMkLst>
          <pc:docMk/>
          <pc:sldMk cId="4272110444" sldId="1832"/>
        </pc:sldMkLst>
        <pc:spChg chg="mod">
          <ac:chgData name="Cecilia June" userId="c816779616a3eea7" providerId="LiveId" clId="{19C2C3A1-2504-4E25-912F-3235D8D02643}" dt="2022-06-25T07:36:39.731" v="20123" actId="20577"/>
          <ac:spMkLst>
            <pc:docMk/>
            <pc:sldMk cId="4272110444" sldId="1832"/>
            <ac:spMk id="6" creationId="{2AD5B1DD-E648-919E-1BF0-116CA86C51F5}"/>
          </ac:spMkLst>
        </pc:spChg>
      </pc:sldChg>
      <pc:sldChg chg="modSp mod">
        <pc:chgData name="Cecilia June" userId="c816779616a3eea7" providerId="LiveId" clId="{19C2C3A1-2504-4E25-912F-3235D8D02643}" dt="2022-06-25T07:16:26.069" v="18691" actId="114"/>
        <pc:sldMkLst>
          <pc:docMk/>
          <pc:sldMk cId="842896100" sldId="1833"/>
        </pc:sldMkLst>
        <pc:spChg chg="mod">
          <ac:chgData name="Cecilia June" userId="c816779616a3eea7" providerId="LiveId" clId="{19C2C3A1-2504-4E25-912F-3235D8D02643}" dt="2022-06-25T07:16:26.069" v="18691" actId="114"/>
          <ac:spMkLst>
            <pc:docMk/>
            <pc:sldMk cId="842896100" sldId="1833"/>
            <ac:spMk id="3" creationId="{243561AF-F73A-B2F9-D843-DFADADA87BA7}"/>
          </ac:spMkLst>
        </pc:spChg>
      </pc:sldChg>
      <pc:sldChg chg="addSp delSp modSp add mod ord">
        <pc:chgData name="Cecilia June" userId="c816779616a3eea7" providerId="LiveId" clId="{19C2C3A1-2504-4E25-912F-3235D8D02643}" dt="2022-06-25T15:30:58.038" v="20331" actId="1076"/>
        <pc:sldMkLst>
          <pc:docMk/>
          <pc:sldMk cId="3272318023" sldId="1834"/>
        </pc:sldMkLst>
        <pc:picChg chg="add mod modCrop">
          <ac:chgData name="Cecilia June" userId="c816779616a3eea7" providerId="LiveId" clId="{19C2C3A1-2504-4E25-912F-3235D8D02643}" dt="2022-06-25T15:30:58.038" v="20331" actId="1076"/>
          <ac:picMkLst>
            <pc:docMk/>
            <pc:sldMk cId="3272318023" sldId="1834"/>
            <ac:picMk id="4" creationId="{F263FEFC-0B11-E647-0790-BD8F445116E6}"/>
          </ac:picMkLst>
        </pc:picChg>
        <pc:picChg chg="add del mod">
          <ac:chgData name="Cecilia June" userId="c816779616a3eea7" providerId="LiveId" clId="{19C2C3A1-2504-4E25-912F-3235D8D02643}" dt="2022-06-25T15:29:41.302" v="20315" actId="21"/>
          <ac:picMkLst>
            <pc:docMk/>
            <pc:sldMk cId="3272318023" sldId="1834"/>
            <ac:picMk id="5" creationId="{FE1DE1EC-3D07-AC99-520A-FA2CF820C00A}"/>
          </ac:picMkLst>
        </pc:picChg>
        <pc:picChg chg="del mod">
          <ac:chgData name="Cecilia June" userId="c816779616a3eea7" providerId="LiveId" clId="{19C2C3A1-2504-4E25-912F-3235D8D02643}" dt="2022-06-25T15:29:13.811" v="20310" actId="478"/>
          <ac:picMkLst>
            <pc:docMk/>
            <pc:sldMk cId="3272318023" sldId="1834"/>
            <ac:picMk id="8" creationId="{9AC0AB9D-6264-3E48-4DAE-6A5028E89171}"/>
          </ac:picMkLst>
        </pc:picChg>
        <pc:picChg chg="del mod">
          <ac:chgData name="Cecilia June" userId="c816779616a3eea7" providerId="LiveId" clId="{19C2C3A1-2504-4E25-912F-3235D8D02643}" dt="2022-06-24T15:00:45.188" v="16890" actId="478"/>
          <ac:picMkLst>
            <pc:docMk/>
            <pc:sldMk cId="3272318023" sldId="1834"/>
            <ac:picMk id="10" creationId="{54A0E8A2-5391-CFAA-3AAB-7E0EB93E3333}"/>
          </ac:picMkLst>
        </pc:picChg>
      </pc:sldChg>
      <pc:sldChg chg="addSp delSp modSp add mod">
        <pc:chgData name="Cecilia June" userId="c816779616a3eea7" providerId="LiveId" clId="{19C2C3A1-2504-4E25-912F-3235D8D02643}" dt="2022-06-25T15:45:32.690" v="20393" actId="1076"/>
        <pc:sldMkLst>
          <pc:docMk/>
          <pc:sldMk cId="859508181" sldId="1835"/>
        </pc:sldMkLst>
        <pc:spChg chg="add del mod">
          <ac:chgData name="Cecilia June" userId="c816779616a3eea7" providerId="LiveId" clId="{19C2C3A1-2504-4E25-912F-3235D8D02643}" dt="2022-06-25T15:43:41.928" v="20377"/>
          <ac:spMkLst>
            <pc:docMk/>
            <pc:sldMk cId="859508181" sldId="1835"/>
            <ac:spMk id="5" creationId="{120C2216-5AA8-43C9-6B70-F63F6A62D977}"/>
          </ac:spMkLst>
        </pc:spChg>
        <pc:spChg chg="add del mod">
          <ac:chgData name="Cecilia June" userId="c816779616a3eea7" providerId="LiveId" clId="{19C2C3A1-2504-4E25-912F-3235D8D02643}" dt="2022-06-25T15:45:16.698" v="20389"/>
          <ac:spMkLst>
            <pc:docMk/>
            <pc:sldMk cId="859508181" sldId="1835"/>
            <ac:spMk id="10" creationId="{E8F505A6-FDEC-034E-3EC2-9F19E9F90EC4}"/>
          </ac:spMkLst>
        </pc:spChg>
        <pc:picChg chg="add del mod">
          <ac:chgData name="Cecilia June" userId="c816779616a3eea7" providerId="LiveId" clId="{19C2C3A1-2504-4E25-912F-3235D8D02643}" dt="2022-06-24T16:16:54.269" v="17011" actId="21"/>
          <ac:picMkLst>
            <pc:docMk/>
            <pc:sldMk cId="859508181" sldId="1835"/>
            <ac:picMk id="4" creationId="{6EEBB58D-57AC-CCE5-82A4-310BF2DA35A5}"/>
          </ac:picMkLst>
        </pc:picChg>
        <pc:picChg chg="add del mod">
          <ac:chgData name="Cecilia June" userId="c816779616a3eea7" providerId="LiveId" clId="{19C2C3A1-2504-4E25-912F-3235D8D02643}" dt="2022-06-25T15:43:40.186" v="20376" actId="21"/>
          <ac:picMkLst>
            <pc:docMk/>
            <pc:sldMk cId="859508181" sldId="1835"/>
            <ac:picMk id="4" creationId="{FBEFB0AA-7D18-4F89-C527-942DC4269D5C}"/>
          </ac:picMkLst>
        </pc:picChg>
        <pc:picChg chg="add del mod">
          <ac:chgData name="Cecilia June" userId="c816779616a3eea7" providerId="LiveId" clId="{19C2C3A1-2504-4E25-912F-3235D8D02643}" dt="2022-06-25T15:45:12.994" v="20387" actId="478"/>
          <ac:picMkLst>
            <pc:docMk/>
            <pc:sldMk cId="859508181" sldId="1835"/>
            <ac:picMk id="7" creationId="{DBEEF211-DBFF-DD2F-B613-3B949ABFE115}"/>
          </ac:picMkLst>
        </pc:picChg>
        <pc:picChg chg="del mod">
          <ac:chgData name="Cecilia June" userId="c816779616a3eea7" providerId="LiveId" clId="{19C2C3A1-2504-4E25-912F-3235D8D02643}" dt="2022-06-25T15:43:37.752" v="20375" actId="478"/>
          <ac:picMkLst>
            <pc:docMk/>
            <pc:sldMk cId="859508181" sldId="1835"/>
            <ac:picMk id="8" creationId="{6113E295-FB68-F6E8-ECC3-C87A2B360A8E}"/>
          </ac:picMkLst>
        </pc:picChg>
        <pc:picChg chg="add del mod">
          <ac:chgData name="Cecilia June" userId="c816779616a3eea7" providerId="LiveId" clId="{19C2C3A1-2504-4E25-912F-3235D8D02643}" dt="2022-06-25T15:45:15.211" v="20388" actId="21"/>
          <ac:picMkLst>
            <pc:docMk/>
            <pc:sldMk cId="859508181" sldId="1835"/>
            <ac:picMk id="9" creationId="{00F87597-B168-1C4A-E7CD-8AB61E4AD996}"/>
          </ac:picMkLst>
        </pc:picChg>
        <pc:picChg chg="add mod">
          <ac:chgData name="Cecilia June" userId="c816779616a3eea7" providerId="LiveId" clId="{19C2C3A1-2504-4E25-912F-3235D8D02643}" dt="2022-06-25T15:45:32.690" v="20393" actId="1076"/>
          <ac:picMkLst>
            <pc:docMk/>
            <pc:sldMk cId="859508181" sldId="1835"/>
            <ac:picMk id="11" creationId="{321BF35D-78FB-7525-1037-9A0434A07C5E}"/>
          </ac:picMkLst>
        </pc:picChg>
      </pc:sldChg>
      <pc:sldChg chg="add">
        <pc:chgData name="Cecilia June" userId="c816779616a3eea7" providerId="LiveId" clId="{19C2C3A1-2504-4E25-912F-3235D8D02643}" dt="2022-06-24T16:26:56.772" v="17026"/>
        <pc:sldMkLst>
          <pc:docMk/>
          <pc:sldMk cId="4219635317" sldId="1836"/>
        </pc:sldMkLst>
      </pc:sldChg>
      <pc:sldChg chg="modSp add mod">
        <pc:chgData name="Cecilia June" userId="c816779616a3eea7" providerId="LiveId" clId="{19C2C3A1-2504-4E25-912F-3235D8D02643}" dt="2022-06-25T06:51:43.868" v="18585" actId="20577"/>
        <pc:sldMkLst>
          <pc:docMk/>
          <pc:sldMk cId="3190261352" sldId="1854"/>
        </pc:sldMkLst>
        <pc:spChg chg="mod">
          <ac:chgData name="Cecilia June" userId="c816779616a3eea7" providerId="LiveId" clId="{19C2C3A1-2504-4E25-912F-3235D8D02643}" dt="2022-06-25T04:51:47.277" v="17099" actId="20577"/>
          <ac:spMkLst>
            <pc:docMk/>
            <pc:sldMk cId="3190261352" sldId="1854"/>
            <ac:spMk id="2" creationId="{31D43081-59D6-4958-9475-1304F6C3217E}"/>
          </ac:spMkLst>
        </pc:spChg>
        <pc:spChg chg="mod">
          <ac:chgData name="Cecilia June" userId="c816779616a3eea7" providerId="LiveId" clId="{19C2C3A1-2504-4E25-912F-3235D8D02643}" dt="2022-06-25T06:51:43.868" v="18585" actId="20577"/>
          <ac:spMkLst>
            <pc:docMk/>
            <pc:sldMk cId="3190261352" sldId="1854"/>
            <ac:spMk id="3" creationId="{243561AF-F73A-B2F9-D843-DFADADA87BA7}"/>
          </ac:spMkLst>
        </pc:spChg>
      </pc:sldChg>
      <pc:sldChg chg="modSp add del mod ord modShow">
        <pc:chgData name="Cecilia June" userId="c816779616a3eea7" providerId="LiveId" clId="{19C2C3A1-2504-4E25-912F-3235D8D02643}" dt="2022-06-25T07:27:42.485" v="18783" actId="47"/>
        <pc:sldMkLst>
          <pc:docMk/>
          <pc:sldMk cId="1173693992" sldId="1855"/>
        </pc:sldMkLst>
        <pc:spChg chg="mod">
          <ac:chgData name="Cecilia June" userId="c816779616a3eea7" providerId="LiveId" clId="{19C2C3A1-2504-4E25-912F-3235D8D02643}" dt="2022-06-25T05:04:40.046" v="17143"/>
          <ac:spMkLst>
            <pc:docMk/>
            <pc:sldMk cId="1173693992" sldId="1855"/>
            <ac:spMk id="3" creationId="{243561AF-F73A-B2F9-D843-DFADADA87BA7}"/>
          </ac:spMkLst>
        </pc:spChg>
      </pc:sldChg>
      <pc:sldChg chg="modSp add mod ord">
        <pc:chgData name="Cecilia June" userId="c816779616a3eea7" providerId="LiveId" clId="{19C2C3A1-2504-4E25-912F-3235D8D02643}" dt="2022-06-25T07:22:01.076" v="18774" actId="20577"/>
        <pc:sldMkLst>
          <pc:docMk/>
          <pc:sldMk cId="1271999335" sldId="1856"/>
        </pc:sldMkLst>
        <pc:spChg chg="mod">
          <ac:chgData name="Cecilia June" userId="c816779616a3eea7" providerId="LiveId" clId="{19C2C3A1-2504-4E25-912F-3235D8D02643}" dt="2022-06-25T07:22:01.076" v="18774" actId="20577"/>
          <ac:spMkLst>
            <pc:docMk/>
            <pc:sldMk cId="1271999335" sldId="1856"/>
            <ac:spMk id="3" creationId="{243561AF-F73A-B2F9-D843-DFADADA87BA7}"/>
          </ac:spMkLst>
        </pc:spChg>
      </pc:sldChg>
      <pc:sldChg chg="modSp add mod">
        <pc:chgData name="Cecilia June" userId="c816779616a3eea7" providerId="LiveId" clId="{19C2C3A1-2504-4E25-912F-3235D8D02643}" dt="2022-06-26T13:34:06.785" v="21998" actId="207"/>
        <pc:sldMkLst>
          <pc:docMk/>
          <pc:sldMk cId="956609050" sldId="1857"/>
        </pc:sldMkLst>
        <pc:spChg chg="mod">
          <ac:chgData name="Cecilia June" userId="c816779616a3eea7" providerId="LiveId" clId="{19C2C3A1-2504-4E25-912F-3235D8D02643}" dt="2022-06-25T05:10:24.040" v="17198"/>
          <ac:spMkLst>
            <pc:docMk/>
            <pc:sldMk cId="956609050" sldId="1857"/>
            <ac:spMk id="2" creationId="{31D43081-59D6-4958-9475-1304F6C3217E}"/>
          </ac:spMkLst>
        </pc:spChg>
        <pc:spChg chg="mod">
          <ac:chgData name="Cecilia June" userId="c816779616a3eea7" providerId="LiveId" clId="{19C2C3A1-2504-4E25-912F-3235D8D02643}" dt="2022-06-26T13:34:06.785" v="21998" actId="207"/>
          <ac:spMkLst>
            <pc:docMk/>
            <pc:sldMk cId="956609050" sldId="1857"/>
            <ac:spMk id="3" creationId="{243561AF-F73A-B2F9-D843-DFADADA87BA7}"/>
          </ac:spMkLst>
        </pc:spChg>
      </pc:sldChg>
      <pc:sldChg chg="addSp delSp modSp add mod ord">
        <pc:chgData name="Cecilia June" userId="c816779616a3eea7" providerId="LiveId" clId="{19C2C3A1-2504-4E25-912F-3235D8D02643}" dt="2022-06-26T06:56:58.780" v="21145" actId="478"/>
        <pc:sldMkLst>
          <pc:docMk/>
          <pc:sldMk cId="307435810" sldId="1864"/>
        </pc:sldMkLst>
        <pc:spChg chg="add del mod">
          <ac:chgData name="Cecilia June" userId="c816779616a3eea7" providerId="LiveId" clId="{19C2C3A1-2504-4E25-912F-3235D8D02643}" dt="2022-06-26T06:56:58.780" v="21145" actId="478"/>
          <ac:spMkLst>
            <pc:docMk/>
            <pc:sldMk cId="307435810" sldId="1864"/>
            <ac:spMk id="29" creationId="{E44285F2-ED91-7AC6-B55E-F4C4B24C47D2}"/>
          </ac:spMkLst>
        </pc:spChg>
        <pc:spChg chg="add del mod">
          <ac:chgData name="Cecilia June" userId="c816779616a3eea7" providerId="LiveId" clId="{19C2C3A1-2504-4E25-912F-3235D8D02643}" dt="2022-06-26T06:56:58.780" v="21145" actId="478"/>
          <ac:spMkLst>
            <pc:docMk/>
            <pc:sldMk cId="307435810" sldId="1864"/>
            <ac:spMk id="30" creationId="{9285D345-6FCC-F3F5-2E29-8C84CB39AE5F}"/>
          </ac:spMkLst>
        </pc:spChg>
        <pc:spChg chg="add del mod">
          <ac:chgData name="Cecilia June" userId="c816779616a3eea7" providerId="LiveId" clId="{19C2C3A1-2504-4E25-912F-3235D8D02643}" dt="2022-06-25T05:29:13.086" v="17602" actId="478"/>
          <ac:spMkLst>
            <pc:docMk/>
            <pc:sldMk cId="307435810" sldId="1864"/>
            <ac:spMk id="36" creationId="{A66F4530-6F56-6CE6-DF52-FC988D4730E2}"/>
          </ac:spMkLst>
        </pc:spChg>
        <pc:spChg chg="add mod">
          <ac:chgData name="Cecilia June" userId="c816779616a3eea7" providerId="LiveId" clId="{19C2C3A1-2504-4E25-912F-3235D8D02643}" dt="2022-06-25T05:31:04.018" v="17611"/>
          <ac:spMkLst>
            <pc:docMk/>
            <pc:sldMk cId="307435810" sldId="1864"/>
            <ac:spMk id="37" creationId="{855C367F-4FC9-8EFD-0515-6DC453DCFBC4}"/>
          </ac:spMkLst>
        </pc:spChg>
        <pc:spChg chg="add mod">
          <ac:chgData name="Cecilia June" userId="c816779616a3eea7" providerId="LiveId" clId="{19C2C3A1-2504-4E25-912F-3235D8D02643}" dt="2022-06-25T06:09:26.148" v="17644"/>
          <ac:spMkLst>
            <pc:docMk/>
            <pc:sldMk cId="307435810" sldId="1864"/>
            <ac:spMk id="38" creationId="{9FAB2336-1FB0-5E77-74FF-79CAFA8E8257}"/>
          </ac:spMkLst>
        </pc:spChg>
        <pc:spChg chg="add del mod">
          <ac:chgData name="Cecilia June" userId="c816779616a3eea7" providerId="LiveId" clId="{19C2C3A1-2504-4E25-912F-3235D8D02643}" dt="2022-06-26T06:56:58.780" v="21145" actId="478"/>
          <ac:spMkLst>
            <pc:docMk/>
            <pc:sldMk cId="307435810" sldId="1864"/>
            <ac:spMk id="40" creationId="{8E528753-9431-CE65-A994-A35BA570468E}"/>
          </ac:spMkLst>
        </pc:spChg>
        <pc:spChg chg="add del mod">
          <ac:chgData name="Cecilia June" userId="c816779616a3eea7" providerId="LiveId" clId="{19C2C3A1-2504-4E25-912F-3235D8D02643}" dt="2022-06-26T06:56:58.780" v="21145" actId="478"/>
          <ac:spMkLst>
            <pc:docMk/>
            <pc:sldMk cId="307435810" sldId="1864"/>
            <ac:spMk id="41" creationId="{93D4A361-5521-BFF6-D54B-23898D14CEB0}"/>
          </ac:spMkLst>
        </pc:spChg>
        <pc:spChg chg="add del mod">
          <ac:chgData name="Cecilia June" userId="c816779616a3eea7" providerId="LiveId" clId="{19C2C3A1-2504-4E25-912F-3235D8D02643}" dt="2022-06-26T06:56:58.780" v="21145" actId="478"/>
          <ac:spMkLst>
            <pc:docMk/>
            <pc:sldMk cId="307435810" sldId="1864"/>
            <ac:spMk id="42" creationId="{9402605A-BA73-6008-A846-9F208C3CB4D2}"/>
          </ac:spMkLst>
        </pc:spChg>
        <pc:spChg chg="add mod">
          <ac:chgData name="Cecilia June" userId="c816779616a3eea7" providerId="LiveId" clId="{19C2C3A1-2504-4E25-912F-3235D8D02643}" dt="2022-06-26T06:55:19.273" v="21115"/>
          <ac:spMkLst>
            <pc:docMk/>
            <pc:sldMk cId="307435810" sldId="1864"/>
            <ac:spMk id="43" creationId="{FF6F412A-FC55-9003-B1F4-69F43BC8D2A4}"/>
          </ac:spMkLst>
        </pc:spChg>
        <pc:spChg chg="add mod">
          <ac:chgData name="Cecilia June" userId="c816779616a3eea7" providerId="LiveId" clId="{19C2C3A1-2504-4E25-912F-3235D8D02643}" dt="2022-06-26T06:55:25.314" v="21119" actId="20577"/>
          <ac:spMkLst>
            <pc:docMk/>
            <pc:sldMk cId="307435810" sldId="1864"/>
            <ac:spMk id="44" creationId="{98467E39-885C-27C8-2F5D-18D0EABF5F35}"/>
          </ac:spMkLst>
        </pc:spChg>
        <pc:spChg chg="add mod">
          <ac:chgData name="Cecilia June" userId="c816779616a3eea7" providerId="LiveId" clId="{19C2C3A1-2504-4E25-912F-3235D8D02643}" dt="2022-06-26T06:55:19.273" v="21115"/>
          <ac:spMkLst>
            <pc:docMk/>
            <pc:sldMk cId="307435810" sldId="1864"/>
            <ac:spMk id="47" creationId="{0E0473EA-1BF7-FB18-1B68-EBD1AA5A596E}"/>
          </ac:spMkLst>
        </pc:spChg>
        <pc:spChg chg="add mod">
          <ac:chgData name="Cecilia June" userId="c816779616a3eea7" providerId="LiveId" clId="{19C2C3A1-2504-4E25-912F-3235D8D02643}" dt="2022-06-26T06:55:19.273" v="21115"/>
          <ac:spMkLst>
            <pc:docMk/>
            <pc:sldMk cId="307435810" sldId="1864"/>
            <ac:spMk id="48" creationId="{B67024C7-D49C-BF16-918A-B4465CB8BF67}"/>
          </ac:spMkLst>
        </pc:spChg>
        <pc:spChg chg="add mod">
          <ac:chgData name="Cecilia June" userId="c816779616a3eea7" providerId="LiveId" clId="{19C2C3A1-2504-4E25-912F-3235D8D02643}" dt="2022-06-26T06:55:28.674" v="21121" actId="20577"/>
          <ac:spMkLst>
            <pc:docMk/>
            <pc:sldMk cId="307435810" sldId="1864"/>
            <ac:spMk id="49" creationId="{1C777B00-AE59-C4C5-CC08-FA792D1B7A1E}"/>
          </ac:spMkLst>
        </pc:spChg>
        <pc:spChg chg="add del mod">
          <ac:chgData name="Cecilia June" userId="c816779616a3eea7" providerId="LiveId" clId="{19C2C3A1-2504-4E25-912F-3235D8D02643}" dt="2022-06-26T06:55:32.550" v="21122" actId="478"/>
          <ac:spMkLst>
            <pc:docMk/>
            <pc:sldMk cId="307435810" sldId="1864"/>
            <ac:spMk id="50" creationId="{085FE8EA-71F0-3C13-0770-FC21F4AC8A78}"/>
          </ac:spMkLst>
        </pc:spChg>
        <pc:spChg chg="add del mod">
          <ac:chgData name="Cecilia June" userId="c816779616a3eea7" providerId="LiveId" clId="{19C2C3A1-2504-4E25-912F-3235D8D02643}" dt="2022-06-26T06:55:32.550" v="21122" actId="478"/>
          <ac:spMkLst>
            <pc:docMk/>
            <pc:sldMk cId="307435810" sldId="1864"/>
            <ac:spMk id="51" creationId="{E6924BB5-5044-3040-7C63-FBEC1FC2A1EF}"/>
          </ac:spMkLst>
        </pc:spChg>
        <pc:spChg chg="add del mod">
          <ac:chgData name="Cecilia June" userId="c816779616a3eea7" providerId="LiveId" clId="{19C2C3A1-2504-4E25-912F-3235D8D02643}" dt="2022-06-26T06:55:32.550" v="21122" actId="478"/>
          <ac:spMkLst>
            <pc:docMk/>
            <pc:sldMk cId="307435810" sldId="1864"/>
            <ac:spMk id="52" creationId="{CC7D4C6F-A295-9DD1-97A2-06E3B76262AB}"/>
          </ac:spMkLst>
        </pc:spChg>
        <pc:spChg chg="add del mod">
          <ac:chgData name="Cecilia June" userId="c816779616a3eea7" providerId="LiveId" clId="{19C2C3A1-2504-4E25-912F-3235D8D02643}" dt="2022-06-26T06:55:32.550" v="21122" actId="478"/>
          <ac:spMkLst>
            <pc:docMk/>
            <pc:sldMk cId="307435810" sldId="1864"/>
            <ac:spMk id="53" creationId="{0B0FC12D-6D9F-1156-8617-D37A7ED403AC}"/>
          </ac:spMkLst>
        </pc:spChg>
        <pc:spChg chg="del">
          <ac:chgData name="Cecilia June" userId="c816779616a3eea7" providerId="LiveId" clId="{19C2C3A1-2504-4E25-912F-3235D8D02643}" dt="2022-06-25T05:29:30.734" v="17603" actId="478"/>
          <ac:spMkLst>
            <pc:docMk/>
            <pc:sldMk cId="307435810" sldId="1864"/>
            <ac:spMk id="71" creationId="{BFC3A695-D033-BA91-0477-8057B4848793}"/>
          </ac:spMkLst>
        </pc:spChg>
        <pc:spChg chg="del">
          <ac:chgData name="Cecilia June" userId="c816779616a3eea7" providerId="LiveId" clId="{19C2C3A1-2504-4E25-912F-3235D8D02643}" dt="2022-06-25T05:29:30.734" v="17603" actId="478"/>
          <ac:spMkLst>
            <pc:docMk/>
            <pc:sldMk cId="307435810" sldId="1864"/>
            <ac:spMk id="72" creationId="{3915903A-7798-A4CC-2C07-73573BD6B5BF}"/>
          </ac:spMkLst>
        </pc:spChg>
        <pc:spChg chg="del">
          <ac:chgData name="Cecilia June" userId="c816779616a3eea7" providerId="LiveId" clId="{19C2C3A1-2504-4E25-912F-3235D8D02643}" dt="2022-06-25T05:29:30.734" v="17603" actId="478"/>
          <ac:spMkLst>
            <pc:docMk/>
            <pc:sldMk cId="307435810" sldId="1864"/>
            <ac:spMk id="73" creationId="{763F90B2-A63D-C092-09F1-4F3754B79108}"/>
          </ac:spMkLst>
        </pc:spChg>
        <pc:spChg chg="del">
          <ac:chgData name="Cecilia June" userId="c816779616a3eea7" providerId="LiveId" clId="{19C2C3A1-2504-4E25-912F-3235D8D02643}" dt="2022-06-25T05:29:30.734" v="17603" actId="478"/>
          <ac:spMkLst>
            <pc:docMk/>
            <pc:sldMk cId="307435810" sldId="1864"/>
            <ac:spMk id="74" creationId="{B3CF2528-B951-CB4E-D67C-ADAECE4E8249}"/>
          </ac:spMkLst>
        </pc:spChg>
        <pc:spChg chg="del">
          <ac:chgData name="Cecilia June" userId="c816779616a3eea7" providerId="LiveId" clId="{19C2C3A1-2504-4E25-912F-3235D8D02643}" dt="2022-06-25T05:29:35.274" v="17604" actId="478"/>
          <ac:spMkLst>
            <pc:docMk/>
            <pc:sldMk cId="307435810" sldId="1864"/>
            <ac:spMk id="125" creationId="{D118C743-91B5-C15F-7710-3AB150FAD94E}"/>
          </ac:spMkLst>
        </pc:spChg>
        <pc:picChg chg="mod">
          <ac:chgData name="Cecilia June" userId="c816779616a3eea7" providerId="LiveId" clId="{19C2C3A1-2504-4E25-912F-3235D8D02643}" dt="2022-06-25T05:29:07.834" v="17600" actId="1076"/>
          <ac:picMkLst>
            <pc:docMk/>
            <pc:sldMk cId="307435810" sldId="1864"/>
            <ac:picMk id="31" creationId="{F329D267-48E8-6994-2C44-FDF6C0966FE7}"/>
          </ac:picMkLst>
        </pc:picChg>
        <pc:cxnChg chg="add del mod">
          <ac:chgData name="Cecilia June" userId="c816779616a3eea7" providerId="LiveId" clId="{19C2C3A1-2504-4E25-912F-3235D8D02643}" dt="2022-06-26T06:56:58.780" v="21145" actId="478"/>
          <ac:cxnSpMkLst>
            <pc:docMk/>
            <pc:sldMk cId="307435810" sldId="1864"/>
            <ac:cxnSpMk id="36" creationId="{BDE96914-8242-9D40-6D2B-B3D6EA2E9814}"/>
          </ac:cxnSpMkLst>
        </pc:cxnChg>
        <pc:cxnChg chg="add del mod">
          <ac:chgData name="Cecilia June" userId="c816779616a3eea7" providerId="LiveId" clId="{19C2C3A1-2504-4E25-912F-3235D8D02643}" dt="2022-06-26T06:56:58.780" v="21145" actId="478"/>
          <ac:cxnSpMkLst>
            <pc:docMk/>
            <pc:sldMk cId="307435810" sldId="1864"/>
            <ac:cxnSpMk id="39" creationId="{60223A43-5333-4CA9-2283-C056B86DABE9}"/>
          </ac:cxnSpMkLst>
        </pc:cxnChg>
        <pc:cxnChg chg="add mod">
          <ac:chgData name="Cecilia June" userId="c816779616a3eea7" providerId="LiveId" clId="{19C2C3A1-2504-4E25-912F-3235D8D02643}" dt="2022-06-26T06:55:19.273" v="21115"/>
          <ac:cxnSpMkLst>
            <pc:docMk/>
            <pc:sldMk cId="307435810" sldId="1864"/>
            <ac:cxnSpMk id="45" creationId="{299EC5CE-3AC5-4C05-8E9C-BB68B1B1D407}"/>
          </ac:cxnSpMkLst>
        </pc:cxnChg>
        <pc:cxnChg chg="add mod">
          <ac:chgData name="Cecilia June" userId="c816779616a3eea7" providerId="LiveId" clId="{19C2C3A1-2504-4E25-912F-3235D8D02643}" dt="2022-06-26T06:55:19.273" v="21115"/>
          <ac:cxnSpMkLst>
            <pc:docMk/>
            <pc:sldMk cId="307435810" sldId="1864"/>
            <ac:cxnSpMk id="46" creationId="{53EE0422-CBD2-259D-523A-C4BB53E1D493}"/>
          </ac:cxnSpMkLst>
        </pc:cxnChg>
        <pc:cxnChg chg="del mod">
          <ac:chgData name="Cecilia June" userId="c816779616a3eea7" providerId="LiveId" clId="{19C2C3A1-2504-4E25-912F-3235D8D02643}" dt="2022-06-25T05:29:35.274" v="17604" actId="478"/>
          <ac:cxnSpMkLst>
            <pc:docMk/>
            <pc:sldMk cId="307435810" sldId="1864"/>
            <ac:cxnSpMk id="94" creationId="{4C0619EB-467D-A799-B1EE-24B943F94073}"/>
          </ac:cxnSpMkLst>
        </pc:cxnChg>
      </pc:sldChg>
      <pc:sldChg chg="addSp delSp modSp add mod ord">
        <pc:chgData name="Cecilia June" userId="c816779616a3eea7" providerId="LiveId" clId="{19C2C3A1-2504-4E25-912F-3235D8D02643}" dt="2022-06-26T08:07:19.947" v="21363" actId="207"/>
        <pc:sldMkLst>
          <pc:docMk/>
          <pc:sldMk cId="856555505" sldId="1865"/>
        </pc:sldMkLst>
        <pc:spChg chg="add del mod">
          <ac:chgData name="Cecilia June" userId="c816779616a3eea7" providerId="LiveId" clId="{19C2C3A1-2504-4E25-912F-3235D8D02643}" dt="2022-06-26T06:57:08.310" v="21147" actId="478"/>
          <ac:spMkLst>
            <pc:docMk/>
            <pc:sldMk cId="856555505" sldId="1865"/>
            <ac:spMk id="41" creationId="{91EE8E61-D2C8-C00B-D0FB-2E8E42B32AD5}"/>
          </ac:spMkLst>
        </pc:spChg>
        <pc:spChg chg="add del mod">
          <ac:chgData name="Cecilia June" userId="c816779616a3eea7" providerId="LiveId" clId="{19C2C3A1-2504-4E25-912F-3235D8D02643}" dt="2022-06-26T06:57:08.310" v="21147" actId="478"/>
          <ac:spMkLst>
            <pc:docMk/>
            <pc:sldMk cId="856555505" sldId="1865"/>
            <ac:spMk id="42" creationId="{2212C907-F4B5-2CC4-7C82-DC804CB9B59B}"/>
          </ac:spMkLst>
        </pc:spChg>
        <pc:spChg chg="add del">
          <ac:chgData name="Cecilia June" userId="c816779616a3eea7" providerId="LiveId" clId="{19C2C3A1-2504-4E25-912F-3235D8D02643}" dt="2022-06-25T05:32:18.704" v="17617" actId="478"/>
          <ac:spMkLst>
            <pc:docMk/>
            <pc:sldMk cId="856555505" sldId="1865"/>
            <ac:spMk id="47" creationId="{5218DC58-5997-2076-A50F-8260FE74D6B7}"/>
          </ac:spMkLst>
        </pc:spChg>
        <pc:spChg chg="add del mod">
          <ac:chgData name="Cecilia June" userId="c816779616a3eea7" providerId="LiveId" clId="{19C2C3A1-2504-4E25-912F-3235D8D02643}" dt="2022-06-26T06:57:08.310" v="21147" actId="478"/>
          <ac:spMkLst>
            <pc:docMk/>
            <pc:sldMk cId="856555505" sldId="1865"/>
            <ac:spMk id="50" creationId="{609A43C7-62F8-EA94-C4B4-72B6FC008B96}"/>
          </ac:spMkLst>
        </pc:spChg>
        <pc:spChg chg="add del mod">
          <ac:chgData name="Cecilia June" userId="c816779616a3eea7" providerId="LiveId" clId="{19C2C3A1-2504-4E25-912F-3235D8D02643}" dt="2022-06-26T06:57:08.310" v="21147" actId="478"/>
          <ac:spMkLst>
            <pc:docMk/>
            <pc:sldMk cId="856555505" sldId="1865"/>
            <ac:spMk id="51" creationId="{7F252B9A-2A27-C288-BE02-97D0222E17DA}"/>
          </ac:spMkLst>
        </pc:spChg>
        <pc:spChg chg="add del mod">
          <ac:chgData name="Cecilia June" userId="c816779616a3eea7" providerId="LiveId" clId="{19C2C3A1-2504-4E25-912F-3235D8D02643}" dt="2022-06-26T06:57:08.310" v="21147" actId="478"/>
          <ac:spMkLst>
            <pc:docMk/>
            <pc:sldMk cId="856555505" sldId="1865"/>
            <ac:spMk id="52" creationId="{D58CBB5D-4449-593D-6E33-FF6AE8CCAE38}"/>
          </ac:spMkLst>
        </pc:spChg>
        <pc:spChg chg="add del mod">
          <ac:chgData name="Cecilia June" userId="c816779616a3eea7" providerId="LiveId" clId="{19C2C3A1-2504-4E25-912F-3235D8D02643}" dt="2022-06-26T06:57:08.310" v="21147" actId="478"/>
          <ac:spMkLst>
            <pc:docMk/>
            <pc:sldMk cId="856555505" sldId="1865"/>
            <ac:spMk id="53" creationId="{01E05B18-B63D-E9C1-AD2A-43464628D72C}"/>
          </ac:spMkLst>
        </pc:spChg>
        <pc:spChg chg="add del mod">
          <ac:chgData name="Cecilia June" userId="c816779616a3eea7" providerId="LiveId" clId="{19C2C3A1-2504-4E25-912F-3235D8D02643}" dt="2022-06-26T06:57:08.310" v="21147" actId="478"/>
          <ac:spMkLst>
            <pc:docMk/>
            <pc:sldMk cId="856555505" sldId="1865"/>
            <ac:spMk id="54" creationId="{E0A34964-2AB9-B67A-526B-788BD1A11A0A}"/>
          </ac:spMkLst>
        </pc:spChg>
        <pc:spChg chg="add mod">
          <ac:chgData name="Cecilia June" userId="c816779616a3eea7" providerId="LiveId" clId="{19C2C3A1-2504-4E25-912F-3235D8D02643}" dt="2022-06-26T06:54:07.482" v="21092"/>
          <ac:spMkLst>
            <pc:docMk/>
            <pc:sldMk cId="856555505" sldId="1865"/>
            <ac:spMk id="55" creationId="{B7F3E64A-F357-9C8F-2E67-402E58EAD236}"/>
          </ac:spMkLst>
        </pc:spChg>
        <pc:spChg chg="add mod">
          <ac:chgData name="Cecilia June" userId="c816779616a3eea7" providerId="LiveId" clId="{19C2C3A1-2504-4E25-912F-3235D8D02643}" dt="2022-06-26T06:54:12.311" v="21094" actId="20577"/>
          <ac:spMkLst>
            <pc:docMk/>
            <pc:sldMk cId="856555505" sldId="1865"/>
            <ac:spMk id="56" creationId="{0E6357F2-51D8-62D6-8C25-DF9877CDC2F6}"/>
          </ac:spMkLst>
        </pc:spChg>
        <pc:spChg chg="add mod">
          <ac:chgData name="Cecilia June" userId="c816779616a3eea7" providerId="LiveId" clId="{19C2C3A1-2504-4E25-912F-3235D8D02643}" dt="2022-06-26T06:54:07.482" v="21092"/>
          <ac:spMkLst>
            <pc:docMk/>
            <pc:sldMk cId="856555505" sldId="1865"/>
            <ac:spMk id="59" creationId="{D79041F7-3FCF-48BD-2C47-2BA27886A836}"/>
          </ac:spMkLst>
        </pc:spChg>
        <pc:spChg chg="add mod">
          <ac:chgData name="Cecilia June" userId="c816779616a3eea7" providerId="LiveId" clId="{19C2C3A1-2504-4E25-912F-3235D8D02643}" dt="2022-06-26T06:54:07.482" v="21092"/>
          <ac:spMkLst>
            <pc:docMk/>
            <pc:sldMk cId="856555505" sldId="1865"/>
            <ac:spMk id="60" creationId="{624D84BD-DD22-432C-4FEB-FB12ED6303F2}"/>
          </ac:spMkLst>
        </pc:spChg>
        <pc:spChg chg="add mod">
          <ac:chgData name="Cecilia June" userId="c816779616a3eea7" providerId="LiveId" clId="{19C2C3A1-2504-4E25-912F-3235D8D02643}" dt="2022-06-26T06:54:16.113" v="21096" actId="20577"/>
          <ac:spMkLst>
            <pc:docMk/>
            <pc:sldMk cId="856555505" sldId="1865"/>
            <ac:spMk id="65" creationId="{9DF7CAE5-7FE3-83E9-A641-D76036B42F5D}"/>
          </ac:spMkLst>
        </pc:spChg>
        <pc:spChg chg="add mod">
          <ac:chgData name="Cecilia June" userId="c816779616a3eea7" providerId="LiveId" clId="{19C2C3A1-2504-4E25-912F-3235D8D02643}" dt="2022-06-26T06:54:07.482" v="21092"/>
          <ac:spMkLst>
            <pc:docMk/>
            <pc:sldMk cId="856555505" sldId="1865"/>
            <ac:spMk id="66" creationId="{AD559236-91BE-8723-3112-133503C2F004}"/>
          </ac:spMkLst>
        </pc:spChg>
        <pc:spChg chg="mod">
          <ac:chgData name="Cecilia June" userId="c816779616a3eea7" providerId="LiveId" clId="{19C2C3A1-2504-4E25-912F-3235D8D02643}" dt="2022-06-26T08:07:19.947" v="21363" actId="207"/>
          <ac:spMkLst>
            <pc:docMk/>
            <pc:sldMk cId="856555505" sldId="1865"/>
            <ac:spMk id="75" creationId="{34F37B99-B90C-3666-0DE2-24DB15E72C18}"/>
          </ac:spMkLst>
        </pc:spChg>
        <pc:spChg chg="del">
          <ac:chgData name="Cecilia June" userId="c816779616a3eea7" providerId="LiveId" clId="{19C2C3A1-2504-4E25-912F-3235D8D02643}" dt="2022-06-25T05:31:43.123" v="17615" actId="478"/>
          <ac:spMkLst>
            <pc:docMk/>
            <pc:sldMk cId="856555505" sldId="1865"/>
            <ac:spMk id="79" creationId="{07228093-7AB9-2DBD-6587-837BCA4F2837}"/>
          </ac:spMkLst>
        </pc:spChg>
        <pc:spChg chg="add mod">
          <ac:chgData name="Cecilia June" userId="c816779616a3eea7" providerId="LiveId" clId="{19C2C3A1-2504-4E25-912F-3235D8D02643}" dt="2022-06-26T06:54:21.644" v="21100" actId="20577"/>
          <ac:spMkLst>
            <pc:docMk/>
            <pc:sldMk cId="856555505" sldId="1865"/>
            <ac:spMk id="79" creationId="{1669B353-A41A-5776-870E-C12F9D2B4BE7}"/>
          </ac:spMkLst>
        </pc:spChg>
        <pc:spChg chg="add del mod">
          <ac:chgData name="Cecilia June" userId="c816779616a3eea7" providerId="LiveId" clId="{19C2C3A1-2504-4E25-912F-3235D8D02643}" dt="2022-06-26T06:54:32.688" v="21101" actId="478"/>
          <ac:spMkLst>
            <pc:docMk/>
            <pc:sldMk cId="856555505" sldId="1865"/>
            <ac:spMk id="80" creationId="{17FEC6EE-ECC5-306C-9195-3E36B84F61F1}"/>
          </ac:spMkLst>
        </pc:spChg>
        <pc:spChg chg="del">
          <ac:chgData name="Cecilia June" userId="c816779616a3eea7" providerId="LiveId" clId="{19C2C3A1-2504-4E25-912F-3235D8D02643}" dt="2022-06-25T05:31:43.123" v="17615" actId="478"/>
          <ac:spMkLst>
            <pc:docMk/>
            <pc:sldMk cId="856555505" sldId="1865"/>
            <ac:spMk id="80" creationId="{94C5D296-1C2F-CCCF-3154-3DD0A31C9550}"/>
          </ac:spMkLst>
        </pc:spChg>
        <pc:spChg chg="del">
          <ac:chgData name="Cecilia June" userId="c816779616a3eea7" providerId="LiveId" clId="{19C2C3A1-2504-4E25-912F-3235D8D02643}" dt="2022-06-25T05:31:43.123" v="17615" actId="478"/>
          <ac:spMkLst>
            <pc:docMk/>
            <pc:sldMk cId="856555505" sldId="1865"/>
            <ac:spMk id="81" creationId="{1CB4B48A-5648-5015-5D6F-45705C79E7DF}"/>
          </ac:spMkLst>
        </pc:spChg>
        <pc:spChg chg="add del mod">
          <ac:chgData name="Cecilia June" userId="c816779616a3eea7" providerId="LiveId" clId="{19C2C3A1-2504-4E25-912F-3235D8D02643}" dt="2022-06-26T06:54:32.688" v="21101" actId="478"/>
          <ac:spMkLst>
            <pc:docMk/>
            <pc:sldMk cId="856555505" sldId="1865"/>
            <ac:spMk id="81" creationId="{62A91B08-4588-7194-7848-C82F11A0D9A6}"/>
          </ac:spMkLst>
        </pc:spChg>
        <pc:spChg chg="del">
          <ac:chgData name="Cecilia June" userId="c816779616a3eea7" providerId="LiveId" clId="{19C2C3A1-2504-4E25-912F-3235D8D02643}" dt="2022-06-25T05:31:43.123" v="17615" actId="478"/>
          <ac:spMkLst>
            <pc:docMk/>
            <pc:sldMk cId="856555505" sldId="1865"/>
            <ac:spMk id="82" creationId="{4290C5C6-B0E4-8B3A-3F55-8426997F830B}"/>
          </ac:spMkLst>
        </pc:spChg>
        <pc:spChg chg="del">
          <ac:chgData name="Cecilia June" userId="c816779616a3eea7" providerId="LiveId" clId="{19C2C3A1-2504-4E25-912F-3235D8D02643}" dt="2022-06-25T05:31:43.123" v="17615" actId="478"/>
          <ac:spMkLst>
            <pc:docMk/>
            <pc:sldMk cId="856555505" sldId="1865"/>
            <ac:spMk id="126" creationId="{AD0F7CB7-A436-8C00-B6B0-67B2C181C92B}"/>
          </ac:spMkLst>
        </pc:spChg>
        <pc:cxnChg chg="add del mod">
          <ac:chgData name="Cecilia June" userId="c816779616a3eea7" providerId="LiveId" clId="{19C2C3A1-2504-4E25-912F-3235D8D02643}" dt="2022-06-26T06:57:08.310" v="21147" actId="478"/>
          <ac:cxnSpMkLst>
            <pc:docMk/>
            <pc:sldMk cId="856555505" sldId="1865"/>
            <ac:cxnSpMk id="48" creationId="{F8BCB464-9BD9-61DF-33BE-6997ED2C263A}"/>
          </ac:cxnSpMkLst>
        </pc:cxnChg>
        <pc:cxnChg chg="add del mod">
          <ac:chgData name="Cecilia June" userId="c816779616a3eea7" providerId="LiveId" clId="{19C2C3A1-2504-4E25-912F-3235D8D02643}" dt="2022-06-26T06:57:08.310" v="21147" actId="478"/>
          <ac:cxnSpMkLst>
            <pc:docMk/>
            <pc:sldMk cId="856555505" sldId="1865"/>
            <ac:cxnSpMk id="49" creationId="{5D101A13-7AFA-6376-B7FD-3F709E2AA498}"/>
          </ac:cxnSpMkLst>
        </pc:cxnChg>
        <pc:cxnChg chg="add mod">
          <ac:chgData name="Cecilia June" userId="c816779616a3eea7" providerId="LiveId" clId="{19C2C3A1-2504-4E25-912F-3235D8D02643}" dt="2022-06-26T06:54:07.482" v="21092"/>
          <ac:cxnSpMkLst>
            <pc:docMk/>
            <pc:sldMk cId="856555505" sldId="1865"/>
            <ac:cxnSpMk id="57" creationId="{F1F797A8-9444-9C37-D6E2-147E0478C487}"/>
          </ac:cxnSpMkLst>
        </pc:cxnChg>
        <pc:cxnChg chg="add mod">
          <ac:chgData name="Cecilia June" userId="c816779616a3eea7" providerId="LiveId" clId="{19C2C3A1-2504-4E25-912F-3235D8D02643}" dt="2022-06-26T06:54:07.482" v="21092"/>
          <ac:cxnSpMkLst>
            <pc:docMk/>
            <pc:sldMk cId="856555505" sldId="1865"/>
            <ac:cxnSpMk id="58" creationId="{C934E1BD-1A5E-5E07-A318-57EE1B6FC6F8}"/>
          </ac:cxnSpMkLst>
        </pc:cxnChg>
        <pc:cxnChg chg="del mod">
          <ac:chgData name="Cecilia June" userId="c816779616a3eea7" providerId="LiveId" clId="{19C2C3A1-2504-4E25-912F-3235D8D02643}" dt="2022-06-25T05:31:43.123" v="17615" actId="478"/>
          <ac:cxnSpMkLst>
            <pc:docMk/>
            <pc:sldMk cId="856555505" sldId="1865"/>
            <ac:cxnSpMk id="98" creationId="{3E81FEDC-757B-614B-6824-E344E1995613}"/>
          </ac:cxnSpMkLst>
        </pc:cxnChg>
      </pc:sldChg>
      <pc:sldChg chg="addSp delSp modSp add mod">
        <pc:chgData name="Cecilia June" userId="c816779616a3eea7" providerId="LiveId" clId="{19C2C3A1-2504-4E25-912F-3235D8D02643}" dt="2022-06-26T08:27:19.456" v="21512" actId="478"/>
        <pc:sldMkLst>
          <pc:docMk/>
          <pc:sldMk cId="3403887205" sldId="1866"/>
        </pc:sldMkLst>
        <pc:spChg chg="add mod">
          <ac:chgData name="Cecilia June" userId="c816779616a3eea7" providerId="LiveId" clId="{19C2C3A1-2504-4E25-912F-3235D8D02643}" dt="2022-06-25T05:33:42.181" v="17630"/>
          <ac:spMkLst>
            <pc:docMk/>
            <pc:sldMk cId="3403887205" sldId="1866"/>
            <ac:spMk id="57" creationId="{7C1EF9C8-0B27-B900-54AC-2D4D76EC6C9A}"/>
          </ac:spMkLst>
        </pc:spChg>
        <pc:spChg chg="add del mod">
          <ac:chgData name="Cecilia June" userId="c816779616a3eea7" providerId="LiveId" clId="{19C2C3A1-2504-4E25-912F-3235D8D02643}" dt="2022-06-26T05:41:32.210" v="20759" actId="21"/>
          <ac:spMkLst>
            <pc:docMk/>
            <pc:sldMk cId="3403887205" sldId="1866"/>
            <ac:spMk id="58" creationId="{102C2CDC-470B-3D89-37CE-74A11491E084}"/>
          </ac:spMkLst>
        </pc:spChg>
        <pc:spChg chg="add del mod">
          <ac:chgData name="Cecilia June" userId="c816779616a3eea7" providerId="LiveId" clId="{19C2C3A1-2504-4E25-912F-3235D8D02643}" dt="2022-06-26T08:27:17.597" v="21511" actId="478"/>
          <ac:spMkLst>
            <pc:docMk/>
            <pc:sldMk cId="3403887205" sldId="1866"/>
            <ac:spMk id="65" creationId="{0AD2BA0E-A62C-5760-B800-C362321FF6F0}"/>
          </ac:spMkLst>
        </pc:spChg>
        <pc:spChg chg="add del mod">
          <ac:chgData name="Cecilia June" userId="c816779616a3eea7" providerId="LiveId" clId="{19C2C3A1-2504-4E25-912F-3235D8D02643}" dt="2022-06-25T05:33:51.747" v="17631" actId="478"/>
          <ac:spMkLst>
            <pc:docMk/>
            <pc:sldMk cId="3403887205" sldId="1866"/>
            <ac:spMk id="65" creationId="{6CE276F9-E84E-FDCC-D038-912E45AF6F5A}"/>
          </ac:spMkLst>
        </pc:spChg>
        <pc:spChg chg="add del mod">
          <ac:chgData name="Cecilia June" userId="c816779616a3eea7" providerId="LiveId" clId="{19C2C3A1-2504-4E25-912F-3235D8D02643}" dt="2022-06-26T05:41:19.670" v="20757" actId="1076"/>
          <ac:spMkLst>
            <pc:docMk/>
            <pc:sldMk cId="3403887205" sldId="1866"/>
            <ac:spMk id="66" creationId="{1F8A4B5E-7893-19FC-0255-BBAE17566789}"/>
          </ac:spMkLst>
        </pc:spChg>
        <pc:spChg chg="mod">
          <ac:chgData name="Cecilia June" userId="c816779616a3eea7" providerId="LiveId" clId="{19C2C3A1-2504-4E25-912F-3235D8D02643}" dt="2022-06-26T05:41:03.864" v="20753" actId="20577"/>
          <ac:spMkLst>
            <pc:docMk/>
            <pc:sldMk cId="3403887205" sldId="1866"/>
            <ac:spMk id="84" creationId="{4E8ABB15-0FAD-D8F0-645C-4E80505219B2}"/>
          </ac:spMkLst>
        </pc:spChg>
        <pc:spChg chg="del">
          <ac:chgData name="Cecilia June" userId="c816779616a3eea7" providerId="LiveId" clId="{19C2C3A1-2504-4E25-912F-3235D8D02643}" dt="2022-06-26T05:42:03.853" v="20763" actId="478"/>
          <ac:spMkLst>
            <pc:docMk/>
            <pc:sldMk cId="3403887205" sldId="1866"/>
            <ac:spMk id="87" creationId="{1B306B51-AFD2-A873-0958-9A04B5A4897E}"/>
          </ac:spMkLst>
        </pc:spChg>
        <pc:spChg chg="del">
          <ac:chgData name="Cecilia June" userId="c816779616a3eea7" providerId="LiveId" clId="{19C2C3A1-2504-4E25-912F-3235D8D02643}" dt="2022-06-26T05:42:03.853" v="20763" actId="478"/>
          <ac:spMkLst>
            <pc:docMk/>
            <pc:sldMk cId="3403887205" sldId="1866"/>
            <ac:spMk id="88" creationId="{C9E196FA-48DF-DC55-8E03-45160FEC8645}"/>
          </ac:spMkLst>
        </pc:spChg>
        <pc:spChg chg="del">
          <ac:chgData name="Cecilia June" userId="c816779616a3eea7" providerId="LiveId" clId="{19C2C3A1-2504-4E25-912F-3235D8D02643}" dt="2022-06-26T05:42:03.853" v="20763" actId="478"/>
          <ac:spMkLst>
            <pc:docMk/>
            <pc:sldMk cId="3403887205" sldId="1866"/>
            <ac:spMk id="89" creationId="{0CCDF9E9-5A2F-BEEF-58AB-E629763BE0C5}"/>
          </ac:spMkLst>
        </pc:spChg>
        <pc:spChg chg="del">
          <ac:chgData name="Cecilia June" userId="c816779616a3eea7" providerId="LiveId" clId="{19C2C3A1-2504-4E25-912F-3235D8D02643}" dt="2022-06-26T05:42:03.853" v="20763" actId="478"/>
          <ac:spMkLst>
            <pc:docMk/>
            <pc:sldMk cId="3403887205" sldId="1866"/>
            <ac:spMk id="90" creationId="{A700CA17-0F72-B236-433A-680B79EFED16}"/>
          </ac:spMkLst>
        </pc:spChg>
        <pc:spChg chg="add del mod">
          <ac:chgData name="Cecilia June" userId="c816779616a3eea7" providerId="LiveId" clId="{19C2C3A1-2504-4E25-912F-3235D8D02643}" dt="2022-06-26T05:41:22.707" v="20758" actId="478"/>
          <ac:spMkLst>
            <pc:docMk/>
            <pc:sldMk cId="3403887205" sldId="1866"/>
            <ac:spMk id="92" creationId="{2B675EC8-C8DA-CD0F-897A-A4A2D1CA3DFA}"/>
          </ac:spMkLst>
        </pc:spChg>
        <pc:spChg chg="add del mod">
          <ac:chgData name="Cecilia June" userId="c816779616a3eea7" providerId="LiveId" clId="{19C2C3A1-2504-4E25-912F-3235D8D02643}" dt="2022-06-26T08:27:19.456" v="21512" actId="478"/>
          <ac:spMkLst>
            <pc:docMk/>
            <pc:sldMk cId="3403887205" sldId="1866"/>
            <ac:spMk id="93" creationId="{20674FA2-84EE-BBC0-3456-67E8EB7976B9}"/>
          </ac:spMkLst>
        </pc:spChg>
        <pc:spChg chg="add del mod">
          <ac:chgData name="Cecilia June" userId="c816779616a3eea7" providerId="LiveId" clId="{19C2C3A1-2504-4E25-912F-3235D8D02643}" dt="2022-06-26T05:31:33.151" v="20724" actId="478"/>
          <ac:spMkLst>
            <pc:docMk/>
            <pc:sldMk cId="3403887205" sldId="1866"/>
            <ac:spMk id="95" creationId="{5731B8FC-8C7F-F942-4BAA-41463CD78957}"/>
          </ac:spMkLst>
        </pc:spChg>
        <pc:spChg chg="add del mod">
          <ac:chgData name="Cecilia June" userId="c816779616a3eea7" providerId="LiveId" clId="{19C2C3A1-2504-4E25-912F-3235D8D02643}" dt="2022-06-26T05:31:33.151" v="20724" actId="478"/>
          <ac:spMkLst>
            <pc:docMk/>
            <pc:sldMk cId="3403887205" sldId="1866"/>
            <ac:spMk id="96" creationId="{925A5843-E9CF-9719-805A-53042BBC4792}"/>
          </ac:spMkLst>
        </pc:spChg>
        <pc:spChg chg="add del mod">
          <ac:chgData name="Cecilia June" userId="c816779616a3eea7" providerId="LiveId" clId="{19C2C3A1-2504-4E25-912F-3235D8D02643}" dt="2022-06-26T05:31:33.151" v="20724" actId="478"/>
          <ac:spMkLst>
            <pc:docMk/>
            <pc:sldMk cId="3403887205" sldId="1866"/>
            <ac:spMk id="100" creationId="{12B9E1D1-4B16-0CED-BA4A-5561F26E8010}"/>
          </ac:spMkLst>
        </pc:spChg>
        <pc:spChg chg="add del mod">
          <ac:chgData name="Cecilia June" userId="c816779616a3eea7" providerId="LiveId" clId="{19C2C3A1-2504-4E25-912F-3235D8D02643}" dt="2022-06-26T05:31:33.151" v="20724" actId="478"/>
          <ac:spMkLst>
            <pc:docMk/>
            <pc:sldMk cId="3403887205" sldId="1866"/>
            <ac:spMk id="101" creationId="{002B1F31-96A0-8C60-D250-24A7C69ACFEA}"/>
          </ac:spMkLst>
        </pc:spChg>
        <pc:spChg chg="add del mod">
          <ac:chgData name="Cecilia June" userId="c816779616a3eea7" providerId="LiveId" clId="{19C2C3A1-2504-4E25-912F-3235D8D02643}" dt="2022-06-26T05:31:33.151" v="20724" actId="478"/>
          <ac:spMkLst>
            <pc:docMk/>
            <pc:sldMk cId="3403887205" sldId="1866"/>
            <ac:spMk id="102" creationId="{ED1FFBFA-A21F-DA3D-07B4-2FA8C72B4B39}"/>
          </ac:spMkLst>
        </pc:spChg>
        <pc:spChg chg="add mod">
          <ac:chgData name="Cecilia June" userId="c816779616a3eea7" providerId="LiveId" clId="{19C2C3A1-2504-4E25-912F-3235D8D02643}" dt="2022-06-26T05:39:46.352" v="20740"/>
          <ac:spMkLst>
            <pc:docMk/>
            <pc:sldMk cId="3403887205" sldId="1866"/>
            <ac:spMk id="103" creationId="{DF87739E-033D-BC93-9B26-82240D07B1F2}"/>
          </ac:spMkLst>
        </pc:spChg>
        <pc:spChg chg="add mod">
          <ac:chgData name="Cecilia June" userId="c816779616a3eea7" providerId="LiveId" clId="{19C2C3A1-2504-4E25-912F-3235D8D02643}" dt="2022-06-26T05:39:46.352" v="20740"/>
          <ac:spMkLst>
            <pc:docMk/>
            <pc:sldMk cId="3403887205" sldId="1866"/>
            <ac:spMk id="106" creationId="{E6A83A47-730B-C5AC-03C2-EC3E5043FA3C}"/>
          </ac:spMkLst>
        </pc:spChg>
        <pc:spChg chg="add mod">
          <ac:chgData name="Cecilia June" userId="c816779616a3eea7" providerId="LiveId" clId="{19C2C3A1-2504-4E25-912F-3235D8D02643}" dt="2022-06-26T05:39:46.352" v="20740"/>
          <ac:spMkLst>
            <pc:docMk/>
            <pc:sldMk cId="3403887205" sldId="1866"/>
            <ac:spMk id="108" creationId="{6751B667-54D9-C83E-73C9-F1058E2BFA3A}"/>
          </ac:spMkLst>
        </pc:spChg>
        <pc:spChg chg="add mod">
          <ac:chgData name="Cecilia June" userId="c816779616a3eea7" providerId="LiveId" clId="{19C2C3A1-2504-4E25-912F-3235D8D02643}" dt="2022-06-26T05:39:46.352" v="20740"/>
          <ac:spMkLst>
            <pc:docMk/>
            <pc:sldMk cId="3403887205" sldId="1866"/>
            <ac:spMk id="109" creationId="{6FE81C2C-DE75-A8C0-8B5F-5F75CEF04350}"/>
          </ac:spMkLst>
        </pc:spChg>
        <pc:spChg chg="add mod">
          <ac:chgData name="Cecilia June" userId="c816779616a3eea7" providerId="LiveId" clId="{19C2C3A1-2504-4E25-912F-3235D8D02643}" dt="2022-06-26T05:39:46.352" v="20740"/>
          <ac:spMkLst>
            <pc:docMk/>
            <pc:sldMk cId="3403887205" sldId="1866"/>
            <ac:spMk id="110" creationId="{F5852323-E24F-9E28-EA5D-CF0D620C29FB}"/>
          </ac:spMkLst>
        </pc:spChg>
        <pc:spChg chg="add mod">
          <ac:chgData name="Cecilia June" userId="c816779616a3eea7" providerId="LiveId" clId="{19C2C3A1-2504-4E25-912F-3235D8D02643}" dt="2022-06-26T05:41:33.666" v="20760"/>
          <ac:spMkLst>
            <pc:docMk/>
            <pc:sldMk cId="3403887205" sldId="1866"/>
            <ac:spMk id="111" creationId="{3B7AA3A8-3F8A-6505-CE99-49BB5AF0F263}"/>
          </ac:spMkLst>
        </pc:spChg>
        <pc:spChg chg="add mod">
          <ac:chgData name="Cecilia June" userId="c816779616a3eea7" providerId="LiveId" clId="{19C2C3A1-2504-4E25-912F-3235D8D02643}" dt="2022-06-26T05:41:42.381" v="20762" actId="1076"/>
          <ac:spMkLst>
            <pc:docMk/>
            <pc:sldMk cId="3403887205" sldId="1866"/>
            <ac:spMk id="112" creationId="{1D9B5A52-FF3C-1421-B0EF-3AF82F1C05DC}"/>
          </ac:spMkLst>
        </pc:spChg>
        <pc:spChg chg="add del mod">
          <ac:chgData name="Cecilia June" userId="c816779616a3eea7" providerId="LiveId" clId="{19C2C3A1-2504-4E25-912F-3235D8D02643}" dt="2022-06-26T06:50:08.595" v="21064" actId="478"/>
          <ac:spMkLst>
            <pc:docMk/>
            <pc:sldMk cId="3403887205" sldId="1866"/>
            <ac:spMk id="113" creationId="{D25F552B-94C8-AA1A-F6B4-C21EDCB7C388}"/>
          </ac:spMkLst>
        </pc:spChg>
        <pc:spChg chg="add del mod">
          <ac:chgData name="Cecilia June" userId="c816779616a3eea7" providerId="LiveId" clId="{19C2C3A1-2504-4E25-912F-3235D8D02643}" dt="2022-06-26T06:50:08.595" v="21064" actId="478"/>
          <ac:spMkLst>
            <pc:docMk/>
            <pc:sldMk cId="3403887205" sldId="1866"/>
            <ac:spMk id="114" creationId="{6F2D2A3A-24D0-DCE2-3035-3160398511F5}"/>
          </ac:spMkLst>
        </pc:spChg>
        <pc:spChg chg="add del mod">
          <ac:chgData name="Cecilia June" userId="c816779616a3eea7" providerId="LiveId" clId="{19C2C3A1-2504-4E25-912F-3235D8D02643}" dt="2022-06-26T06:50:08.595" v="21064" actId="478"/>
          <ac:spMkLst>
            <pc:docMk/>
            <pc:sldMk cId="3403887205" sldId="1866"/>
            <ac:spMk id="117" creationId="{B210BA11-5CCF-CDA1-6711-EEBC7EF07E05}"/>
          </ac:spMkLst>
        </pc:spChg>
        <pc:spChg chg="add del mod">
          <ac:chgData name="Cecilia June" userId="c816779616a3eea7" providerId="LiveId" clId="{19C2C3A1-2504-4E25-912F-3235D8D02643}" dt="2022-06-26T06:50:08.595" v="21064" actId="478"/>
          <ac:spMkLst>
            <pc:docMk/>
            <pc:sldMk cId="3403887205" sldId="1866"/>
            <ac:spMk id="118" creationId="{5A3102BE-F498-F5A3-B1D1-0E0279A627EC}"/>
          </ac:spMkLst>
        </pc:spChg>
        <pc:spChg chg="add del mod">
          <ac:chgData name="Cecilia June" userId="c816779616a3eea7" providerId="LiveId" clId="{19C2C3A1-2504-4E25-912F-3235D8D02643}" dt="2022-06-26T06:50:08.595" v="21064" actId="478"/>
          <ac:spMkLst>
            <pc:docMk/>
            <pc:sldMk cId="3403887205" sldId="1866"/>
            <ac:spMk id="119" creationId="{3ED1D661-28A7-AE0A-A320-6A2AED046CD5}"/>
          </ac:spMkLst>
        </pc:spChg>
        <pc:spChg chg="del">
          <ac:chgData name="Cecilia June" userId="c816779616a3eea7" providerId="LiveId" clId="{19C2C3A1-2504-4E25-912F-3235D8D02643}" dt="2022-06-26T05:42:03.853" v="20763" actId="478"/>
          <ac:spMkLst>
            <pc:docMk/>
            <pc:sldMk cId="3403887205" sldId="1866"/>
            <ac:spMk id="127" creationId="{F57786BB-883D-218B-2640-9767288E817E}"/>
          </ac:spMkLst>
        </pc:spChg>
        <pc:spChg chg="add del mod">
          <ac:chgData name="Cecilia June" userId="c816779616a3eea7" providerId="LiveId" clId="{19C2C3A1-2504-4E25-912F-3235D8D02643}" dt="2022-06-26T06:50:08.595" v="21064" actId="478"/>
          <ac:spMkLst>
            <pc:docMk/>
            <pc:sldMk cId="3403887205" sldId="1866"/>
            <ac:spMk id="128" creationId="{0578E8C5-6C10-9168-AACD-C41AD804D7FA}"/>
          </ac:spMkLst>
        </pc:spChg>
        <pc:spChg chg="add del mod">
          <ac:chgData name="Cecilia June" userId="c816779616a3eea7" providerId="LiveId" clId="{19C2C3A1-2504-4E25-912F-3235D8D02643}" dt="2022-06-26T06:50:08.595" v="21064" actId="478"/>
          <ac:spMkLst>
            <pc:docMk/>
            <pc:sldMk cId="3403887205" sldId="1866"/>
            <ac:spMk id="129" creationId="{9B2486B0-46BE-D347-E216-B3E7CB3CC51F}"/>
          </ac:spMkLst>
        </pc:spChg>
        <pc:spChg chg="add del mod">
          <ac:chgData name="Cecilia June" userId="c816779616a3eea7" providerId="LiveId" clId="{19C2C3A1-2504-4E25-912F-3235D8D02643}" dt="2022-06-26T06:50:08.595" v="21064" actId="478"/>
          <ac:spMkLst>
            <pc:docMk/>
            <pc:sldMk cId="3403887205" sldId="1866"/>
            <ac:spMk id="130" creationId="{EC3C026A-5C46-84E9-BF93-1CB81227AEA2}"/>
          </ac:spMkLst>
        </pc:spChg>
        <pc:spChg chg="add del mod">
          <ac:chgData name="Cecilia June" userId="c816779616a3eea7" providerId="LiveId" clId="{19C2C3A1-2504-4E25-912F-3235D8D02643}" dt="2022-06-26T06:50:08.595" v="21064" actId="478"/>
          <ac:spMkLst>
            <pc:docMk/>
            <pc:sldMk cId="3403887205" sldId="1866"/>
            <ac:spMk id="131" creationId="{6E0D6330-2C1B-FA97-3FF1-9A3FA996BFEE}"/>
          </ac:spMkLst>
        </pc:spChg>
        <pc:spChg chg="add del mod">
          <ac:chgData name="Cecilia June" userId="c816779616a3eea7" providerId="LiveId" clId="{19C2C3A1-2504-4E25-912F-3235D8D02643}" dt="2022-06-26T06:49:46.883" v="21060"/>
          <ac:spMkLst>
            <pc:docMk/>
            <pc:sldMk cId="3403887205" sldId="1866"/>
            <ac:spMk id="132" creationId="{5DCD07FA-2564-843B-E6FF-4232B86D2C8E}"/>
          </ac:spMkLst>
        </pc:spChg>
        <pc:spChg chg="add del mod">
          <ac:chgData name="Cecilia June" userId="c816779616a3eea7" providerId="LiveId" clId="{19C2C3A1-2504-4E25-912F-3235D8D02643}" dt="2022-06-26T06:49:46.883" v="21060"/>
          <ac:spMkLst>
            <pc:docMk/>
            <pc:sldMk cId="3403887205" sldId="1866"/>
            <ac:spMk id="133" creationId="{A6A1081B-5B71-65D1-A906-C1721E8747C1}"/>
          </ac:spMkLst>
        </pc:spChg>
        <pc:spChg chg="add del mod">
          <ac:chgData name="Cecilia June" userId="c816779616a3eea7" providerId="LiveId" clId="{19C2C3A1-2504-4E25-912F-3235D8D02643}" dt="2022-06-26T06:49:46.883" v="21060"/>
          <ac:spMkLst>
            <pc:docMk/>
            <pc:sldMk cId="3403887205" sldId="1866"/>
            <ac:spMk id="136" creationId="{CE7D3781-22BC-89DC-1FC6-A74711ED515F}"/>
          </ac:spMkLst>
        </pc:spChg>
        <pc:spChg chg="add del mod">
          <ac:chgData name="Cecilia June" userId="c816779616a3eea7" providerId="LiveId" clId="{19C2C3A1-2504-4E25-912F-3235D8D02643}" dt="2022-06-26T06:49:46.883" v="21060"/>
          <ac:spMkLst>
            <pc:docMk/>
            <pc:sldMk cId="3403887205" sldId="1866"/>
            <ac:spMk id="137" creationId="{771B9FED-BCAE-46D1-EE14-EC160DA9FB9C}"/>
          </ac:spMkLst>
        </pc:spChg>
        <pc:spChg chg="add del mod">
          <ac:chgData name="Cecilia June" userId="c816779616a3eea7" providerId="LiveId" clId="{19C2C3A1-2504-4E25-912F-3235D8D02643}" dt="2022-06-26T06:49:46.883" v="21060"/>
          <ac:spMkLst>
            <pc:docMk/>
            <pc:sldMk cId="3403887205" sldId="1866"/>
            <ac:spMk id="138" creationId="{462CAD47-EC39-272A-4306-B72DFB2D1590}"/>
          </ac:spMkLst>
        </pc:spChg>
        <pc:spChg chg="add del mod">
          <ac:chgData name="Cecilia June" userId="c816779616a3eea7" providerId="LiveId" clId="{19C2C3A1-2504-4E25-912F-3235D8D02643}" dt="2022-06-26T06:49:46.883" v="21060"/>
          <ac:spMkLst>
            <pc:docMk/>
            <pc:sldMk cId="3403887205" sldId="1866"/>
            <ac:spMk id="139" creationId="{21DD10C4-8AFB-2DFB-363B-4CC653AD9A70}"/>
          </ac:spMkLst>
        </pc:spChg>
        <pc:spChg chg="add del mod">
          <ac:chgData name="Cecilia June" userId="c816779616a3eea7" providerId="LiveId" clId="{19C2C3A1-2504-4E25-912F-3235D8D02643}" dt="2022-06-26T06:49:46.883" v="21060"/>
          <ac:spMkLst>
            <pc:docMk/>
            <pc:sldMk cId="3403887205" sldId="1866"/>
            <ac:spMk id="140" creationId="{A7D79E54-058E-450F-3B4F-CC5D701A7024}"/>
          </ac:spMkLst>
        </pc:spChg>
        <pc:spChg chg="add del mod">
          <ac:chgData name="Cecilia June" userId="c816779616a3eea7" providerId="LiveId" clId="{19C2C3A1-2504-4E25-912F-3235D8D02643}" dt="2022-06-26T06:49:46.883" v="21060"/>
          <ac:spMkLst>
            <pc:docMk/>
            <pc:sldMk cId="3403887205" sldId="1866"/>
            <ac:spMk id="141" creationId="{A8317966-7870-9B03-204B-F3A6CECA6540}"/>
          </ac:spMkLst>
        </pc:spChg>
        <pc:spChg chg="add del mod">
          <ac:chgData name="Cecilia June" userId="c816779616a3eea7" providerId="LiveId" clId="{19C2C3A1-2504-4E25-912F-3235D8D02643}" dt="2022-06-26T06:49:46.883" v="21060"/>
          <ac:spMkLst>
            <pc:docMk/>
            <pc:sldMk cId="3403887205" sldId="1866"/>
            <ac:spMk id="142" creationId="{9368D347-5CAC-A713-FFB5-5BC57391CDB1}"/>
          </ac:spMkLst>
        </pc:spChg>
        <pc:spChg chg="add del mod">
          <ac:chgData name="Cecilia June" userId="c816779616a3eea7" providerId="LiveId" clId="{19C2C3A1-2504-4E25-912F-3235D8D02643}" dt="2022-06-26T06:49:46.883" v="21060"/>
          <ac:spMkLst>
            <pc:docMk/>
            <pc:sldMk cId="3403887205" sldId="1866"/>
            <ac:spMk id="143" creationId="{97929EEB-3D27-7146-543F-54C2BC9A065B}"/>
          </ac:spMkLst>
        </pc:spChg>
        <pc:spChg chg="add del mod">
          <ac:chgData name="Cecilia June" userId="c816779616a3eea7" providerId="LiveId" clId="{19C2C3A1-2504-4E25-912F-3235D8D02643}" dt="2022-06-26T06:49:46.883" v="21060"/>
          <ac:spMkLst>
            <pc:docMk/>
            <pc:sldMk cId="3403887205" sldId="1866"/>
            <ac:spMk id="144" creationId="{C659E4FC-9313-677D-2122-949453547514}"/>
          </ac:spMkLst>
        </pc:spChg>
        <pc:spChg chg="add mod">
          <ac:chgData name="Cecilia June" userId="c816779616a3eea7" providerId="LiveId" clId="{19C2C3A1-2504-4E25-912F-3235D8D02643}" dt="2022-06-26T06:49:55.652" v="21062"/>
          <ac:spMkLst>
            <pc:docMk/>
            <pc:sldMk cId="3403887205" sldId="1866"/>
            <ac:spMk id="145" creationId="{F171A612-DA2E-44F8-8315-63B71A7A0E88}"/>
          </ac:spMkLst>
        </pc:spChg>
        <pc:spChg chg="add mod">
          <ac:chgData name="Cecilia June" userId="c816779616a3eea7" providerId="LiveId" clId="{19C2C3A1-2504-4E25-912F-3235D8D02643}" dt="2022-06-26T06:51:13.084" v="21070" actId="20577"/>
          <ac:spMkLst>
            <pc:docMk/>
            <pc:sldMk cId="3403887205" sldId="1866"/>
            <ac:spMk id="146" creationId="{1EC181CF-BF25-9231-B420-33003004511A}"/>
          </ac:spMkLst>
        </pc:spChg>
        <pc:spChg chg="add mod">
          <ac:chgData name="Cecilia June" userId="c816779616a3eea7" providerId="LiveId" clId="{19C2C3A1-2504-4E25-912F-3235D8D02643}" dt="2022-06-26T06:49:55.652" v="21062"/>
          <ac:spMkLst>
            <pc:docMk/>
            <pc:sldMk cId="3403887205" sldId="1866"/>
            <ac:spMk id="149" creationId="{EB5A9F43-10BB-B3AC-85E1-80C2E82FCA3E}"/>
          </ac:spMkLst>
        </pc:spChg>
        <pc:spChg chg="add mod">
          <ac:chgData name="Cecilia June" userId="c816779616a3eea7" providerId="LiveId" clId="{19C2C3A1-2504-4E25-912F-3235D8D02643}" dt="2022-06-26T06:49:55.652" v="21062"/>
          <ac:spMkLst>
            <pc:docMk/>
            <pc:sldMk cId="3403887205" sldId="1866"/>
            <ac:spMk id="150" creationId="{38B64DD8-4EB3-CEFD-9EF6-D86F10F65744}"/>
          </ac:spMkLst>
        </pc:spChg>
        <pc:spChg chg="add mod">
          <ac:chgData name="Cecilia June" userId="c816779616a3eea7" providerId="LiveId" clId="{19C2C3A1-2504-4E25-912F-3235D8D02643}" dt="2022-06-26T06:51:20.779" v="21072" actId="20577"/>
          <ac:spMkLst>
            <pc:docMk/>
            <pc:sldMk cId="3403887205" sldId="1866"/>
            <ac:spMk id="151" creationId="{2428AC90-6D04-EA8C-20E0-C7D925EFEB1C}"/>
          </ac:spMkLst>
        </pc:spChg>
        <pc:spChg chg="add mod">
          <ac:chgData name="Cecilia June" userId="c816779616a3eea7" providerId="LiveId" clId="{19C2C3A1-2504-4E25-912F-3235D8D02643}" dt="2022-06-26T06:49:55.652" v="21062"/>
          <ac:spMkLst>
            <pc:docMk/>
            <pc:sldMk cId="3403887205" sldId="1866"/>
            <ac:spMk id="152" creationId="{E0F53CCD-2C01-3410-E38B-F7FA3FB510FD}"/>
          </ac:spMkLst>
        </pc:spChg>
        <pc:spChg chg="add mod">
          <ac:chgData name="Cecilia June" userId="c816779616a3eea7" providerId="LiveId" clId="{19C2C3A1-2504-4E25-912F-3235D8D02643}" dt="2022-06-26T06:49:55.652" v="21062"/>
          <ac:spMkLst>
            <pc:docMk/>
            <pc:sldMk cId="3403887205" sldId="1866"/>
            <ac:spMk id="153" creationId="{B7218673-5247-B8B7-17A4-9DDB45785710}"/>
          </ac:spMkLst>
        </pc:spChg>
        <pc:spChg chg="add mod">
          <ac:chgData name="Cecilia June" userId="c816779616a3eea7" providerId="LiveId" clId="{19C2C3A1-2504-4E25-912F-3235D8D02643}" dt="2022-06-26T06:49:55.652" v="21062"/>
          <ac:spMkLst>
            <pc:docMk/>
            <pc:sldMk cId="3403887205" sldId="1866"/>
            <ac:spMk id="154" creationId="{2DFFF49B-8A6F-A8D9-2941-75E9383E7908}"/>
          </ac:spMkLst>
        </pc:spChg>
        <pc:spChg chg="add mod">
          <ac:chgData name="Cecilia June" userId="c816779616a3eea7" providerId="LiveId" clId="{19C2C3A1-2504-4E25-912F-3235D8D02643}" dt="2022-06-26T06:49:55.652" v="21062"/>
          <ac:spMkLst>
            <pc:docMk/>
            <pc:sldMk cId="3403887205" sldId="1866"/>
            <ac:spMk id="155" creationId="{679B915C-A2AD-489B-E4C0-6B5D74AE2605}"/>
          </ac:spMkLst>
        </pc:spChg>
        <pc:spChg chg="add del mod">
          <ac:chgData name="Cecilia June" userId="c816779616a3eea7" providerId="LiveId" clId="{19C2C3A1-2504-4E25-912F-3235D8D02643}" dt="2022-06-26T06:50:02.139" v="21063" actId="478"/>
          <ac:spMkLst>
            <pc:docMk/>
            <pc:sldMk cId="3403887205" sldId="1866"/>
            <ac:spMk id="156" creationId="{B90B3DE1-73BB-A2F6-0AF9-1E35C88DD099}"/>
          </ac:spMkLst>
        </pc:spChg>
        <pc:spChg chg="add del mod">
          <ac:chgData name="Cecilia June" userId="c816779616a3eea7" providerId="LiveId" clId="{19C2C3A1-2504-4E25-912F-3235D8D02643}" dt="2022-06-26T06:50:02.139" v="21063" actId="478"/>
          <ac:spMkLst>
            <pc:docMk/>
            <pc:sldMk cId="3403887205" sldId="1866"/>
            <ac:spMk id="157" creationId="{7543497B-F0B6-2374-1692-19F188033E3C}"/>
          </ac:spMkLst>
        </pc:spChg>
        <pc:cxnChg chg="add del mod">
          <ac:chgData name="Cecilia June" userId="c816779616a3eea7" providerId="LiveId" clId="{19C2C3A1-2504-4E25-912F-3235D8D02643}" dt="2022-06-26T05:31:34.661" v="20725" actId="478"/>
          <ac:cxnSpMkLst>
            <pc:docMk/>
            <pc:sldMk cId="3403887205" sldId="1866"/>
            <ac:cxnSpMk id="99" creationId="{63FE7C9F-32E2-EB62-51DC-64DFA17CF224}"/>
          </ac:cxnSpMkLst>
        </pc:cxnChg>
        <pc:cxnChg chg="del mod">
          <ac:chgData name="Cecilia June" userId="c816779616a3eea7" providerId="LiveId" clId="{19C2C3A1-2504-4E25-912F-3235D8D02643}" dt="2022-06-26T05:42:03.853" v="20763" actId="478"/>
          <ac:cxnSpMkLst>
            <pc:docMk/>
            <pc:sldMk cId="3403887205" sldId="1866"/>
            <ac:cxnSpMk id="104" creationId="{38BE5864-5780-7A69-55C0-07D35AB1C85C}"/>
          </ac:cxnSpMkLst>
        </pc:cxnChg>
        <pc:cxnChg chg="add mod">
          <ac:chgData name="Cecilia June" userId="c816779616a3eea7" providerId="LiveId" clId="{19C2C3A1-2504-4E25-912F-3235D8D02643}" dt="2022-06-26T05:39:46.352" v="20740"/>
          <ac:cxnSpMkLst>
            <pc:docMk/>
            <pc:sldMk cId="3403887205" sldId="1866"/>
            <ac:cxnSpMk id="107" creationId="{7C119B45-D2A6-0086-FDE3-1F2F39EA3A11}"/>
          </ac:cxnSpMkLst>
        </pc:cxnChg>
        <pc:cxnChg chg="add del mod">
          <ac:chgData name="Cecilia June" userId="c816779616a3eea7" providerId="LiveId" clId="{19C2C3A1-2504-4E25-912F-3235D8D02643}" dt="2022-06-26T06:50:08.595" v="21064" actId="478"/>
          <ac:cxnSpMkLst>
            <pc:docMk/>
            <pc:sldMk cId="3403887205" sldId="1866"/>
            <ac:cxnSpMk id="115" creationId="{7809E2F9-675E-5A1D-197D-1D449C33D1EC}"/>
          </ac:cxnSpMkLst>
        </pc:cxnChg>
        <pc:cxnChg chg="add del mod">
          <ac:chgData name="Cecilia June" userId="c816779616a3eea7" providerId="LiveId" clId="{19C2C3A1-2504-4E25-912F-3235D8D02643}" dt="2022-06-26T06:50:08.595" v="21064" actId="478"/>
          <ac:cxnSpMkLst>
            <pc:docMk/>
            <pc:sldMk cId="3403887205" sldId="1866"/>
            <ac:cxnSpMk id="116" creationId="{BA771C77-5CA8-977D-D9FC-11786707BEF7}"/>
          </ac:cxnSpMkLst>
        </pc:cxnChg>
        <pc:cxnChg chg="add del mod">
          <ac:chgData name="Cecilia June" userId="c816779616a3eea7" providerId="LiveId" clId="{19C2C3A1-2504-4E25-912F-3235D8D02643}" dt="2022-06-26T06:49:46.883" v="21060"/>
          <ac:cxnSpMkLst>
            <pc:docMk/>
            <pc:sldMk cId="3403887205" sldId="1866"/>
            <ac:cxnSpMk id="134" creationId="{41F0A36E-2894-132C-0651-788853200B79}"/>
          </ac:cxnSpMkLst>
        </pc:cxnChg>
        <pc:cxnChg chg="add del mod">
          <ac:chgData name="Cecilia June" userId="c816779616a3eea7" providerId="LiveId" clId="{19C2C3A1-2504-4E25-912F-3235D8D02643}" dt="2022-06-26T06:49:46.883" v="21060"/>
          <ac:cxnSpMkLst>
            <pc:docMk/>
            <pc:sldMk cId="3403887205" sldId="1866"/>
            <ac:cxnSpMk id="135" creationId="{3E45A107-655F-9ECD-FC30-C78563722072}"/>
          </ac:cxnSpMkLst>
        </pc:cxnChg>
        <pc:cxnChg chg="add mod">
          <ac:chgData name="Cecilia June" userId="c816779616a3eea7" providerId="LiveId" clId="{19C2C3A1-2504-4E25-912F-3235D8D02643}" dt="2022-06-26T06:49:55.652" v="21062"/>
          <ac:cxnSpMkLst>
            <pc:docMk/>
            <pc:sldMk cId="3403887205" sldId="1866"/>
            <ac:cxnSpMk id="147" creationId="{DA0BEC4B-BFF9-FFF6-A9CF-70679975717E}"/>
          </ac:cxnSpMkLst>
        </pc:cxnChg>
        <pc:cxnChg chg="add mod">
          <ac:chgData name="Cecilia June" userId="c816779616a3eea7" providerId="LiveId" clId="{19C2C3A1-2504-4E25-912F-3235D8D02643}" dt="2022-06-26T06:49:55.652" v="21062"/>
          <ac:cxnSpMkLst>
            <pc:docMk/>
            <pc:sldMk cId="3403887205" sldId="1866"/>
            <ac:cxnSpMk id="148" creationId="{5787160C-1375-209D-B059-99B45C1C673B}"/>
          </ac:cxnSpMkLst>
        </pc:cxnChg>
      </pc:sldChg>
      <pc:sldChg chg="add del">
        <pc:chgData name="Cecilia June" userId="c816779616a3eea7" providerId="LiveId" clId="{19C2C3A1-2504-4E25-912F-3235D8D02643}" dt="2022-06-25T06:09:47.106" v="17647"/>
        <pc:sldMkLst>
          <pc:docMk/>
          <pc:sldMk cId="1479875774" sldId="1867"/>
        </pc:sldMkLst>
      </pc:sldChg>
      <pc:sldChg chg="modSp mod">
        <pc:chgData name="Cecilia June" userId="c816779616a3eea7" providerId="LiveId" clId="{19C2C3A1-2504-4E25-912F-3235D8D02643}" dt="2022-06-25T06:26:38.163" v="17786" actId="20577"/>
        <pc:sldMkLst>
          <pc:docMk/>
          <pc:sldMk cId="3159017118" sldId="1867"/>
        </pc:sldMkLst>
        <pc:spChg chg="mod">
          <ac:chgData name="Cecilia June" userId="c816779616a3eea7" providerId="LiveId" clId="{19C2C3A1-2504-4E25-912F-3235D8D02643}" dt="2022-06-25T06:26:38.163" v="17786" actId="20577"/>
          <ac:spMkLst>
            <pc:docMk/>
            <pc:sldMk cId="3159017118" sldId="1867"/>
            <ac:spMk id="3" creationId="{2CEB878F-2F0E-EE7B-3A07-4C7BCA3CB14D}"/>
          </ac:spMkLst>
        </pc:spChg>
      </pc:sldChg>
      <pc:sldChg chg="delSp modSp add mod delAnim">
        <pc:chgData name="Cecilia June" userId="c816779616a3eea7" providerId="LiveId" clId="{19C2C3A1-2504-4E25-912F-3235D8D02643}" dt="2022-06-27T05:39:36.557" v="22894" actId="20577"/>
        <pc:sldMkLst>
          <pc:docMk/>
          <pc:sldMk cId="3945516067" sldId="1869"/>
        </pc:sldMkLst>
        <pc:spChg chg="mod">
          <ac:chgData name="Cecilia June" userId="c816779616a3eea7" providerId="LiveId" clId="{19C2C3A1-2504-4E25-912F-3235D8D02643}" dt="2022-06-27T05:39:36.557" v="22894" actId="20577"/>
          <ac:spMkLst>
            <pc:docMk/>
            <pc:sldMk cId="3945516067" sldId="1869"/>
            <ac:spMk id="3" creationId="{D4988DB3-D557-4481-B9A4-7AA7F49EDC2B}"/>
          </ac:spMkLst>
        </pc:spChg>
        <pc:picChg chg="del">
          <ac:chgData name="Cecilia June" userId="c816779616a3eea7" providerId="LiveId" clId="{19C2C3A1-2504-4E25-912F-3235D8D02643}" dt="2022-06-25T15:18:13.934" v="20292" actId="478"/>
          <ac:picMkLst>
            <pc:docMk/>
            <pc:sldMk cId="3945516067" sldId="1869"/>
            <ac:picMk id="4" creationId="{E1306C48-CEEB-0D8B-B7DB-EBF5754B8AD7}"/>
          </ac:picMkLst>
        </pc:picChg>
      </pc:sldChg>
      <pc:sldChg chg="addSp delSp modSp add mod">
        <pc:chgData name="Cecilia June" userId="c816779616a3eea7" providerId="LiveId" clId="{19C2C3A1-2504-4E25-912F-3235D8D02643}" dt="2022-06-25T15:28:58.903" v="20306" actId="21"/>
        <pc:sldMkLst>
          <pc:docMk/>
          <pc:sldMk cId="1046993665" sldId="1870"/>
        </pc:sldMkLst>
        <pc:spChg chg="mod">
          <ac:chgData name="Cecilia June" userId="c816779616a3eea7" providerId="LiveId" clId="{19C2C3A1-2504-4E25-912F-3235D8D02643}" dt="2022-06-25T07:22:10.892" v="18776" actId="207"/>
          <ac:spMkLst>
            <pc:docMk/>
            <pc:sldMk cId="1046993665" sldId="1870"/>
            <ac:spMk id="3" creationId="{243561AF-F73A-B2F9-D843-DFADADA87BA7}"/>
          </ac:spMkLst>
        </pc:spChg>
        <pc:picChg chg="add del mod">
          <ac:chgData name="Cecilia June" userId="c816779616a3eea7" providerId="LiveId" clId="{19C2C3A1-2504-4E25-912F-3235D8D02643}" dt="2022-06-25T15:28:58.903" v="20306" actId="21"/>
          <ac:picMkLst>
            <pc:docMk/>
            <pc:sldMk cId="1046993665" sldId="1870"/>
            <ac:picMk id="5" creationId="{2D08058B-1514-EB04-2928-ECC36E84C459}"/>
          </ac:picMkLst>
        </pc:picChg>
      </pc:sldChg>
      <pc:sldChg chg="addSp delSp modSp add mod">
        <pc:chgData name="Cecilia June" userId="c816779616a3eea7" providerId="LiveId" clId="{19C2C3A1-2504-4E25-912F-3235D8D02643}" dt="2022-06-26T07:04:25.508" v="21206" actId="1076"/>
        <pc:sldMkLst>
          <pc:docMk/>
          <pc:sldMk cId="3889827681" sldId="1872"/>
        </pc:sldMkLst>
        <pc:spChg chg="mod">
          <ac:chgData name="Cecilia June" userId="c816779616a3eea7" providerId="LiveId" clId="{19C2C3A1-2504-4E25-912F-3235D8D02643}" dt="2022-06-26T06:44:41.293" v="21022" actId="1076"/>
          <ac:spMkLst>
            <pc:docMk/>
            <pc:sldMk cId="3889827681" sldId="1872"/>
            <ac:spMk id="56" creationId="{71BF455D-5A76-D620-69C1-F7C767B0AF3D}"/>
          </ac:spMkLst>
        </pc:spChg>
        <pc:spChg chg="del">
          <ac:chgData name="Cecilia June" userId="c816779616a3eea7" providerId="LiveId" clId="{19C2C3A1-2504-4E25-912F-3235D8D02643}" dt="2022-06-26T06:36:48.090" v="21002" actId="478"/>
          <ac:spMkLst>
            <pc:docMk/>
            <pc:sldMk cId="3889827681" sldId="1872"/>
            <ac:spMk id="65" creationId="{0AD2BA0E-A62C-5760-B800-C362321FF6F0}"/>
          </ac:spMkLst>
        </pc:spChg>
        <pc:spChg chg="del">
          <ac:chgData name="Cecilia June" userId="c816779616a3eea7" providerId="LiveId" clId="{19C2C3A1-2504-4E25-912F-3235D8D02643}" dt="2022-06-26T05:31:39.087" v="20726" actId="478"/>
          <ac:spMkLst>
            <pc:docMk/>
            <pc:sldMk cId="3889827681" sldId="1872"/>
            <ac:spMk id="66" creationId="{1F8A4B5E-7893-19FC-0255-BBAE17566789}"/>
          </ac:spMkLst>
        </pc:spChg>
        <pc:spChg chg="mod">
          <ac:chgData name="Cecilia June" userId="c816779616a3eea7" providerId="LiveId" clId="{19C2C3A1-2504-4E25-912F-3235D8D02643}" dt="2022-06-26T05:39:21.195" v="20736" actId="20577"/>
          <ac:spMkLst>
            <pc:docMk/>
            <pc:sldMk cId="3889827681" sldId="1872"/>
            <ac:spMk id="84" creationId="{4E8ABB15-0FAD-D8F0-645C-4E80505219B2}"/>
          </ac:spMkLst>
        </pc:spChg>
        <pc:spChg chg="mod">
          <ac:chgData name="Cecilia June" userId="c816779616a3eea7" providerId="LiveId" clId="{19C2C3A1-2504-4E25-912F-3235D8D02643}" dt="2022-06-26T05:42:09.207" v="20764" actId="1076"/>
          <ac:spMkLst>
            <pc:docMk/>
            <pc:sldMk cId="3889827681" sldId="1872"/>
            <ac:spMk id="88" creationId="{C9E196FA-48DF-DC55-8E03-45160FEC8645}"/>
          </ac:spMkLst>
        </pc:spChg>
        <pc:spChg chg="del">
          <ac:chgData name="Cecilia June" userId="c816779616a3eea7" providerId="LiveId" clId="{19C2C3A1-2504-4E25-912F-3235D8D02643}" dt="2022-06-26T06:36:49.669" v="21003" actId="478"/>
          <ac:spMkLst>
            <pc:docMk/>
            <pc:sldMk cId="3889827681" sldId="1872"/>
            <ac:spMk id="93" creationId="{20674FA2-84EE-BBC0-3456-67E8EB7976B9}"/>
          </ac:spMkLst>
        </pc:spChg>
        <pc:spChg chg="mod">
          <ac:chgData name="Cecilia June" userId="c816779616a3eea7" providerId="LiveId" clId="{19C2C3A1-2504-4E25-912F-3235D8D02643}" dt="2022-06-26T05:39:18.385" v="20734" actId="1076"/>
          <ac:spMkLst>
            <pc:docMk/>
            <pc:sldMk cId="3889827681" sldId="1872"/>
            <ac:spMk id="96" creationId="{925A5843-E9CF-9719-805A-53042BBC4792}"/>
          </ac:spMkLst>
        </pc:spChg>
        <pc:spChg chg="add del mod">
          <ac:chgData name="Cecilia June" userId="c816779616a3eea7" providerId="LiveId" clId="{19C2C3A1-2504-4E25-912F-3235D8D02643}" dt="2022-06-26T05:42:16.560" v="20765" actId="478"/>
          <ac:spMkLst>
            <pc:docMk/>
            <pc:sldMk cId="3889827681" sldId="1872"/>
            <ac:spMk id="103" creationId="{5592A0CD-C9DE-632E-36B8-230C18C0866F}"/>
          </ac:spMkLst>
        </pc:spChg>
        <pc:spChg chg="add mod">
          <ac:chgData name="Cecilia June" userId="c816779616a3eea7" providerId="LiveId" clId="{19C2C3A1-2504-4E25-912F-3235D8D02643}" dt="2022-06-26T05:42:21.783" v="20767" actId="1076"/>
          <ac:spMkLst>
            <pc:docMk/>
            <pc:sldMk cId="3889827681" sldId="1872"/>
            <ac:spMk id="106" creationId="{24CEBA65-B8B6-F0E7-3055-41D49BAF7566}"/>
          </ac:spMkLst>
        </pc:spChg>
        <pc:spChg chg="add mod">
          <ac:chgData name="Cecilia June" userId="c816779616a3eea7" providerId="LiveId" clId="{19C2C3A1-2504-4E25-912F-3235D8D02643}" dt="2022-06-26T06:49:35.460" v="21058" actId="1076"/>
          <ac:spMkLst>
            <pc:docMk/>
            <pc:sldMk cId="3889827681" sldId="1872"/>
            <ac:spMk id="107" creationId="{735C1C3D-EC8E-850C-7C56-C9AD3CF5CC7D}"/>
          </ac:spMkLst>
        </pc:spChg>
        <pc:spChg chg="add mod">
          <ac:chgData name="Cecilia June" userId="c816779616a3eea7" providerId="LiveId" clId="{19C2C3A1-2504-4E25-912F-3235D8D02643}" dt="2022-06-26T06:51:37.310" v="21074" actId="20577"/>
          <ac:spMkLst>
            <pc:docMk/>
            <pc:sldMk cId="3889827681" sldId="1872"/>
            <ac:spMk id="108" creationId="{276CD3D0-CF06-E842-86C5-1D46C257D50C}"/>
          </ac:spMkLst>
        </pc:spChg>
        <pc:spChg chg="add mod">
          <ac:chgData name="Cecilia June" userId="c816779616a3eea7" providerId="LiveId" clId="{19C2C3A1-2504-4E25-912F-3235D8D02643}" dt="2022-06-26T06:49:35.460" v="21058" actId="1076"/>
          <ac:spMkLst>
            <pc:docMk/>
            <pc:sldMk cId="3889827681" sldId="1872"/>
            <ac:spMk id="111" creationId="{9F36D1A1-1CB6-6A39-0EB6-E6F8DBF00172}"/>
          </ac:spMkLst>
        </pc:spChg>
        <pc:spChg chg="add mod">
          <ac:chgData name="Cecilia June" userId="c816779616a3eea7" providerId="LiveId" clId="{19C2C3A1-2504-4E25-912F-3235D8D02643}" dt="2022-06-26T06:49:35.460" v="21058" actId="1076"/>
          <ac:spMkLst>
            <pc:docMk/>
            <pc:sldMk cId="3889827681" sldId="1872"/>
            <ac:spMk id="112" creationId="{F2A4D6D4-0B78-3558-66D6-56CCFDDCB084}"/>
          </ac:spMkLst>
        </pc:spChg>
        <pc:spChg chg="add mod">
          <ac:chgData name="Cecilia June" userId="c816779616a3eea7" providerId="LiveId" clId="{19C2C3A1-2504-4E25-912F-3235D8D02643}" dt="2022-06-26T06:51:40.973" v="21076" actId="20577"/>
          <ac:spMkLst>
            <pc:docMk/>
            <pc:sldMk cId="3889827681" sldId="1872"/>
            <ac:spMk id="113" creationId="{505E4CCE-3CC0-D0E7-63C0-CF7C3B5A6EC3}"/>
          </ac:spMkLst>
        </pc:spChg>
        <pc:spChg chg="add mod">
          <ac:chgData name="Cecilia June" userId="c816779616a3eea7" providerId="LiveId" clId="{19C2C3A1-2504-4E25-912F-3235D8D02643}" dt="2022-06-26T06:49:35.460" v="21058" actId="1076"/>
          <ac:spMkLst>
            <pc:docMk/>
            <pc:sldMk cId="3889827681" sldId="1872"/>
            <ac:spMk id="114" creationId="{83CDCA24-214D-A744-3734-5E097A00C2A8}"/>
          </ac:spMkLst>
        </pc:spChg>
        <pc:spChg chg="add mod">
          <ac:chgData name="Cecilia June" userId="c816779616a3eea7" providerId="LiveId" clId="{19C2C3A1-2504-4E25-912F-3235D8D02643}" dt="2022-06-26T06:49:35.460" v="21058" actId="1076"/>
          <ac:spMkLst>
            <pc:docMk/>
            <pc:sldMk cId="3889827681" sldId="1872"/>
            <ac:spMk id="115" creationId="{BD2E63DF-0305-A6E8-E62B-F70474B65783}"/>
          </ac:spMkLst>
        </pc:spChg>
        <pc:spChg chg="add mod">
          <ac:chgData name="Cecilia June" userId="c816779616a3eea7" providerId="LiveId" clId="{19C2C3A1-2504-4E25-912F-3235D8D02643}" dt="2022-06-26T06:49:35.460" v="21058" actId="1076"/>
          <ac:spMkLst>
            <pc:docMk/>
            <pc:sldMk cId="3889827681" sldId="1872"/>
            <ac:spMk id="116" creationId="{9280860A-5DAC-D5A8-A76A-CF646CC1796A}"/>
          </ac:spMkLst>
        </pc:spChg>
        <pc:spChg chg="add mod">
          <ac:chgData name="Cecilia June" userId="c816779616a3eea7" providerId="LiveId" clId="{19C2C3A1-2504-4E25-912F-3235D8D02643}" dt="2022-06-26T06:49:35.460" v="21058" actId="1076"/>
          <ac:spMkLst>
            <pc:docMk/>
            <pc:sldMk cId="3889827681" sldId="1872"/>
            <ac:spMk id="117" creationId="{2F83BB29-B49E-2EC8-5B2B-EA22F82C5769}"/>
          </ac:spMkLst>
        </pc:spChg>
        <pc:spChg chg="add mod">
          <ac:chgData name="Cecilia June" userId="c816779616a3eea7" providerId="LiveId" clId="{19C2C3A1-2504-4E25-912F-3235D8D02643}" dt="2022-06-26T07:04:25.508" v="21206" actId="1076"/>
          <ac:spMkLst>
            <pc:docMk/>
            <pc:sldMk cId="3889827681" sldId="1872"/>
            <ac:spMk id="118" creationId="{A322C656-DF48-9586-1A03-3803833BB618}"/>
          </ac:spMkLst>
        </pc:spChg>
        <pc:spChg chg="add mod">
          <ac:chgData name="Cecilia June" userId="c816779616a3eea7" providerId="LiveId" clId="{19C2C3A1-2504-4E25-912F-3235D8D02643}" dt="2022-06-26T07:04:25.508" v="21206" actId="1076"/>
          <ac:spMkLst>
            <pc:docMk/>
            <pc:sldMk cId="3889827681" sldId="1872"/>
            <ac:spMk id="119" creationId="{F1D2CE38-1F42-782F-C746-212CF2B05AC0}"/>
          </ac:spMkLst>
        </pc:spChg>
        <pc:cxnChg chg="add mod">
          <ac:chgData name="Cecilia June" userId="c816779616a3eea7" providerId="LiveId" clId="{19C2C3A1-2504-4E25-912F-3235D8D02643}" dt="2022-06-26T06:49:35.460" v="21058" actId="1076"/>
          <ac:cxnSpMkLst>
            <pc:docMk/>
            <pc:sldMk cId="3889827681" sldId="1872"/>
            <ac:cxnSpMk id="109" creationId="{7397F8F6-F3BB-36AF-6B27-77A802E91A0A}"/>
          </ac:cxnSpMkLst>
        </pc:cxnChg>
        <pc:cxnChg chg="add mod">
          <ac:chgData name="Cecilia June" userId="c816779616a3eea7" providerId="LiveId" clId="{19C2C3A1-2504-4E25-912F-3235D8D02643}" dt="2022-06-26T06:49:35.460" v="21058" actId="1076"/>
          <ac:cxnSpMkLst>
            <pc:docMk/>
            <pc:sldMk cId="3889827681" sldId="1872"/>
            <ac:cxnSpMk id="110" creationId="{8BC20443-7072-FF1F-35BF-509123CC4300}"/>
          </ac:cxnSpMkLst>
        </pc:cxnChg>
      </pc:sldChg>
      <pc:sldChg chg="addSp delSp modSp add mod">
        <pc:chgData name="Cecilia June" userId="c816779616a3eea7" providerId="LiveId" clId="{19C2C3A1-2504-4E25-912F-3235D8D02643}" dt="2022-06-26T08:23:48.494" v="21507" actId="1076"/>
        <pc:sldMkLst>
          <pc:docMk/>
          <pc:sldMk cId="1189353972" sldId="1873"/>
        </pc:sldMkLst>
        <pc:spChg chg="del">
          <ac:chgData name="Cecilia June" userId="c816779616a3eea7" providerId="LiveId" clId="{19C2C3A1-2504-4E25-912F-3235D8D02643}" dt="2022-06-26T06:23:40.061" v="20920" actId="478"/>
          <ac:spMkLst>
            <pc:docMk/>
            <pc:sldMk cId="1189353972" sldId="1873"/>
            <ac:spMk id="63" creationId="{73F9A315-955A-8C1B-0034-B25FE829FCC0}"/>
          </ac:spMkLst>
        </pc:spChg>
        <pc:spChg chg="mod">
          <ac:chgData name="Cecilia June" userId="c816779616a3eea7" providerId="LiveId" clId="{19C2C3A1-2504-4E25-912F-3235D8D02643}" dt="2022-06-26T06:19:20.136" v="20882" actId="20577"/>
          <ac:spMkLst>
            <pc:docMk/>
            <pc:sldMk cId="1189353972" sldId="1873"/>
            <ac:spMk id="69" creationId="{3D889C9C-BC0C-C0A9-D623-DA17ED86936D}"/>
          </ac:spMkLst>
        </pc:spChg>
        <pc:spChg chg="mod">
          <ac:chgData name="Cecilia June" userId="c816779616a3eea7" providerId="LiveId" clId="{19C2C3A1-2504-4E25-912F-3235D8D02643}" dt="2022-06-26T06:19:29.754" v="20886" actId="20577"/>
          <ac:spMkLst>
            <pc:docMk/>
            <pc:sldMk cId="1189353972" sldId="1873"/>
            <ac:spMk id="75" creationId="{8E69F4A6-4561-6ED8-7855-0AAD8B82BCE4}"/>
          </ac:spMkLst>
        </pc:spChg>
        <pc:spChg chg="mod">
          <ac:chgData name="Cecilia June" userId="c816779616a3eea7" providerId="LiveId" clId="{19C2C3A1-2504-4E25-912F-3235D8D02643}" dt="2022-06-26T06:19:33.008" v="20888" actId="20577"/>
          <ac:spMkLst>
            <pc:docMk/>
            <pc:sldMk cId="1189353972" sldId="1873"/>
            <ac:spMk id="77" creationId="{255658BA-400F-7DE4-CEFA-CA5B8AA545FB}"/>
          </ac:spMkLst>
        </pc:spChg>
        <pc:spChg chg="mod">
          <ac:chgData name="Cecilia June" userId="c816779616a3eea7" providerId="LiveId" clId="{19C2C3A1-2504-4E25-912F-3235D8D02643}" dt="2022-06-26T06:19:36.699" v="20890" actId="20577"/>
          <ac:spMkLst>
            <pc:docMk/>
            <pc:sldMk cId="1189353972" sldId="1873"/>
            <ac:spMk id="79" creationId="{D01EA715-4042-9A71-3AE4-AAB1B748E6C4}"/>
          </ac:spMkLst>
        </pc:spChg>
        <pc:spChg chg="mod">
          <ac:chgData name="Cecilia June" userId="c816779616a3eea7" providerId="LiveId" clId="{19C2C3A1-2504-4E25-912F-3235D8D02643}" dt="2022-06-26T06:19:44.550" v="20894" actId="1076"/>
          <ac:spMkLst>
            <pc:docMk/>
            <pc:sldMk cId="1189353972" sldId="1873"/>
            <ac:spMk id="81" creationId="{43EA9067-BAEF-96B0-075E-F451BCF39D7C}"/>
          </ac:spMkLst>
        </pc:spChg>
        <pc:spChg chg="del">
          <ac:chgData name="Cecilia June" userId="c816779616a3eea7" providerId="LiveId" clId="{19C2C3A1-2504-4E25-912F-3235D8D02643}" dt="2022-06-26T06:19:49.241" v="20895" actId="478"/>
          <ac:spMkLst>
            <pc:docMk/>
            <pc:sldMk cId="1189353972" sldId="1873"/>
            <ac:spMk id="82" creationId="{36E9C88C-3579-BDB1-C6BD-1BAE04847A69}"/>
          </ac:spMkLst>
        </pc:spChg>
        <pc:spChg chg="del">
          <ac:chgData name="Cecilia June" userId="c816779616a3eea7" providerId="LiveId" clId="{19C2C3A1-2504-4E25-912F-3235D8D02643}" dt="2022-06-26T06:19:49.241" v="20895" actId="478"/>
          <ac:spMkLst>
            <pc:docMk/>
            <pc:sldMk cId="1189353972" sldId="1873"/>
            <ac:spMk id="83" creationId="{9E1B6C4D-6BDC-81F6-784E-4C494A8FD544}"/>
          </ac:spMkLst>
        </pc:spChg>
        <pc:spChg chg="add mod">
          <ac:chgData name="Cecilia June" userId="c816779616a3eea7" providerId="LiveId" clId="{19C2C3A1-2504-4E25-912F-3235D8D02643}" dt="2022-06-26T07:28:48.610" v="21282"/>
          <ac:spMkLst>
            <pc:docMk/>
            <pc:sldMk cId="1189353972" sldId="1873"/>
            <ac:spMk id="84" creationId="{2056A188-65A7-0323-B7C2-16236150EC40}"/>
          </ac:spMkLst>
        </pc:spChg>
        <pc:spChg chg="add mod">
          <ac:chgData name="Cecilia June" userId="c816779616a3eea7" providerId="LiveId" clId="{19C2C3A1-2504-4E25-912F-3235D8D02643}" dt="2022-06-26T07:28:48.610" v="21282"/>
          <ac:spMkLst>
            <pc:docMk/>
            <pc:sldMk cId="1189353972" sldId="1873"/>
            <ac:spMk id="85" creationId="{731420A3-B72E-E48A-6C2A-E4DB8795560F}"/>
          </ac:spMkLst>
        </pc:spChg>
        <pc:spChg chg="add mod">
          <ac:chgData name="Cecilia June" userId="c816779616a3eea7" providerId="LiveId" clId="{19C2C3A1-2504-4E25-912F-3235D8D02643}" dt="2022-06-26T07:28:48.610" v="21282"/>
          <ac:spMkLst>
            <pc:docMk/>
            <pc:sldMk cId="1189353972" sldId="1873"/>
            <ac:spMk id="86" creationId="{CDEED9DC-5424-CBBD-C364-6C5F71B8737E}"/>
          </ac:spMkLst>
        </pc:spChg>
        <pc:spChg chg="add del mod">
          <ac:chgData name="Cecilia June" userId="c816779616a3eea7" providerId="LiveId" clId="{19C2C3A1-2504-4E25-912F-3235D8D02643}" dt="2022-06-26T08:20:37.461" v="21481"/>
          <ac:spMkLst>
            <pc:docMk/>
            <pc:sldMk cId="1189353972" sldId="1873"/>
            <ac:spMk id="87" creationId="{E18B6659-9CD4-2ECA-0D05-E794C2CA61A8}"/>
          </ac:spMkLst>
        </pc:spChg>
        <pc:spChg chg="add del mod">
          <ac:chgData name="Cecilia June" userId="c816779616a3eea7" providerId="LiveId" clId="{19C2C3A1-2504-4E25-912F-3235D8D02643}" dt="2022-06-26T08:20:37.461" v="21481"/>
          <ac:spMkLst>
            <pc:docMk/>
            <pc:sldMk cId="1189353972" sldId="1873"/>
            <ac:spMk id="88" creationId="{74BE3D13-B875-D85D-D836-D47FA9A0A089}"/>
          </ac:spMkLst>
        </pc:spChg>
        <pc:spChg chg="add mod">
          <ac:chgData name="Cecilia June" userId="c816779616a3eea7" providerId="LiveId" clId="{19C2C3A1-2504-4E25-912F-3235D8D02643}" dt="2022-06-26T08:23:39.255" v="21503"/>
          <ac:spMkLst>
            <pc:docMk/>
            <pc:sldMk cId="1189353972" sldId="1873"/>
            <ac:spMk id="89" creationId="{BCD8F572-8C23-B8C1-4530-ED411E8737ED}"/>
          </ac:spMkLst>
        </pc:spChg>
        <pc:spChg chg="add mod">
          <ac:chgData name="Cecilia June" userId="c816779616a3eea7" providerId="LiveId" clId="{19C2C3A1-2504-4E25-912F-3235D8D02643}" dt="2022-06-26T08:23:48.494" v="21507" actId="1076"/>
          <ac:spMkLst>
            <pc:docMk/>
            <pc:sldMk cId="1189353972" sldId="1873"/>
            <ac:spMk id="90" creationId="{455DE352-8046-D32D-6BCD-1690A8158BD7}"/>
          </ac:spMkLst>
        </pc:spChg>
        <pc:spChg chg="add mod">
          <ac:chgData name="Cecilia June" userId="c816779616a3eea7" providerId="LiveId" clId="{19C2C3A1-2504-4E25-912F-3235D8D02643}" dt="2022-06-26T08:23:45.050" v="21506" actId="1076"/>
          <ac:spMkLst>
            <pc:docMk/>
            <pc:sldMk cId="1189353972" sldId="1873"/>
            <ac:spMk id="91" creationId="{F05224F5-C125-4D27-E744-6A9F52D32C8D}"/>
          </ac:spMkLst>
        </pc:spChg>
        <pc:cxnChg chg="mod">
          <ac:chgData name="Cecilia June" userId="c816779616a3eea7" providerId="LiveId" clId="{19C2C3A1-2504-4E25-912F-3235D8D02643}" dt="2022-06-26T06:19:55.297" v="20896" actId="14100"/>
          <ac:cxnSpMkLst>
            <pc:docMk/>
            <pc:sldMk cId="1189353972" sldId="1873"/>
            <ac:cxnSpMk id="70" creationId="{2E4971F6-BC9E-0E90-E8DD-5A2ADD9715A9}"/>
          </ac:cxnSpMkLst>
        </pc:cxnChg>
        <pc:cxnChg chg="mod">
          <ac:chgData name="Cecilia June" userId="c816779616a3eea7" providerId="LiveId" clId="{19C2C3A1-2504-4E25-912F-3235D8D02643}" dt="2022-06-26T06:19:59.801" v="20897" actId="14100"/>
          <ac:cxnSpMkLst>
            <pc:docMk/>
            <pc:sldMk cId="1189353972" sldId="1873"/>
            <ac:cxnSpMk id="71" creationId="{7763862C-75B6-2482-8864-243C6B45041E}"/>
          </ac:cxnSpMkLst>
        </pc:cxnChg>
      </pc:sldChg>
      <pc:sldChg chg="addSp delSp modSp add mod">
        <pc:chgData name="Cecilia June" userId="c816779616a3eea7" providerId="LiveId" clId="{19C2C3A1-2504-4E25-912F-3235D8D02643}" dt="2022-06-26T08:21:00.927" v="21485" actId="478"/>
        <pc:sldMkLst>
          <pc:docMk/>
          <pc:sldMk cId="3005137122" sldId="1874"/>
        </pc:sldMkLst>
        <pc:spChg chg="mod">
          <ac:chgData name="Cecilia June" userId="c816779616a3eea7" providerId="LiveId" clId="{19C2C3A1-2504-4E25-912F-3235D8D02643}" dt="2022-06-26T06:24:08.711" v="20921" actId="1076"/>
          <ac:spMkLst>
            <pc:docMk/>
            <pc:sldMk cId="3005137122" sldId="1874"/>
            <ac:spMk id="65" creationId="{4E4D3BC9-341D-69EE-DF38-AAD54B7AB96F}"/>
          </ac:spMkLst>
        </pc:spChg>
        <pc:spChg chg="del">
          <ac:chgData name="Cecilia June" userId="c816779616a3eea7" providerId="LiveId" clId="{19C2C3A1-2504-4E25-912F-3235D8D02643}" dt="2022-06-26T06:20:36.336" v="20901" actId="478"/>
          <ac:spMkLst>
            <pc:docMk/>
            <pc:sldMk cId="3005137122" sldId="1874"/>
            <ac:spMk id="68" creationId="{418E4106-A001-0E44-8319-923141B00C86}"/>
          </ac:spMkLst>
        </pc:spChg>
        <pc:spChg chg="del">
          <ac:chgData name="Cecilia June" userId="c816779616a3eea7" providerId="LiveId" clId="{19C2C3A1-2504-4E25-912F-3235D8D02643}" dt="2022-06-26T06:20:36.336" v="20901" actId="478"/>
          <ac:spMkLst>
            <pc:docMk/>
            <pc:sldMk cId="3005137122" sldId="1874"/>
            <ac:spMk id="69" creationId="{3D889C9C-BC0C-C0A9-D623-DA17ED86936D}"/>
          </ac:spMkLst>
        </pc:spChg>
        <pc:spChg chg="mod">
          <ac:chgData name="Cecilia June" userId="c816779616a3eea7" providerId="LiveId" clId="{19C2C3A1-2504-4E25-912F-3235D8D02643}" dt="2022-06-26T06:20:32.036" v="20900" actId="1076"/>
          <ac:spMkLst>
            <pc:docMk/>
            <pc:sldMk cId="3005137122" sldId="1874"/>
            <ac:spMk id="73" creationId="{3078B833-14C3-F8A5-0EF3-B0762D32658F}"/>
          </ac:spMkLst>
        </pc:spChg>
        <pc:spChg chg="mod">
          <ac:chgData name="Cecilia June" userId="c816779616a3eea7" providerId="LiveId" clId="{19C2C3A1-2504-4E25-912F-3235D8D02643}" dt="2022-06-26T06:20:46.482" v="20902" actId="1076"/>
          <ac:spMkLst>
            <pc:docMk/>
            <pc:sldMk cId="3005137122" sldId="1874"/>
            <ac:spMk id="74" creationId="{61F1721A-B3FB-43DD-B5EA-F40EC65F0560}"/>
          </ac:spMkLst>
        </pc:spChg>
        <pc:spChg chg="mod">
          <ac:chgData name="Cecilia June" userId="c816779616a3eea7" providerId="LiveId" clId="{19C2C3A1-2504-4E25-912F-3235D8D02643}" dt="2022-06-26T06:20:46.482" v="20902" actId="1076"/>
          <ac:spMkLst>
            <pc:docMk/>
            <pc:sldMk cId="3005137122" sldId="1874"/>
            <ac:spMk id="75" creationId="{8E69F4A6-4561-6ED8-7855-0AAD8B82BCE4}"/>
          </ac:spMkLst>
        </pc:spChg>
        <pc:spChg chg="mod">
          <ac:chgData name="Cecilia June" userId="c816779616a3eea7" providerId="LiveId" clId="{19C2C3A1-2504-4E25-912F-3235D8D02643}" dt="2022-06-26T06:20:46.482" v="20902" actId="1076"/>
          <ac:spMkLst>
            <pc:docMk/>
            <pc:sldMk cId="3005137122" sldId="1874"/>
            <ac:spMk id="76" creationId="{2F56019A-B262-EB8F-B3D1-5041C624B703}"/>
          </ac:spMkLst>
        </pc:spChg>
        <pc:spChg chg="mod">
          <ac:chgData name="Cecilia June" userId="c816779616a3eea7" providerId="LiveId" clId="{19C2C3A1-2504-4E25-912F-3235D8D02643}" dt="2022-06-26T06:20:46.482" v="20902" actId="1076"/>
          <ac:spMkLst>
            <pc:docMk/>
            <pc:sldMk cId="3005137122" sldId="1874"/>
            <ac:spMk id="77" creationId="{255658BA-400F-7DE4-CEFA-CA5B8AA545FB}"/>
          </ac:spMkLst>
        </pc:spChg>
        <pc:spChg chg="mod">
          <ac:chgData name="Cecilia June" userId="c816779616a3eea7" providerId="LiveId" clId="{19C2C3A1-2504-4E25-912F-3235D8D02643}" dt="2022-06-26T06:20:46.482" v="20902" actId="1076"/>
          <ac:spMkLst>
            <pc:docMk/>
            <pc:sldMk cId="3005137122" sldId="1874"/>
            <ac:spMk id="78" creationId="{999CD277-C7D2-9FAE-AB9D-84B138FEA889}"/>
          </ac:spMkLst>
        </pc:spChg>
        <pc:spChg chg="mod">
          <ac:chgData name="Cecilia June" userId="c816779616a3eea7" providerId="LiveId" clId="{19C2C3A1-2504-4E25-912F-3235D8D02643}" dt="2022-06-26T06:20:46.482" v="20902" actId="1076"/>
          <ac:spMkLst>
            <pc:docMk/>
            <pc:sldMk cId="3005137122" sldId="1874"/>
            <ac:spMk id="79" creationId="{D01EA715-4042-9A71-3AE4-AAB1B748E6C4}"/>
          </ac:spMkLst>
        </pc:spChg>
        <pc:spChg chg="mod">
          <ac:chgData name="Cecilia June" userId="c816779616a3eea7" providerId="LiveId" clId="{19C2C3A1-2504-4E25-912F-3235D8D02643}" dt="2022-06-26T06:20:57.589" v="20905" actId="1076"/>
          <ac:spMkLst>
            <pc:docMk/>
            <pc:sldMk cId="3005137122" sldId="1874"/>
            <ac:spMk id="80" creationId="{134B4A94-EE59-34CA-E169-09000AA5E622}"/>
          </ac:spMkLst>
        </pc:spChg>
        <pc:spChg chg="mod">
          <ac:chgData name="Cecilia June" userId="c816779616a3eea7" providerId="LiveId" clId="{19C2C3A1-2504-4E25-912F-3235D8D02643}" dt="2022-06-26T06:21:02.718" v="20906" actId="1076"/>
          <ac:spMkLst>
            <pc:docMk/>
            <pc:sldMk cId="3005137122" sldId="1874"/>
            <ac:spMk id="81" creationId="{43EA9067-BAEF-96B0-075E-F451BCF39D7C}"/>
          </ac:spMkLst>
        </pc:spChg>
        <pc:spChg chg="add mod">
          <ac:chgData name="Cecilia June" userId="c816779616a3eea7" providerId="LiveId" clId="{19C2C3A1-2504-4E25-912F-3235D8D02643}" dt="2022-06-26T07:28:59.462" v="21283"/>
          <ac:spMkLst>
            <pc:docMk/>
            <pc:sldMk cId="3005137122" sldId="1874"/>
            <ac:spMk id="82" creationId="{3AE5EA78-A72C-9724-00FD-2FB769E65231}"/>
          </ac:spMkLst>
        </pc:spChg>
        <pc:spChg chg="add mod">
          <ac:chgData name="Cecilia June" userId="c816779616a3eea7" providerId="LiveId" clId="{19C2C3A1-2504-4E25-912F-3235D8D02643}" dt="2022-06-26T07:29:09.989" v="21287" actId="20577"/>
          <ac:spMkLst>
            <pc:docMk/>
            <pc:sldMk cId="3005137122" sldId="1874"/>
            <ac:spMk id="83" creationId="{1B9766F9-760B-551B-80C0-5128B87BF905}"/>
          </ac:spMkLst>
        </pc:spChg>
        <pc:spChg chg="add mod">
          <ac:chgData name="Cecilia June" userId="c816779616a3eea7" providerId="LiveId" clId="{19C2C3A1-2504-4E25-912F-3235D8D02643}" dt="2022-06-26T07:29:14.955" v="21290" actId="20577"/>
          <ac:spMkLst>
            <pc:docMk/>
            <pc:sldMk cId="3005137122" sldId="1874"/>
            <ac:spMk id="84" creationId="{4BFFBAA2-232E-87E4-87D7-3BA738CCAE71}"/>
          </ac:spMkLst>
        </pc:spChg>
        <pc:spChg chg="add del mod">
          <ac:chgData name="Cecilia June" userId="c816779616a3eea7" providerId="LiveId" clId="{19C2C3A1-2504-4E25-912F-3235D8D02643}" dt="2022-06-26T08:21:00.927" v="21485" actId="478"/>
          <ac:spMkLst>
            <pc:docMk/>
            <pc:sldMk cId="3005137122" sldId="1874"/>
            <ac:spMk id="85" creationId="{F8ED91DA-5FD3-9AB4-7843-A07A6CFE615A}"/>
          </ac:spMkLst>
        </pc:spChg>
        <pc:spChg chg="add mod">
          <ac:chgData name="Cecilia June" userId="c816779616a3eea7" providerId="LiveId" clId="{19C2C3A1-2504-4E25-912F-3235D8D02643}" dt="2022-06-26T08:20:55.168" v="21484"/>
          <ac:spMkLst>
            <pc:docMk/>
            <pc:sldMk cId="3005137122" sldId="1874"/>
            <ac:spMk id="86" creationId="{B587697B-59F5-224C-8FF1-C756DC64DBA3}"/>
          </ac:spMkLst>
        </pc:spChg>
      </pc:sldChg>
      <pc:sldChg chg="addSp delSp modSp add mod">
        <pc:chgData name="Cecilia June" userId="c816779616a3eea7" providerId="LiveId" clId="{19C2C3A1-2504-4E25-912F-3235D8D02643}" dt="2022-06-26T08:21:26.095" v="21487" actId="1076"/>
        <pc:sldMkLst>
          <pc:docMk/>
          <pc:sldMk cId="3395642083" sldId="1875"/>
        </pc:sldMkLst>
        <pc:spChg chg="mod">
          <ac:chgData name="Cecilia June" userId="c816779616a3eea7" providerId="LiveId" clId="{19C2C3A1-2504-4E25-912F-3235D8D02643}" dt="2022-06-26T06:24:20.673" v="20922" actId="1076"/>
          <ac:spMkLst>
            <pc:docMk/>
            <pc:sldMk cId="3395642083" sldId="1875"/>
            <ac:spMk id="63" creationId="{73F9A315-955A-8C1B-0034-B25FE829FCC0}"/>
          </ac:spMkLst>
        </pc:spChg>
        <pc:spChg chg="mod">
          <ac:chgData name="Cecilia June" userId="c816779616a3eea7" providerId="LiveId" clId="{19C2C3A1-2504-4E25-912F-3235D8D02643}" dt="2022-06-26T06:24:46.813" v="20926" actId="1076"/>
          <ac:spMkLst>
            <pc:docMk/>
            <pc:sldMk cId="3395642083" sldId="1875"/>
            <ac:spMk id="65" creationId="{4E4D3BC9-341D-69EE-DF38-AAD54B7AB96F}"/>
          </ac:spMkLst>
        </pc:spChg>
        <pc:spChg chg="del">
          <ac:chgData name="Cecilia June" userId="c816779616a3eea7" providerId="LiveId" clId="{19C2C3A1-2504-4E25-912F-3235D8D02643}" dt="2022-06-26T06:21:40.064" v="20908" actId="478"/>
          <ac:spMkLst>
            <pc:docMk/>
            <pc:sldMk cId="3395642083" sldId="1875"/>
            <ac:spMk id="74" creationId="{61F1721A-B3FB-43DD-B5EA-F40EC65F0560}"/>
          </ac:spMkLst>
        </pc:spChg>
        <pc:spChg chg="del">
          <ac:chgData name="Cecilia June" userId="c816779616a3eea7" providerId="LiveId" clId="{19C2C3A1-2504-4E25-912F-3235D8D02643}" dt="2022-06-26T06:21:40.064" v="20908" actId="478"/>
          <ac:spMkLst>
            <pc:docMk/>
            <pc:sldMk cId="3395642083" sldId="1875"/>
            <ac:spMk id="75" creationId="{8E69F4A6-4561-6ED8-7855-0AAD8B82BCE4}"/>
          </ac:spMkLst>
        </pc:spChg>
        <pc:spChg chg="mod">
          <ac:chgData name="Cecilia June" userId="c816779616a3eea7" providerId="LiveId" clId="{19C2C3A1-2504-4E25-912F-3235D8D02643}" dt="2022-06-26T06:21:48.329" v="20909" actId="1076"/>
          <ac:spMkLst>
            <pc:docMk/>
            <pc:sldMk cId="3395642083" sldId="1875"/>
            <ac:spMk id="76" creationId="{2F56019A-B262-EB8F-B3D1-5041C624B703}"/>
          </ac:spMkLst>
        </pc:spChg>
        <pc:spChg chg="mod">
          <ac:chgData name="Cecilia June" userId="c816779616a3eea7" providerId="LiveId" clId="{19C2C3A1-2504-4E25-912F-3235D8D02643}" dt="2022-06-26T06:21:48.329" v="20909" actId="1076"/>
          <ac:spMkLst>
            <pc:docMk/>
            <pc:sldMk cId="3395642083" sldId="1875"/>
            <ac:spMk id="77" creationId="{255658BA-400F-7DE4-CEFA-CA5B8AA545FB}"/>
          </ac:spMkLst>
        </pc:spChg>
        <pc:spChg chg="mod">
          <ac:chgData name="Cecilia June" userId="c816779616a3eea7" providerId="LiveId" clId="{19C2C3A1-2504-4E25-912F-3235D8D02643}" dt="2022-06-26T06:21:48.329" v="20909" actId="1076"/>
          <ac:spMkLst>
            <pc:docMk/>
            <pc:sldMk cId="3395642083" sldId="1875"/>
            <ac:spMk id="78" creationId="{999CD277-C7D2-9FAE-AB9D-84B138FEA889}"/>
          </ac:spMkLst>
        </pc:spChg>
        <pc:spChg chg="mod">
          <ac:chgData name="Cecilia June" userId="c816779616a3eea7" providerId="LiveId" clId="{19C2C3A1-2504-4E25-912F-3235D8D02643}" dt="2022-06-26T06:21:48.329" v="20909" actId="1076"/>
          <ac:spMkLst>
            <pc:docMk/>
            <pc:sldMk cId="3395642083" sldId="1875"/>
            <ac:spMk id="79" creationId="{D01EA715-4042-9A71-3AE4-AAB1B748E6C4}"/>
          </ac:spMkLst>
        </pc:spChg>
        <pc:spChg chg="mod">
          <ac:chgData name="Cecilia June" userId="c816779616a3eea7" providerId="LiveId" clId="{19C2C3A1-2504-4E25-912F-3235D8D02643}" dt="2022-06-26T06:21:48.329" v="20909" actId="1076"/>
          <ac:spMkLst>
            <pc:docMk/>
            <pc:sldMk cId="3395642083" sldId="1875"/>
            <ac:spMk id="80" creationId="{134B4A94-EE59-34CA-E169-09000AA5E622}"/>
          </ac:spMkLst>
        </pc:spChg>
        <pc:spChg chg="mod">
          <ac:chgData name="Cecilia June" userId="c816779616a3eea7" providerId="LiveId" clId="{19C2C3A1-2504-4E25-912F-3235D8D02643}" dt="2022-06-26T06:21:48.329" v="20909" actId="1076"/>
          <ac:spMkLst>
            <pc:docMk/>
            <pc:sldMk cId="3395642083" sldId="1875"/>
            <ac:spMk id="81" creationId="{43EA9067-BAEF-96B0-075E-F451BCF39D7C}"/>
          </ac:spMkLst>
        </pc:spChg>
        <pc:spChg chg="add mod">
          <ac:chgData name="Cecilia June" userId="c816779616a3eea7" providerId="LiveId" clId="{19C2C3A1-2504-4E25-912F-3235D8D02643}" dt="2022-06-26T07:29:23.402" v="21291"/>
          <ac:spMkLst>
            <pc:docMk/>
            <pc:sldMk cId="3395642083" sldId="1875"/>
            <ac:spMk id="82" creationId="{0F2D0FE6-470A-E651-E7C9-C9633BDC270F}"/>
          </ac:spMkLst>
        </pc:spChg>
        <pc:spChg chg="add mod">
          <ac:chgData name="Cecilia June" userId="c816779616a3eea7" providerId="LiveId" clId="{19C2C3A1-2504-4E25-912F-3235D8D02643}" dt="2022-06-26T07:29:51.209" v="21298" actId="20577"/>
          <ac:spMkLst>
            <pc:docMk/>
            <pc:sldMk cId="3395642083" sldId="1875"/>
            <ac:spMk id="83" creationId="{4227D739-AE7C-5E9A-FC4F-0A807522E49F}"/>
          </ac:spMkLst>
        </pc:spChg>
        <pc:spChg chg="add mod">
          <ac:chgData name="Cecilia June" userId="c816779616a3eea7" providerId="LiveId" clId="{19C2C3A1-2504-4E25-912F-3235D8D02643}" dt="2022-06-26T07:29:27.493" v="21294" actId="20577"/>
          <ac:spMkLst>
            <pc:docMk/>
            <pc:sldMk cId="3395642083" sldId="1875"/>
            <ac:spMk id="84" creationId="{AAF37DB6-232C-ACF5-5E19-A549E0FA5B7C}"/>
          </ac:spMkLst>
        </pc:spChg>
        <pc:spChg chg="add mod">
          <ac:chgData name="Cecilia June" userId="c816779616a3eea7" providerId="LiveId" clId="{19C2C3A1-2504-4E25-912F-3235D8D02643}" dt="2022-06-26T08:21:26.095" v="21487" actId="1076"/>
          <ac:spMkLst>
            <pc:docMk/>
            <pc:sldMk cId="3395642083" sldId="1875"/>
            <ac:spMk id="85" creationId="{9CED3F3E-167D-4022-6C6D-9186DC996B18}"/>
          </ac:spMkLst>
        </pc:spChg>
        <pc:spChg chg="add mod">
          <ac:chgData name="Cecilia June" userId="c816779616a3eea7" providerId="LiveId" clId="{19C2C3A1-2504-4E25-912F-3235D8D02643}" dt="2022-06-26T08:21:26.095" v="21487" actId="1076"/>
          <ac:spMkLst>
            <pc:docMk/>
            <pc:sldMk cId="3395642083" sldId="1875"/>
            <ac:spMk id="86" creationId="{3AFE7161-8227-0012-1EB8-18473F261237}"/>
          </ac:spMkLst>
        </pc:spChg>
        <pc:picChg chg="mod">
          <ac:chgData name="Cecilia June" userId="c816779616a3eea7" providerId="LiveId" clId="{19C2C3A1-2504-4E25-912F-3235D8D02643}" dt="2022-06-26T06:24:24.193" v="20924" actId="1076"/>
          <ac:picMkLst>
            <pc:docMk/>
            <pc:sldMk cId="3395642083" sldId="1875"/>
            <ac:picMk id="4" creationId="{7B75E96C-FCC7-9302-252B-CD47613C682A}"/>
          </ac:picMkLst>
        </pc:picChg>
      </pc:sldChg>
      <pc:sldChg chg="addSp delSp modSp add mod">
        <pc:chgData name="Cecilia June" userId="c816779616a3eea7" providerId="LiveId" clId="{19C2C3A1-2504-4E25-912F-3235D8D02643}" dt="2022-06-26T08:22:45.446" v="21496"/>
        <pc:sldMkLst>
          <pc:docMk/>
          <pc:sldMk cId="2213796966" sldId="1876"/>
        </pc:sldMkLst>
        <pc:spChg chg="mod">
          <ac:chgData name="Cecilia June" userId="c816779616a3eea7" providerId="LiveId" clId="{19C2C3A1-2504-4E25-912F-3235D8D02643}" dt="2022-06-26T06:25:05.805" v="20929" actId="1076"/>
          <ac:spMkLst>
            <pc:docMk/>
            <pc:sldMk cId="2213796966" sldId="1876"/>
            <ac:spMk id="65" creationId="{4E4D3BC9-341D-69EE-DF38-AAD54B7AB96F}"/>
          </ac:spMkLst>
        </pc:spChg>
        <pc:spChg chg="mod">
          <ac:chgData name="Cecilia June" userId="c816779616a3eea7" providerId="LiveId" clId="{19C2C3A1-2504-4E25-912F-3235D8D02643}" dt="2022-06-26T06:22:24.008" v="20912" actId="1076"/>
          <ac:spMkLst>
            <pc:docMk/>
            <pc:sldMk cId="2213796966" sldId="1876"/>
            <ac:spMk id="73" creationId="{3078B833-14C3-F8A5-0EF3-B0762D32658F}"/>
          </ac:spMkLst>
        </pc:spChg>
        <pc:spChg chg="add mod">
          <ac:chgData name="Cecilia June" userId="c816779616a3eea7" providerId="LiveId" clId="{19C2C3A1-2504-4E25-912F-3235D8D02643}" dt="2022-06-26T07:30:16.593" v="21299"/>
          <ac:spMkLst>
            <pc:docMk/>
            <pc:sldMk cId="2213796966" sldId="1876"/>
            <ac:spMk id="74" creationId="{97E19552-6DA9-DCAE-C424-4DCBCA1D7567}"/>
          </ac:spMkLst>
        </pc:spChg>
        <pc:spChg chg="add mod">
          <ac:chgData name="Cecilia June" userId="c816779616a3eea7" providerId="LiveId" clId="{19C2C3A1-2504-4E25-912F-3235D8D02643}" dt="2022-06-26T07:30:21.332" v="21301" actId="20577"/>
          <ac:spMkLst>
            <pc:docMk/>
            <pc:sldMk cId="2213796966" sldId="1876"/>
            <ac:spMk id="75" creationId="{6ECE4B0C-6C18-0DEC-A58C-7EE7386B52A7}"/>
          </ac:spMkLst>
        </pc:spChg>
        <pc:spChg chg="del">
          <ac:chgData name="Cecilia June" userId="c816779616a3eea7" providerId="LiveId" clId="{19C2C3A1-2504-4E25-912F-3235D8D02643}" dt="2022-06-26T06:22:27.916" v="20913" actId="478"/>
          <ac:spMkLst>
            <pc:docMk/>
            <pc:sldMk cId="2213796966" sldId="1876"/>
            <ac:spMk id="76" creationId="{2F56019A-B262-EB8F-B3D1-5041C624B703}"/>
          </ac:spMkLst>
        </pc:spChg>
        <pc:spChg chg="del">
          <ac:chgData name="Cecilia June" userId="c816779616a3eea7" providerId="LiveId" clId="{19C2C3A1-2504-4E25-912F-3235D8D02643}" dt="2022-06-26T06:22:27.916" v="20913" actId="478"/>
          <ac:spMkLst>
            <pc:docMk/>
            <pc:sldMk cId="2213796966" sldId="1876"/>
            <ac:spMk id="77" creationId="{255658BA-400F-7DE4-CEFA-CA5B8AA545FB}"/>
          </ac:spMkLst>
        </pc:spChg>
        <pc:spChg chg="mod">
          <ac:chgData name="Cecilia June" userId="c816779616a3eea7" providerId="LiveId" clId="{19C2C3A1-2504-4E25-912F-3235D8D02643}" dt="2022-06-26T06:22:42.366" v="20914" actId="1076"/>
          <ac:spMkLst>
            <pc:docMk/>
            <pc:sldMk cId="2213796966" sldId="1876"/>
            <ac:spMk id="78" creationId="{999CD277-C7D2-9FAE-AB9D-84B138FEA889}"/>
          </ac:spMkLst>
        </pc:spChg>
        <pc:spChg chg="mod">
          <ac:chgData name="Cecilia June" userId="c816779616a3eea7" providerId="LiveId" clId="{19C2C3A1-2504-4E25-912F-3235D8D02643}" dt="2022-06-26T06:22:42.366" v="20914" actId="1076"/>
          <ac:spMkLst>
            <pc:docMk/>
            <pc:sldMk cId="2213796966" sldId="1876"/>
            <ac:spMk id="79" creationId="{D01EA715-4042-9A71-3AE4-AAB1B748E6C4}"/>
          </ac:spMkLst>
        </pc:spChg>
        <pc:spChg chg="mod">
          <ac:chgData name="Cecilia June" userId="c816779616a3eea7" providerId="LiveId" clId="{19C2C3A1-2504-4E25-912F-3235D8D02643}" dt="2022-06-26T06:22:42.366" v="20914" actId="1076"/>
          <ac:spMkLst>
            <pc:docMk/>
            <pc:sldMk cId="2213796966" sldId="1876"/>
            <ac:spMk id="80" creationId="{134B4A94-EE59-34CA-E169-09000AA5E622}"/>
          </ac:spMkLst>
        </pc:spChg>
        <pc:spChg chg="mod">
          <ac:chgData name="Cecilia June" userId="c816779616a3eea7" providerId="LiveId" clId="{19C2C3A1-2504-4E25-912F-3235D8D02643}" dt="2022-06-26T06:22:42.366" v="20914" actId="1076"/>
          <ac:spMkLst>
            <pc:docMk/>
            <pc:sldMk cId="2213796966" sldId="1876"/>
            <ac:spMk id="81" creationId="{43EA9067-BAEF-96B0-075E-F451BCF39D7C}"/>
          </ac:spMkLst>
        </pc:spChg>
        <pc:spChg chg="add mod">
          <ac:chgData name="Cecilia June" userId="c816779616a3eea7" providerId="LiveId" clId="{19C2C3A1-2504-4E25-912F-3235D8D02643}" dt="2022-06-26T07:30:28.331" v="21304" actId="20577"/>
          <ac:spMkLst>
            <pc:docMk/>
            <pc:sldMk cId="2213796966" sldId="1876"/>
            <ac:spMk id="82" creationId="{6F15995C-D7E5-5514-763C-32C16A023FD0}"/>
          </ac:spMkLst>
        </pc:spChg>
        <pc:spChg chg="add mod">
          <ac:chgData name="Cecilia June" userId="c816779616a3eea7" providerId="LiveId" clId="{19C2C3A1-2504-4E25-912F-3235D8D02643}" dt="2022-06-26T08:21:34.675" v="21488"/>
          <ac:spMkLst>
            <pc:docMk/>
            <pc:sldMk cId="2213796966" sldId="1876"/>
            <ac:spMk id="83" creationId="{BB29ACA3-E609-04AC-E0A6-BE1E2F1840F9}"/>
          </ac:spMkLst>
        </pc:spChg>
        <pc:spChg chg="add del mod">
          <ac:chgData name="Cecilia June" userId="c816779616a3eea7" providerId="LiveId" clId="{19C2C3A1-2504-4E25-912F-3235D8D02643}" dt="2022-06-26T08:21:38.654" v="21489" actId="478"/>
          <ac:spMkLst>
            <pc:docMk/>
            <pc:sldMk cId="2213796966" sldId="1876"/>
            <ac:spMk id="84" creationId="{A66D4CD3-228C-829A-C9FD-BE789C70CD78}"/>
          </ac:spMkLst>
        </pc:spChg>
        <pc:spChg chg="add del mod">
          <ac:chgData name="Cecilia June" userId="c816779616a3eea7" providerId="LiveId" clId="{19C2C3A1-2504-4E25-912F-3235D8D02643}" dt="2022-06-26T08:22:45.446" v="21496"/>
          <ac:spMkLst>
            <pc:docMk/>
            <pc:sldMk cId="2213796966" sldId="1876"/>
            <ac:spMk id="85" creationId="{F2B7FDBF-6F93-A555-67B8-CEDE6F9AFAAC}"/>
          </ac:spMkLst>
        </pc:spChg>
        <pc:spChg chg="add del mod">
          <ac:chgData name="Cecilia June" userId="c816779616a3eea7" providerId="LiveId" clId="{19C2C3A1-2504-4E25-912F-3235D8D02643}" dt="2022-06-26T08:22:45.446" v="21496"/>
          <ac:spMkLst>
            <pc:docMk/>
            <pc:sldMk cId="2213796966" sldId="1876"/>
            <ac:spMk id="86" creationId="{DCA4D0FC-DE2A-1387-0E8C-9A7F15C402D7}"/>
          </ac:spMkLst>
        </pc:spChg>
        <pc:spChg chg="add del mod">
          <ac:chgData name="Cecilia June" userId="c816779616a3eea7" providerId="LiveId" clId="{19C2C3A1-2504-4E25-912F-3235D8D02643}" dt="2022-06-26T08:22:44.056" v="21495"/>
          <ac:spMkLst>
            <pc:docMk/>
            <pc:sldMk cId="2213796966" sldId="1876"/>
            <ac:spMk id="87" creationId="{04FAA3F7-19CA-E68C-3CDB-1033547229FC}"/>
          </ac:spMkLst>
        </pc:spChg>
        <pc:spChg chg="add del mod">
          <ac:chgData name="Cecilia June" userId="c816779616a3eea7" providerId="LiveId" clId="{19C2C3A1-2504-4E25-912F-3235D8D02643}" dt="2022-06-26T08:22:44.056" v="21495"/>
          <ac:spMkLst>
            <pc:docMk/>
            <pc:sldMk cId="2213796966" sldId="1876"/>
            <ac:spMk id="88" creationId="{96588B30-5A8E-43CC-857B-DBB950535F41}"/>
          </ac:spMkLst>
        </pc:spChg>
      </pc:sldChg>
      <pc:sldChg chg="addSp delSp modSp add mod">
        <pc:chgData name="Cecilia June" userId="c816779616a3eea7" providerId="LiveId" clId="{19C2C3A1-2504-4E25-912F-3235D8D02643}" dt="2022-06-26T08:30:59.733" v="21520"/>
        <pc:sldMkLst>
          <pc:docMk/>
          <pc:sldMk cId="2959464800" sldId="1877"/>
        </pc:sldMkLst>
        <pc:spChg chg="del mod">
          <ac:chgData name="Cecilia June" userId="c816779616a3eea7" providerId="LiveId" clId="{19C2C3A1-2504-4E25-912F-3235D8D02643}" dt="2022-06-26T08:30:44.958" v="21517" actId="478"/>
          <ac:spMkLst>
            <pc:docMk/>
            <pc:sldMk cId="2959464800" sldId="1877"/>
            <ac:spMk id="2" creationId="{8AF57A4F-CB6E-ECE1-A03A-C96596957449}"/>
          </ac:spMkLst>
        </pc:spChg>
        <pc:spChg chg="add del mod">
          <ac:chgData name="Cecilia June" userId="c816779616a3eea7" providerId="LiveId" clId="{19C2C3A1-2504-4E25-912F-3235D8D02643}" dt="2022-06-26T08:30:48.898" v="21519" actId="478"/>
          <ac:spMkLst>
            <pc:docMk/>
            <pc:sldMk cId="2959464800" sldId="1877"/>
            <ac:spMk id="3" creationId="{87F1B8D0-7E1F-62C6-EA5C-5B0142D3C49B}"/>
          </ac:spMkLst>
        </pc:spChg>
        <pc:spChg chg="mod">
          <ac:chgData name="Cecilia June" userId="c816779616a3eea7" providerId="LiveId" clId="{19C2C3A1-2504-4E25-912F-3235D8D02643}" dt="2022-06-26T06:25:16.396" v="20930" actId="1076"/>
          <ac:spMkLst>
            <pc:docMk/>
            <pc:sldMk cId="2959464800" sldId="1877"/>
            <ac:spMk id="63" creationId="{73F9A315-955A-8C1B-0034-B25FE829FCC0}"/>
          </ac:spMkLst>
        </pc:spChg>
        <pc:spChg chg="add mod">
          <ac:chgData name="Cecilia June" userId="c816779616a3eea7" providerId="LiveId" clId="{19C2C3A1-2504-4E25-912F-3235D8D02643}" dt="2022-06-26T07:30:39.609" v="21305"/>
          <ac:spMkLst>
            <pc:docMk/>
            <pc:sldMk cId="2959464800" sldId="1877"/>
            <ac:spMk id="74" creationId="{8FDFC57E-BAE4-3282-C792-70000699E2AD}"/>
          </ac:spMkLst>
        </pc:spChg>
        <pc:spChg chg="add mod">
          <ac:chgData name="Cecilia June" userId="c816779616a3eea7" providerId="LiveId" clId="{19C2C3A1-2504-4E25-912F-3235D8D02643}" dt="2022-06-26T07:30:46.858" v="21310" actId="20577"/>
          <ac:spMkLst>
            <pc:docMk/>
            <pc:sldMk cId="2959464800" sldId="1877"/>
            <ac:spMk id="75" creationId="{337A25F1-DB0B-3062-457F-BBC0DEF472F5}"/>
          </ac:spMkLst>
        </pc:spChg>
        <pc:spChg chg="add mod">
          <ac:chgData name="Cecilia June" userId="c816779616a3eea7" providerId="LiveId" clId="{19C2C3A1-2504-4E25-912F-3235D8D02643}" dt="2022-06-26T07:30:57.722" v="21316" actId="20577"/>
          <ac:spMkLst>
            <pc:docMk/>
            <pc:sldMk cId="2959464800" sldId="1877"/>
            <ac:spMk id="76" creationId="{DCA3E675-E568-20D5-4270-BE66727F1342}"/>
          </ac:spMkLst>
        </pc:spChg>
        <pc:spChg chg="add mod">
          <ac:chgData name="Cecilia June" userId="c816779616a3eea7" providerId="LiveId" clId="{19C2C3A1-2504-4E25-912F-3235D8D02643}" dt="2022-06-26T08:21:44.194" v="21490"/>
          <ac:spMkLst>
            <pc:docMk/>
            <pc:sldMk cId="2959464800" sldId="1877"/>
            <ac:spMk id="77" creationId="{EE1BF628-196C-B00D-78B0-49320CE5EC1A}"/>
          </ac:spMkLst>
        </pc:spChg>
        <pc:spChg chg="del">
          <ac:chgData name="Cecilia June" userId="c816779616a3eea7" providerId="LiveId" clId="{19C2C3A1-2504-4E25-912F-3235D8D02643}" dt="2022-06-26T06:22:51.807" v="20916" actId="478"/>
          <ac:spMkLst>
            <pc:docMk/>
            <pc:sldMk cId="2959464800" sldId="1877"/>
            <ac:spMk id="78" creationId="{999CD277-C7D2-9FAE-AB9D-84B138FEA889}"/>
          </ac:spMkLst>
        </pc:spChg>
        <pc:spChg chg="del">
          <ac:chgData name="Cecilia June" userId="c816779616a3eea7" providerId="LiveId" clId="{19C2C3A1-2504-4E25-912F-3235D8D02643}" dt="2022-06-26T06:22:51.807" v="20916" actId="478"/>
          <ac:spMkLst>
            <pc:docMk/>
            <pc:sldMk cId="2959464800" sldId="1877"/>
            <ac:spMk id="79" creationId="{D01EA715-4042-9A71-3AE4-AAB1B748E6C4}"/>
          </ac:spMkLst>
        </pc:spChg>
        <pc:spChg chg="mod">
          <ac:chgData name="Cecilia June" userId="c816779616a3eea7" providerId="LiveId" clId="{19C2C3A1-2504-4E25-912F-3235D8D02643}" dt="2022-06-26T06:22:57.921" v="20917" actId="1076"/>
          <ac:spMkLst>
            <pc:docMk/>
            <pc:sldMk cId="2959464800" sldId="1877"/>
            <ac:spMk id="80" creationId="{134B4A94-EE59-34CA-E169-09000AA5E622}"/>
          </ac:spMkLst>
        </pc:spChg>
        <pc:spChg chg="mod">
          <ac:chgData name="Cecilia June" userId="c816779616a3eea7" providerId="LiveId" clId="{19C2C3A1-2504-4E25-912F-3235D8D02643}" dt="2022-06-26T06:22:57.921" v="20917" actId="1076"/>
          <ac:spMkLst>
            <pc:docMk/>
            <pc:sldMk cId="2959464800" sldId="1877"/>
            <ac:spMk id="81" creationId="{43EA9067-BAEF-96B0-075E-F451BCF39D7C}"/>
          </ac:spMkLst>
        </pc:spChg>
        <pc:spChg chg="add mod">
          <ac:chgData name="Cecilia June" userId="c816779616a3eea7" providerId="LiveId" clId="{19C2C3A1-2504-4E25-912F-3235D8D02643}" dt="2022-06-26T08:21:50.423" v="21491" actId="1076"/>
          <ac:spMkLst>
            <pc:docMk/>
            <pc:sldMk cId="2959464800" sldId="1877"/>
            <ac:spMk id="82" creationId="{81A9700B-6D34-160D-2B87-9E26891A9BDA}"/>
          </ac:spMkLst>
        </pc:spChg>
        <pc:spChg chg="add mod">
          <ac:chgData name="Cecilia June" userId="c816779616a3eea7" providerId="LiveId" clId="{19C2C3A1-2504-4E25-912F-3235D8D02643}" dt="2022-06-26T08:30:59.733" v="21520"/>
          <ac:spMkLst>
            <pc:docMk/>
            <pc:sldMk cId="2959464800" sldId="1877"/>
            <ac:spMk id="83" creationId="{10A70176-E84B-EE3B-B36B-56FBC731F72B}"/>
          </ac:spMkLst>
        </pc:spChg>
      </pc:sldChg>
      <pc:sldChg chg="addSp delSp modSp add mod">
        <pc:chgData name="Cecilia June" userId="c816779616a3eea7" providerId="LiveId" clId="{19C2C3A1-2504-4E25-912F-3235D8D02643}" dt="2022-06-26T08:21:54.237" v="21492"/>
        <pc:sldMkLst>
          <pc:docMk/>
          <pc:sldMk cId="3309370565" sldId="1878"/>
        </pc:sldMkLst>
        <pc:spChg chg="add mod">
          <ac:chgData name="Cecilia June" userId="c816779616a3eea7" providerId="LiveId" clId="{19C2C3A1-2504-4E25-912F-3235D8D02643}" dt="2022-06-26T07:31:12.408" v="21317"/>
          <ac:spMkLst>
            <pc:docMk/>
            <pc:sldMk cId="3309370565" sldId="1878"/>
            <ac:spMk id="74" creationId="{0E9AB8D5-E69D-CCC8-513D-3DE8159E4639}"/>
          </ac:spMkLst>
        </pc:spChg>
        <pc:spChg chg="add del mod">
          <ac:chgData name="Cecilia June" userId="c816779616a3eea7" providerId="LiveId" clId="{19C2C3A1-2504-4E25-912F-3235D8D02643}" dt="2022-06-26T07:31:28.106" v="21325" actId="1076"/>
          <ac:spMkLst>
            <pc:docMk/>
            <pc:sldMk cId="3309370565" sldId="1878"/>
            <ac:spMk id="75" creationId="{1C887EE6-0C53-5C1C-217D-6EB016B9724A}"/>
          </ac:spMkLst>
        </pc:spChg>
        <pc:spChg chg="add mod">
          <ac:chgData name="Cecilia June" userId="c816779616a3eea7" providerId="LiveId" clId="{19C2C3A1-2504-4E25-912F-3235D8D02643}" dt="2022-06-26T07:31:31.564" v="21328" actId="20577"/>
          <ac:spMkLst>
            <pc:docMk/>
            <pc:sldMk cId="3309370565" sldId="1878"/>
            <ac:spMk id="76" creationId="{0D225260-9672-C7D9-5320-B6F4D32B374D}"/>
          </ac:spMkLst>
        </pc:spChg>
        <pc:spChg chg="add mod">
          <ac:chgData name="Cecilia June" userId="c816779616a3eea7" providerId="LiveId" clId="{19C2C3A1-2504-4E25-912F-3235D8D02643}" dt="2022-06-26T08:21:54.237" v="21492"/>
          <ac:spMkLst>
            <pc:docMk/>
            <pc:sldMk cId="3309370565" sldId="1878"/>
            <ac:spMk id="77" creationId="{A5E96312-8E22-C797-F39C-C7A95E4770DD}"/>
          </ac:spMkLst>
        </pc:spChg>
        <pc:spChg chg="add mod">
          <ac:chgData name="Cecilia June" userId="c816779616a3eea7" providerId="LiveId" clId="{19C2C3A1-2504-4E25-912F-3235D8D02643}" dt="2022-06-26T08:21:54.237" v="21492"/>
          <ac:spMkLst>
            <pc:docMk/>
            <pc:sldMk cId="3309370565" sldId="1878"/>
            <ac:spMk id="78" creationId="{8081008F-06E6-E818-A8E1-01D1643C2F7F}"/>
          </ac:spMkLst>
        </pc:spChg>
        <pc:spChg chg="del">
          <ac:chgData name="Cecilia June" userId="c816779616a3eea7" providerId="LiveId" clId="{19C2C3A1-2504-4E25-912F-3235D8D02643}" dt="2022-06-26T06:23:04.673" v="20919" actId="478"/>
          <ac:spMkLst>
            <pc:docMk/>
            <pc:sldMk cId="3309370565" sldId="1878"/>
            <ac:spMk id="80" creationId="{134B4A94-EE59-34CA-E169-09000AA5E622}"/>
          </ac:spMkLst>
        </pc:spChg>
        <pc:spChg chg="del">
          <ac:chgData name="Cecilia June" userId="c816779616a3eea7" providerId="LiveId" clId="{19C2C3A1-2504-4E25-912F-3235D8D02643}" dt="2022-06-26T06:23:04.673" v="20919" actId="478"/>
          <ac:spMkLst>
            <pc:docMk/>
            <pc:sldMk cId="3309370565" sldId="1878"/>
            <ac:spMk id="81" creationId="{43EA9067-BAEF-96B0-075E-F451BCF39D7C}"/>
          </ac:spMkLst>
        </pc:spChg>
      </pc:sldChg>
      <pc:sldChg chg="addSp delSp modSp add mod">
        <pc:chgData name="Cecilia June" userId="c816779616a3eea7" providerId="LiveId" clId="{19C2C3A1-2504-4E25-912F-3235D8D02643}" dt="2022-06-26T08:13:06.988" v="21415" actId="20577"/>
        <pc:sldMkLst>
          <pc:docMk/>
          <pc:sldMk cId="1158602980" sldId="1879"/>
        </pc:sldMkLst>
        <pc:spChg chg="mod">
          <ac:chgData name="Cecilia June" userId="c816779616a3eea7" providerId="LiveId" clId="{19C2C3A1-2504-4E25-912F-3235D8D02643}" dt="2022-06-26T08:13:03.695" v="21413" actId="1076"/>
          <ac:spMkLst>
            <pc:docMk/>
            <pc:sldMk cId="1158602980" sldId="1879"/>
            <ac:spMk id="56" creationId="{71BF455D-5A76-D620-69C1-F7C767B0AF3D}"/>
          </ac:spMkLst>
        </pc:spChg>
        <pc:spChg chg="del">
          <ac:chgData name="Cecilia June" userId="c816779616a3eea7" providerId="LiveId" clId="{19C2C3A1-2504-4E25-912F-3235D8D02643}" dt="2022-06-26T07:05:14.387" v="21207" actId="478"/>
          <ac:spMkLst>
            <pc:docMk/>
            <pc:sldMk cId="1158602980" sldId="1879"/>
            <ac:spMk id="57" creationId="{7C1EF9C8-0B27-B900-54AC-2D4D76EC6C9A}"/>
          </ac:spMkLst>
        </pc:spChg>
        <pc:spChg chg="del">
          <ac:chgData name="Cecilia June" userId="c816779616a3eea7" providerId="LiveId" clId="{19C2C3A1-2504-4E25-912F-3235D8D02643}" dt="2022-06-26T07:05:14.387" v="21207" actId="478"/>
          <ac:spMkLst>
            <pc:docMk/>
            <pc:sldMk cId="1158602980" sldId="1879"/>
            <ac:spMk id="58" creationId="{102C2CDC-470B-3D89-37CE-74A11491E084}"/>
          </ac:spMkLst>
        </pc:spChg>
        <pc:spChg chg="del">
          <ac:chgData name="Cecilia June" userId="c816779616a3eea7" providerId="LiveId" clId="{19C2C3A1-2504-4E25-912F-3235D8D02643}" dt="2022-06-26T07:05:14.387" v="21207" actId="478"/>
          <ac:spMkLst>
            <pc:docMk/>
            <pc:sldMk cId="1158602980" sldId="1879"/>
            <ac:spMk id="92" creationId="{2B675EC8-C8DA-CD0F-897A-A4A2D1CA3DFA}"/>
          </ac:spMkLst>
        </pc:spChg>
        <pc:spChg chg="add mod">
          <ac:chgData name="Cecilia June" userId="c816779616a3eea7" providerId="LiveId" clId="{19C2C3A1-2504-4E25-912F-3235D8D02643}" dt="2022-06-26T06:58:16.389" v="21157"/>
          <ac:spMkLst>
            <pc:docMk/>
            <pc:sldMk cId="1158602980" sldId="1879"/>
            <ac:spMk id="93" creationId="{C5124459-1B95-AD3E-5A33-5B81AE93A891}"/>
          </ac:spMkLst>
        </pc:spChg>
        <pc:spChg chg="add mod">
          <ac:chgData name="Cecilia June" userId="c816779616a3eea7" providerId="LiveId" clId="{19C2C3A1-2504-4E25-912F-3235D8D02643}" dt="2022-06-26T07:02:56.974" v="21196" actId="20577"/>
          <ac:spMkLst>
            <pc:docMk/>
            <pc:sldMk cId="1158602980" sldId="1879"/>
            <ac:spMk id="103" creationId="{08CEB49C-2FAD-BF9D-5C88-1AB205E97DCD}"/>
          </ac:spMkLst>
        </pc:spChg>
        <pc:spChg chg="del">
          <ac:chgData name="Cecilia June" userId="c816779616a3eea7" providerId="LiveId" clId="{19C2C3A1-2504-4E25-912F-3235D8D02643}" dt="2022-06-26T07:05:14.387" v="21207" actId="478"/>
          <ac:spMkLst>
            <pc:docMk/>
            <pc:sldMk cId="1158602980" sldId="1879"/>
            <ac:spMk id="106" creationId="{24CEBA65-B8B6-F0E7-3055-41D49BAF7566}"/>
          </ac:spMkLst>
        </pc:spChg>
        <pc:spChg chg="del">
          <ac:chgData name="Cecilia June" userId="c816779616a3eea7" providerId="LiveId" clId="{19C2C3A1-2504-4E25-912F-3235D8D02643}" dt="2022-06-26T06:37:08.798" v="21005" actId="478"/>
          <ac:spMkLst>
            <pc:docMk/>
            <pc:sldMk cId="1158602980" sldId="1879"/>
            <ac:spMk id="107" creationId="{735C1C3D-EC8E-850C-7C56-C9AD3CF5CC7D}"/>
          </ac:spMkLst>
        </pc:spChg>
        <pc:spChg chg="del">
          <ac:chgData name="Cecilia June" userId="c816779616a3eea7" providerId="LiveId" clId="{19C2C3A1-2504-4E25-912F-3235D8D02643}" dt="2022-06-26T06:37:08.798" v="21005" actId="478"/>
          <ac:spMkLst>
            <pc:docMk/>
            <pc:sldMk cId="1158602980" sldId="1879"/>
            <ac:spMk id="108" creationId="{276CD3D0-CF06-E842-86C5-1D46C257D50C}"/>
          </ac:spMkLst>
        </pc:spChg>
        <pc:spChg chg="del mod">
          <ac:chgData name="Cecilia June" userId="c816779616a3eea7" providerId="LiveId" clId="{19C2C3A1-2504-4E25-912F-3235D8D02643}" dt="2022-06-26T07:03:39.880" v="21204" actId="478"/>
          <ac:spMkLst>
            <pc:docMk/>
            <pc:sldMk cId="1158602980" sldId="1879"/>
            <ac:spMk id="111" creationId="{9F36D1A1-1CB6-6A39-0EB6-E6F8DBF00172}"/>
          </ac:spMkLst>
        </pc:spChg>
        <pc:spChg chg="del mod">
          <ac:chgData name="Cecilia June" userId="c816779616a3eea7" providerId="LiveId" clId="{19C2C3A1-2504-4E25-912F-3235D8D02643}" dt="2022-06-26T07:03:39.880" v="21204" actId="478"/>
          <ac:spMkLst>
            <pc:docMk/>
            <pc:sldMk cId="1158602980" sldId="1879"/>
            <ac:spMk id="112" creationId="{F2A4D6D4-0B78-3558-66D6-56CCFDDCB084}"/>
          </ac:spMkLst>
        </pc:spChg>
        <pc:spChg chg="del mod">
          <ac:chgData name="Cecilia June" userId="c816779616a3eea7" providerId="LiveId" clId="{19C2C3A1-2504-4E25-912F-3235D8D02643}" dt="2022-06-26T07:03:39.880" v="21204" actId="478"/>
          <ac:spMkLst>
            <pc:docMk/>
            <pc:sldMk cId="1158602980" sldId="1879"/>
            <ac:spMk id="113" creationId="{505E4CCE-3CC0-D0E7-63C0-CF7C3B5A6EC3}"/>
          </ac:spMkLst>
        </pc:spChg>
        <pc:spChg chg="del mod">
          <ac:chgData name="Cecilia June" userId="c816779616a3eea7" providerId="LiveId" clId="{19C2C3A1-2504-4E25-912F-3235D8D02643}" dt="2022-06-26T07:03:39.880" v="21204" actId="478"/>
          <ac:spMkLst>
            <pc:docMk/>
            <pc:sldMk cId="1158602980" sldId="1879"/>
            <ac:spMk id="114" creationId="{83CDCA24-214D-A744-3734-5E097A00C2A8}"/>
          </ac:spMkLst>
        </pc:spChg>
        <pc:spChg chg="del mod">
          <ac:chgData name="Cecilia June" userId="c816779616a3eea7" providerId="LiveId" clId="{19C2C3A1-2504-4E25-912F-3235D8D02643}" dt="2022-06-26T07:03:39.880" v="21204" actId="478"/>
          <ac:spMkLst>
            <pc:docMk/>
            <pc:sldMk cId="1158602980" sldId="1879"/>
            <ac:spMk id="115" creationId="{BD2E63DF-0305-A6E8-E62B-F70474B65783}"/>
          </ac:spMkLst>
        </pc:spChg>
        <pc:spChg chg="del mod">
          <ac:chgData name="Cecilia June" userId="c816779616a3eea7" providerId="LiveId" clId="{19C2C3A1-2504-4E25-912F-3235D8D02643}" dt="2022-06-26T07:03:39.880" v="21204" actId="478"/>
          <ac:spMkLst>
            <pc:docMk/>
            <pc:sldMk cId="1158602980" sldId="1879"/>
            <ac:spMk id="116" creationId="{9280860A-5DAC-D5A8-A76A-CF646CC1796A}"/>
          </ac:spMkLst>
        </pc:spChg>
        <pc:spChg chg="del mod">
          <ac:chgData name="Cecilia June" userId="c816779616a3eea7" providerId="LiveId" clId="{19C2C3A1-2504-4E25-912F-3235D8D02643}" dt="2022-06-26T07:03:39.880" v="21204" actId="478"/>
          <ac:spMkLst>
            <pc:docMk/>
            <pc:sldMk cId="1158602980" sldId="1879"/>
            <ac:spMk id="117" creationId="{2F83BB29-B49E-2EC8-5B2B-EA22F82C5769}"/>
          </ac:spMkLst>
        </pc:spChg>
        <pc:spChg chg="del mod">
          <ac:chgData name="Cecilia June" userId="c816779616a3eea7" providerId="LiveId" clId="{19C2C3A1-2504-4E25-912F-3235D8D02643}" dt="2022-06-26T07:03:39.880" v="21204" actId="478"/>
          <ac:spMkLst>
            <pc:docMk/>
            <pc:sldMk cId="1158602980" sldId="1879"/>
            <ac:spMk id="118" creationId="{A322C656-DF48-9586-1A03-3803833BB618}"/>
          </ac:spMkLst>
        </pc:spChg>
        <pc:spChg chg="del mod">
          <ac:chgData name="Cecilia June" userId="c816779616a3eea7" providerId="LiveId" clId="{19C2C3A1-2504-4E25-912F-3235D8D02643}" dt="2022-06-26T07:03:39.880" v="21204" actId="478"/>
          <ac:spMkLst>
            <pc:docMk/>
            <pc:sldMk cId="1158602980" sldId="1879"/>
            <ac:spMk id="119" creationId="{F1D2CE38-1F42-782F-C746-212CF2B05AC0}"/>
          </ac:spMkLst>
        </pc:spChg>
        <pc:spChg chg="add mod">
          <ac:chgData name="Cecilia June" userId="c816779616a3eea7" providerId="LiveId" clId="{19C2C3A1-2504-4E25-912F-3235D8D02643}" dt="2022-06-26T06:58:16.389" v="21157"/>
          <ac:spMkLst>
            <pc:docMk/>
            <pc:sldMk cId="1158602980" sldId="1879"/>
            <ac:spMk id="130" creationId="{D7C7DF6D-5793-D4DB-11A2-B203F244EE23}"/>
          </ac:spMkLst>
        </pc:spChg>
        <pc:spChg chg="add mod">
          <ac:chgData name="Cecilia June" userId="c816779616a3eea7" providerId="LiveId" clId="{19C2C3A1-2504-4E25-912F-3235D8D02643}" dt="2022-06-26T06:58:16.389" v="21157"/>
          <ac:spMkLst>
            <pc:docMk/>
            <pc:sldMk cId="1158602980" sldId="1879"/>
            <ac:spMk id="131" creationId="{90C88B48-9B62-5237-871B-D4BE249542DF}"/>
          </ac:spMkLst>
        </pc:spChg>
        <pc:spChg chg="add mod">
          <ac:chgData name="Cecilia June" userId="c816779616a3eea7" providerId="LiveId" clId="{19C2C3A1-2504-4E25-912F-3235D8D02643}" dt="2022-06-26T07:02:42.232" v="21192" actId="20577"/>
          <ac:spMkLst>
            <pc:docMk/>
            <pc:sldMk cId="1158602980" sldId="1879"/>
            <ac:spMk id="132" creationId="{E2CF6BFC-E7AB-0A77-B5C1-019438745707}"/>
          </ac:spMkLst>
        </pc:spChg>
        <pc:spChg chg="add mod">
          <ac:chgData name="Cecilia June" userId="c816779616a3eea7" providerId="LiveId" clId="{19C2C3A1-2504-4E25-912F-3235D8D02643}" dt="2022-06-26T06:58:16.389" v="21157"/>
          <ac:spMkLst>
            <pc:docMk/>
            <pc:sldMk cId="1158602980" sldId="1879"/>
            <ac:spMk id="133" creationId="{0B28D998-B06B-572A-4280-F7062B3CE466}"/>
          </ac:spMkLst>
        </pc:spChg>
        <pc:spChg chg="add mod">
          <ac:chgData name="Cecilia June" userId="c816779616a3eea7" providerId="LiveId" clId="{19C2C3A1-2504-4E25-912F-3235D8D02643}" dt="2022-06-26T07:02:46.559" v="21194" actId="20577"/>
          <ac:spMkLst>
            <pc:docMk/>
            <pc:sldMk cId="1158602980" sldId="1879"/>
            <ac:spMk id="134" creationId="{67C4B6DE-D510-1193-8E1C-20937A9B9006}"/>
          </ac:spMkLst>
        </pc:spChg>
        <pc:spChg chg="add del mod">
          <ac:chgData name="Cecilia June" userId="c816779616a3eea7" providerId="LiveId" clId="{19C2C3A1-2504-4E25-912F-3235D8D02643}" dt="2022-06-26T07:03:20.064" v="21198" actId="478"/>
          <ac:spMkLst>
            <pc:docMk/>
            <pc:sldMk cId="1158602980" sldId="1879"/>
            <ac:spMk id="135" creationId="{83DA0659-4E20-E7D4-151D-38A891163BBF}"/>
          </ac:spMkLst>
        </pc:spChg>
        <pc:spChg chg="add del mod">
          <ac:chgData name="Cecilia June" userId="c816779616a3eea7" providerId="LiveId" clId="{19C2C3A1-2504-4E25-912F-3235D8D02643}" dt="2022-06-26T07:03:27.211" v="21202" actId="1076"/>
          <ac:spMkLst>
            <pc:docMk/>
            <pc:sldMk cId="1158602980" sldId="1879"/>
            <ac:spMk id="136" creationId="{32388D14-9792-B181-4466-17D4ECE1540B}"/>
          </ac:spMkLst>
        </pc:spChg>
        <pc:spChg chg="add del mod">
          <ac:chgData name="Cecilia June" userId="c816779616a3eea7" providerId="LiveId" clId="{19C2C3A1-2504-4E25-912F-3235D8D02643}" dt="2022-06-26T07:03:34.914" v="21203" actId="478"/>
          <ac:spMkLst>
            <pc:docMk/>
            <pc:sldMk cId="1158602980" sldId="1879"/>
            <ac:spMk id="137" creationId="{BED08DD6-6C73-0236-F8C7-97926AD9AE09}"/>
          </ac:spMkLst>
        </pc:spChg>
        <pc:spChg chg="add del mod">
          <ac:chgData name="Cecilia June" userId="c816779616a3eea7" providerId="LiveId" clId="{19C2C3A1-2504-4E25-912F-3235D8D02643}" dt="2022-06-26T07:03:34.914" v="21203" actId="478"/>
          <ac:spMkLst>
            <pc:docMk/>
            <pc:sldMk cId="1158602980" sldId="1879"/>
            <ac:spMk id="138" creationId="{FDAFE6A5-249E-53EE-3272-551F176150CC}"/>
          </ac:spMkLst>
        </pc:spChg>
        <pc:spChg chg="add mod">
          <ac:chgData name="Cecilia June" userId="c816779616a3eea7" providerId="LiveId" clId="{19C2C3A1-2504-4E25-912F-3235D8D02643}" dt="2022-06-26T07:05:27.209" v="21208"/>
          <ac:spMkLst>
            <pc:docMk/>
            <pc:sldMk cId="1158602980" sldId="1879"/>
            <ac:spMk id="140" creationId="{71D65178-CB5D-7EC1-6636-84A072E5EB98}"/>
          </ac:spMkLst>
        </pc:spChg>
        <pc:spChg chg="add mod">
          <ac:chgData name="Cecilia June" userId="c816779616a3eea7" providerId="LiveId" clId="{19C2C3A1-2504-4E25-912F-3235D8D02643}" dt="2022-06-26T07:05:27.209" v="21208"/>
          <ac:spMkLst>
            <pc:docMk/>
            <pc:sldMk cId="1158602980" sldId="1879"/>
            <ac:spMk id="141" creationId="{1AEE2A31-C04D-7B8A-75AB-93E9F175D1DF}"/>
          </ac:spMkLst>
        </pc:spChg>
        <pc:spChg chg="add mod">
          <ac:chgData name="Cecilia June" userId="c816779616a3eea7" providerId="LiveId" clId="{19C2C3A1-2504-4E25-912F-3235D8D02643}" dt="2022-06-26T07:05:27.209" v="21208"/>
          <ac:spMkLst>
            <pc:docMk/>
            <pc:sldMk cId="1158602980" sldId="1879"/>
            <ac:spMk id="142" creationId="{1F852CC6-B721-FCA9-1FE3-3ADF2010E2AD}"/>
          </ac:spMkLst>
        </pc:spChg>
        <pc:spChg chg="add mod">
          <ac:chgData name="Cecilia June" userId="c816779616a3eea7" providerId="LiveId" clId="{19C2C3A1-2504-4E25-912F-3235D8D02643}" dt="2022-06-26T07:05:27.209" v="21208"/>
          <ac:spMkLst>
            <pc:docMk/>
            <pc:sldMk cId="1158602980" sldId="1879"/>
            <ac:spMk id="143" creationId="{95D4088A-3D78-FBF4-33A6-C250325D6E03}"/>
          </ac:spMkLst>
        </pc:spChg>
        <pc:spChg chg="add mod">
          <ac:chgData name="Cecilia June" userId="c816779616a3eea7" providerId="LiveId" clId="{19C2C3A1-2504-4E25-912F-3235D8D02643}" dt="2022-06-26T08:13:02.288" v="21412"/>
          <ac:spMkLst>
            <pc:docMk/>
            <pc:sldMk cId="1158602980" sldId="1879"/>
            <ac:spMk id="144" creationId="{99F31808-1030-3285-324F-595544E8E605}"/>
          </ac:spMkLst>
        </pc:spChg>
        <pc:spChg chg="add mod">
          <ac:chgData name="Cecilia June" userId="c816779616a3eea7" providerId="LiveId" clId="{19C2C3A1-2504-4E25-912F-3235D8D02643}" dt="2022-06-26T08:13:06.988" v="21415" actId="20577"/>
          <ac:spMkLst>
            <pc:docMk/>
            <pc:sldMk cId="1158602980" sldId="1879"/>
            <ac:spMk id="145" creationId="{5B23F3C0-9E21-D35B-2B7C-85C7DABBAE32}"/>
          </ac:spMkLst>
        </pc:spChg>
        <pc:spChg chg="add mod">
          <ac:chgData name="Cecilia June" userId="c816779616a3eea7" providerId="LiveId" clId="{19C2C3A1-2504-4E25-912F-3235D8D02643}" dt="2022-06-26T08:13:02.288" v="21412"/>
          <ac:spMkLst>
            <pc:docMk/>
            <pc:sldMk cId="1158602980" sldId="1879"/>
            <ac:spMk id="146" creationId="{B8E189E8-CB49-9AB3-6B7C-6D14F04E4452}"/>
          </ac:spMkLst>
        </pc:spChg>
        <pc:picChg chg="del">
          <ac:chgData name="Cecilia June" userId="c816779616a3eea7" providerId="LiveId" clId="{19C2C3A1-2504-4E25-912F-3235D8D02643}" dt="2022-06-26T07:05:14.387" v="21207" actId="478"/>
          <ac:picMkLst>
            <pc:docMk/>
            <pc:sldMk cId="1158602980" sldId="1879"/>
            <ac:picMk id="55" creationId="{A11D0C0E-F957-044B-5EB9-11F0FD94A6CA}"/>
          </ac:picMkLst>
        </pc:picChg>
        <pc:picChg chg="add mod">
          <ac:chgData name="Cecilia June" userId="c816779616a3eea7" providerId="LiveId" clId="{19C2C3A1-2504-4E25-912F-3235D8D02643}" dt="2022-06-26T07:05:27.209" v="21208"/>
          <ac:picMkLst>
            <pc:docMk/>
            <pc:sldMk cId="1158602980" sldId="1879"/>
            <ac:picMk id="139" creationId="{4488C7A5-0A4C-50D0-D630-D2014B196425}"/>
          </ac:picMkLst>
        </pc:picChg>
        <pc:cxnChg chg="del mod">
          <ac:chgData name="Cecilia June" userId="c816779616a3eea7" providerId="LiveId" clId="{19C2C3A1-2504-4E25-912F-3235D8D02643}" dt="2022-06-26T07:03:39.880" v="21204" actId="478"/>
          <ac:cxnSpMkLst>
            <pc:docMk/>
            <pc:sldMk cId="1158602980" sldId="1879"/>
            <ac:cxnSpMk id="109" creationId="{7397F8F6-F3BB-36AF-6B27-77A802E91A0A}"/>
          </ac:cxnSpMkLst>
        </pc:cxnChg>
        <pc:cxnChg chg="del mod">
          <ac:chgData name="Cecilia June" userId="c816779616a3eea7" providerId="LiveId" clId="{19C2C3A1-2504-4E25-912F-3235D8D02643}" dt="2022-06-26T07:03:39.880" v="21204" actId="478"/>
          <ac:cxnSpMkLst>
            <pc:docMk/>
            <pc:sldMk cId="1158602980" sldId="1879"/>
            <ac:cxnSpMk id="110" creationId="{8BC20443-7072-FF1F-35BF-509123CC4300}"/>
          </ac:cxnSpMkLst>
        </pc:cxnChg>
        <pc:cxnChg chg="add mod">
          <ac:chgData name="Cecilia June" userId="c816779616a3eea7" providerId="LiveId" clId="{19C2C3A1-2504-4E25-912F-3235D8D02643}" dt="2022-06-26T06:58:16.389" v="21157"/>
          <ac:cxnSpMkLst>
            <pc:docMk/>
            <pc:sldMk cId="1158602980" sldId="1879"/>
            <ac:cxnSpMk id="128" creationId="{BF7DADC3-DE3B-789D-17E4-ABFB8B6EC2FD}"/>
          </ac:cxnSpMkLst>
        </pc:cxnChg>
        <pc:cxnChg chg="add mod">
          <ac:chgData name="Cecilia June" userId="c816779616a3eea7" providerId="LiveId" clId="{19C2C3A1-2504-4E25-912F-3235D8D02643}" dt="2022-06-26T06:58:16.389" v="21157"/>
          <ac:cxnSpMkLst>
            <pc:docMk/>
            <pc:sldMk cId="1158602980" sldId="1879"/>
            <ac:cxnSpMk id="129" creationId="{AB228A0D-C1BA-5864-B5F6-C0206C3F7C6E}"/>
          </ac:cxnSpMkLst>
        </pc:cxnChg>
      </pc:sldChg>
      <pc:sldChg chg="addSp delSp modSp add mod">
        <pc:chgData name="Cecilia June" userId="c816779616a3eea7" providerId="LiveId" clId="{19C2C3A1-2504-4E25-912F-3235D8D02643}" dt="2022-06-26T08:13:47.024" v="21418" actId="20577"/>
        <pc:sldMkLst>
          <pc:docMk/>
          <pc:sldMk cId="4035346404" sldId="1880"/>
        </pc:sldMkLst>
        <pc:spChg chg="del">
          <ac:chgData name="Cecilia June" userId="c816779616a3eea7" providerId="LiveId" clId="{19C2C3A1-2504-4E25-912F-3235D8D02643}" dt="2022-06-26T07:05:58.318" v="21209" actId="478"/>
          <ac:spMkLst>
            <pc:docMk/>
            <pc:sldMk cId="4035346404" sldId="1880"/>
            <ac:spMk id="57" creationId="{7C1EF9C8-0B27-B900-54AC-2D4D76EC6C9A}"/>
          </ac:spMkLst>
        </pc:spChg>
        <pc:spChg chg="del">
          <ac:chgData name="Cecilia June" userId="c816779616a3eea7" providerId="LiveId" clId="{19C2C3A1-2504-4E25-912F-3235D8D02643}" dt="2022-06-26T07:05:58.318" v="21209" actId="478"/>
          <ac:spMkLst>
            <pc:docMk/>
            <pc:sldMk cId="4035346404" sldId="1880"/>
            <ac:spMk id="58" creationId="{102C2CDC-470B-3D89-37CE-74A11491E084}"/>
          </ac:spMkLst>
        </pc:spChg>
        <pc:spChg chg="del">
          <ac:chgData name="Cecilia June" userId="c816779616a3eea7" providerId="LiveId" clId="{19C2C3A1-2504-4E25-912F-3235D8D02643}" dt="2022-06-26T07:05:58.318" v="21209" actId="478"/>
          <ac:spMkLst>
            <pc:docMk/>
            <pc:sldMk cId="4035346404" sldId="1880"/>
            <ac:spMk id="92" creationId="{2B675EC8-C8DA-CD0F-897A-A4A2D1CA3DFA}"/>
          </ac:spMkLst>
        </pc:spChg>
        <pc:spChg chg="add mod">
          <ac:chgData name="Cecilia June" userId="c816779616a3eea7" providerId="LiveId" clId="{19C2C3A1-2504-4E25-912F-3235D8D02643}" dt="2022-06-26T06:58:18.847" v="21158"/>
          <ac:spMkLst>
            <pc:docMk/>
            <pc:sldMk cId="4035346404" sldId="1880"/>
            <ac:spMk id="93" creationId="{3B7777BD-9A73-DF5E-555D-AAE729624E2E}"/>
          </ac:spMkLst>
        </pc:spChg>
        <pc:spChg chg="add mod">
          <ac:chgData name="Cecilia June" userId="c816779616a3eea7" providerId="LiveId" clId="{19C2C3A1-2504-4E25-912F-3235D8D02643}" dt="2022-06-26T07:01:58.490" v="21180" actId="20577"/>
          <ac:spMkLst>
            <pc:docMk/>
            <pc:sldMk cId="4035346404" sldId="1880"/>
            <ac:spMk id="103" creationId="{4A9F2619-AA22-D21D-9A40-C643E80CEC06}"/>
          </ac:spMkLst>
        </pc:spChg>
        <pc:spChg chg="del">
          <ac:chgData name="Cecilia June" userId="c816779616a3eea7" providerId="LiveId" clId="{19C2C3A1-2504-4E25-912F-3235D8D02643}" dt="2022-06-26T07:05:58.318" v="21209" actId="478"/>
          <ac:spMkLst>
            <pc:docMk/>
            <pc:sldMk cId="4035346404" sldId="1880"/>
            <ac:spMk id="106" creationId="{24CEBA65-B8B6-F0E7-3055-41D49BAF7566}"/>
          </ac:spMkLst>
        </pc:spChg>
        <pc:spChg chg="del mod">
          <ac:chgData name="Cecilia June" userId="c816779616a3eea7" providerId="LiveId" clId="{19C2C3A1-2504-4E25-912F-3235D8D02643}" dt="2022-06-26T07:02:30.486" v="21190" actId="478"/>
          <ac:spMkLst>
            <pc:docMk/>
            <pc:sldMk cId="4035346404" sldId="1880"/>
            <ac:spMk id="111" creationId="{9F36D1A1-1CB6-6A39-0EB6-E6F8DBF00172}"/>
          </ac:spMkLst>
        </pc:spChg>
        <pc:spChg chg="del">
          <ac:chgData name="Cecilia June" userId="c816779616a3eea7" providerId="LiveId" clId="{19C2C3A1-2504-4E25-912F-3235D8D02643}" dt="2022-06-26T06:37:29.506" v="21008" actId="478"/>
          <ac:spMkLst>
            <pc:docMk/>
            <pc:sldMk cId="4035346404" sldId="1880"/>
            <ac:spMk id="112" creationId="{F2A4D6D4-0B78-3558-66D6-56CCFDDCB084}"/>
          </ac:spMkLst>
        </pc:spChg>
        <pc:spChg chg="del">
          <ac:chgData name="Cecilia June" userId="c816779616a3eea7" providerId="LiveId" clId="{19C2C3A1-2504-4E25-912F-3235D8D02643}" dt="2022-06-26T06:37:29.506" v="21008" actId="478"/>
          <ac:spMkLst>
            <pc:docMk/>
            <pc:sldMk cId="4035346404" sldId="1880"/>
            <ac:spMk id="113" creationId="{505E4CCE-3CC0-D0E7-63C0-CF7C3B5A6EC3}"/>
          </ac:spMkLst>
        </pc:spChg>
        <pc:spChg chg="del mod">
          <ac:chgData name="Cecilia June" userId="c816779616a3eea7" providerId="LiveId" clId="{19C2C3A1-2504-4E25-912F-3235D8D02643}" dt="2022-06-26T07:02:17.887" v="21188" actId="478"/>
          <ac:spMkLst>
            <pc:docMk/>
            <pc:sldMk cId="4035346404" sldId="1880"/>
            <ac:spMk id="114" creationId="{83CDCA24-214D-A744-3734-5E097A00C2A8}"/>
          </ac:spMkLst>
        </pc:spChg>
        <pc:spChg chg="del mod">
          <ac:chgData name="Cecilia June" userId="c816779616a3eea7" providerId="LiveId" clId="{19C2C3A1-2504-4E25-912F-3235D8D02643}" dt="2022-06-26T07:02:17.887" v="21188" actId="478"/>
          <ac:spMkLst>
            <pc:docMk/>
            <pc:sldMk cId="4035346404" sldId="1880"/>
            <ac:spMk id="115" creationId="{BD2E63DF-0305-A6E8-E62B-F70474B65783}"/>
          </ac:spMkLst>
        </pc:spChg>
        <pc:spChg chg="del mod">
          <ac:chgData name="Cecilia June" userId="c816779616a3eea7" providerId="LiveId" clId="{19C2C3A1-2504-4E25-912F-3235D8D02643}" dt="2022-06-26T07:02:17.887" v="21188" actId="478"/>
          <ac:spMkLst>
            <pc:docMk/>
            <pc:sldMk cId="4035346404" sldId="1880"/>
            <ac:spMk id="116" creationId="{9280860A-5DAC-D5A8-A76A-CF646CC1796A}"/>
          </ac:spMkLst>
        </pc:spChg>
        <pc:spChg chg="del mod">
          <ac:chgData name="Cecilia June" userId="c816779616a3eea7" providerId="LiveId" clId="{19C2C3A1-2504-4E25-912F-3235D8D02643}" dt="2022-06-26T07:02:17.887" v="21188" actId="478"/>
          <ac:spMkLst>
            <pc:docMk/>
            <pc:sldMk cId="4035346404" sldId="1880"/>
            <ac:spMk id="117" creationId="{2F83BB29-B49E-2EC8-5B2B-EA22F82C5769}"/>
          </ac:spMkLst>
        </pc:spChg>
        <pc:spChg chg="del mod">
          <ac:chgData name="Cecilia June" userId="c816779616a3eea7" providerId="LiveId" clId="{19C2C3A1-2504-4E25-912F-3235D8D02643}" dt="2022-06-26T07:02:17.887" v="21188" actId="478"/>
          <ac:spMkLst>
            <pc:docMk/>
            <pc:sldMk cId="4035346404" sldId="1880"/>
            <ac:spMk id="118" creationId="{A322C656-DF48-9586-1A03-3803833BB618}"/>
          </ac:spMkLst>
        </pc:spChg>
        <pc:spChg chg="del mod">
          <ac:chgData name="Cecilia June" userId="c816779616a3eea7" providerId="LiveId" clId="{19C2C3A1-2504-4E25-912F-3235D8D02643}" dt="2022-06-26T07:02:17.887" v="21188" actId="478"/>
          <ac:spMkLst>
            <pc:docMk/>
            <pc:sldMk cId="4035346404" sldId="1880"/>
            <ac:spMk id="119" creationId="{F1D2CE38-1F42-782F-C746-212CF2B05AC0}"/>
          </ac:spMkLst>
        </pc:spChg>
        <pc:spChg chg="add mod">
          <ac:chgData name="Cecilia June" userId="c816779616a3eea7" providerId="LiveId" clId="{19C2C3A1-2504-4E25-912F-3235D8D02643}" dt="2022-06-26T06:58:18.847" v="21158"/>
          <ac:spMkLst>
            <pc:docMk/>
            <pc:sldMk cId="4035346404" sldId="1880"/>
            <ac:spMk id="128" creationId="{8CBCF1AE-8E56-1D3F-6469-3C2702CB9839}"/>
          </ac:spMkLst>
        </pc:spChg>
        <pc:spChg chg="add mod">
          <ac:chgData name="Cecilia June" userId="c816779616a3eea7" providerId="LiveId" clId="{19C2C3A1-2504-4E25-912F-3235D8D02643}" dt="2022-06-26T06:58:18.847" v="21158"/>
          <ac:spMkLst>
            <pc:docMk/>
            <pc:sldMk cId="4035346404" sldId="1880"/>
            <ac:spMk id="129" creationId="{C9D35444-8DB6-D128-3A86-2B9A0E19B0AF}"/>
          </ac:spMkLst>
        </pc:spChg>
        <pc:spChg chg="add mod">
          <ac:chgData name="Cecilia June" userId="c816779616a3eea7" providerId="LiveId" clId="{19C2C3A1-2504-4E25-912F-3235D8D02643}" dt="2022-06-26T07:02:01.888" v="21182" actId="20577"/>
          <ac:spMkLst>
            <pc:docMk/>
            <pc:sldMk cId="4035346404" sldId="1880"/>
            <ac:spMk id="130" creationId="{8BD9AAFF-E1BE-AD91-45F3-36722C20E25E}"/>
          </ac:spMkLst>
        </pc:spChg>
        <pc:spChg chg="add mod">
          <ac:chgData name="Cecilia June" userId="c816779616a3eea7" providerId="LiveId" clId="{19C2C3A1-2504-4E25-912F-3235D8D02643}" dt="2022-06-26T06:58:18.847" v="21158"/>
          <ac:spMkLst>
            <pc:docMk/>
            <pc:sldMk cId="4035346404" sldId="1880"/>
            <ac:spMk id="131" creationId="{0A08A522-941F-F3AB-6412-1C60EFB0DA49}"/>
          </ac:spMkLst>
        </pc:spChg>
        <pc:spChg chg="add mod">
          <ac:chgData name="Cecilia June" userId="c816779616a3eea7" providerId="LiveId" clId="{19C2C3A1-2504-4E25-912F-3235D8D02643}" dt="2022-06-26T07:02:10.593" v="21186" actId="1076"/>
          <ac:spMkLst>
            <pc:docMk/>
            <pc:sldMk cId="4035346404" sldId="1880"/>
            <ac:spMk id="132" creationId="{5EAA9986-2A31-C527-C544-CC79C4ABF972}"/>
          </ac:spMkLst>
        </pc:spChg>
        <pc:spChg chg="add del mod">
          <ac:chgData name="Cecilia June" userId="c816779616a3eea7" providerId="LiveId" clId="{19C2C3A1-2504-4E25-912F-3235D8D02643}" dt="2022-06-26T07:02:14.598" v="21187" actId="478"/>
          <ac:spMkLst>
            <pc:docMk/>
            <pc:sldMk cId="4035346404" sldId="1880"/>
            <ac:spMk id="133" creationId="{B089EE58-8458-1B4E-2302-F18BA995D7D8}"/>
          </ac:spMkLst>
        </pc:spChg>
        <pc:spChg chg="add del mod">
          <ac:chgData name="Cecilia June" userId="c816779616a3eea7" providerId="LiveId" clId="{19C2C3A1-2504-4E25-912F-3235D8D02643}" dt="2022-06-26T07:02:14.598" v="21187" actId="478"/>
          <ac:spMkLst>
            <pc:docMk/>
            <pc:sldMk cId="4035346404" sldId="1880"/>
            <ac:spMk id="134" creationId="{F765F91B-5E14-56F8-DB64-631AB6C31AC2}"/>
          </ac:spMkLst>
        </pc:spChg>
        <pc:spChg chg="add del mod">
          <ac:chgData name="Cecilia June" userId="c816779616a3eea7" providerId="LiveId" clId="{19C2C3A1-2504-4E25-912F-3235D8D02643}" dt="2022-06-26T07:02:14.598" v="21187" actId="478"/>
          <ac:spMkLst>
            <pc:docMk/>
            <pc:sldMk cId="4035346404" sldId="1880"/>
            <ac:spMk id="135" creationId="{A40D7A47-FD84-8E3B-50E1-3A5B9DC15822}"/>
          </ac:spMkLst>
        </pc:spChg>
        <pc:spChg chg="add del mod">
          <ac:chgData name="Cecilia June" userId="c816779616a3eea7" providerId="LiveId" clId="{19C2C3A1-2504-4E25-912F-3235D8D02643}" dt="2022-06-26T07:02:14.598" v="21187" actId="478"/>
          <ac:spMkLst>
            <pc:docMk/>
            <pc:sldMk cId="4035346404" sldId="1880"/>
            <ac:spMk id="136" creationId="{D14760E3-2BDF-789C-E407-8DDDEB482486}"/>
          </ac:spMkLst>
        </pc:spChg>
        <pc:spChg chg="add mod">
          <ac:chgData name="Cecilia June" userId="c816779616a3eea7" providerId="LiveId" clId="{19C2C3A1-2504-4E25-912F-3235D8D02643}" dt="2022-06-26T07:05:59.417" v="21210"/>
          <ac:spMkLst>
            <pc:docMk/>
            <pc:sldMk cId="4035346404" sldId="1880"/>
            <ac:spMk id="138" creationId="{572C53B2-9708-280B-0619-4EE44E10EC27}"/>
          </ac:spMkLst>
        </pc:spChg>
        <pc:spChg chg="add mod">
          <ac:chgData name="Cecilia June" userId="c816779616a3eea7" providerId="LiveId" clId="{19C2C3A1-2504-4E25-912F-3235D8D02643}" dt="2022-06-26T07:05:59.417" v="21210"/>
          <ac:spMkLst>
            <pc:docMk/>
            <pc:sldMk cId="4035346404" sldId="1880"/>
            <ac:spMk id="139" creationId="{C3159172-6B7F-3BEC-FCE4-F40EAAD7B350}"/>
          </ac:spMkLst>
        </pc:spChg>
        <pc:spChg chg="add mod">
          <ac:chgData name="Cecilia June" userId="c816779616a3eea7" providerId="LiveId" clId="{19C2C3A1-2504-4E25-912F-3235D8D02643}" dt="2022-06-26T07:05:59.417" v="21210"/>
          <ac:spMkLst>
            <pc:docMk/>
            <pc:sldMk cId="4035346404" sldId="1880"/>
            <ac:spMk id="140" creationId="{FF553F2C-8E64-168D-8184-6D409A544028}"/>
          </ac:spMkLst>
        </pc:spChg>
        <pc:spChg chg="add mod">
          <ac:chgData name="Cecilia June" userId="c816779616a3eea7" providerId="LiveId" clId="{19C2C3A1-2504-4E25-912F-3235D8D02643}" dt="2022-06-26T07:05:59.417" v="21210"/>
          <ac:spMkLst>
            <pc:docMk/>
            <pc:sldMk cId="4035346404" sldId="1880"/>
            <ac:spMk id="141" creationId="{51AFA97F-EE6E-BE3A-1824-2870922E6A6B}"/>
          </ac:spMkLst>
        </pc:spChg>
        <pc:spChg chg="add mod">
          <ac:chgData name="Cecilia June" userId="c816779616a3eea7" providerId="LiveId" clId="{19C2C3A1-2504-4E25-912F-3235D8D02643}" dt="2022-06-26T08:13:36.985" v="21416"/>
          <ac:spMkLst>
            <pc:docMk/>
            <pc:sldMk cId="4035346404" sldId="1880"/>
            <ac:spMk id="142" creationId="{F81434A6-CE16-4B22-5345-FC3EDD120EDD}"/>
          </ac:spMkLst>
        </pc:spChg>
        <pc:spChg chg="add mod">
          <ac:chgData name="Cecilia June" userId="c816779616a3eea7" providerId="LiveId" clId="{19C2C3A1-2504-4E25-912F-3235D8D02643}" dt="2022-06-26T08:13:47.024" v="21418" actId="20577"/>
          <ac:spMkLst>
            <pc:docMk/>
            <pc:sldMk cId="4035346404" sldId="1880"/>
            <ac:spMk id="143" creationId="{CF6A4129-58C3-4D62-7FC2-016CD9DF7034}"/>
          </ac:spMkLst>
        </pc:spChg>
        <pc:spChg chg="add mod">
          <ac:chgData name="Cecilia June" userId="c816779616a3eea7" providerId="LiveId" clId="{19C2C3A1-2504-4E25-912F-3235D8D02643}" dt="2022-06-26T08:13:36.985" v="21416"/>
          <ac:spMkLst>
            <pc:docMk/>
            <pc:sldMk cId="4035346404" sldId="1880"/>
            <ac:spMk id="144" creationId="{A249F13B-7A64-6E32-4707-B576D3CFA2CA}"/>
          </ac:spMkLst>
        </pc:spChg>
        <pc:picChg chg="del">
          <ac:chgData name="Cecilia June" userId="c816779616a3eea7" providerId="LiveId" clId="{19C2C3A1-2504-4E25-912F-3235D8D02643}" dt="2022-06-26T07:05:58.318" v="21209" actId="478"/>
          <ac:picMkLst>
            <pc:docMk/>
            <pc:sldMk cId="4035346404" sldId="1880"/>
            <ac:picMk id="55" creationId="{A11D0C0E-F957-044B-5EB9-11F0FD94A6CA}"/>
          </ac:picMkLst>
        </pc:picChg>
        <pc:picChg chg="add mod">
          <ac:chgData name="Cecilia June" userId="c816779616a3eea7" providerId="LiveId" clId="{19C2C3A1-2504-4E25-912F-3235D8D02643}" dt="2022-06-26T07:05:59.417" v="21210"/>
          <ac:picMkLst>
            <pc:docMk/>
            <pc:sldMk cId="4035346404" sldId="1880"/>
            <ac:picMk id="137" creationId="{CDC7F0F3-B076-FEDB-D442-01BC3253FDAE}"/>
          </ac:picMkLst>
        </pc:picChg>
        <pc:cxnChg chg="add mod">
          <ac:chgData name="Cecilia June" userId="c816779616a3eea7" providerId="LiveId" clId="{19C2C3A1-2504-4E25-912F-3235D8D02643}" dt="2022-06-26T06:58:18.847" v="21158"/>
          <ac:cxnSpMkLst>
            <pc:docMk/>
            <pc:sldMk cId="4035346404" sldId="1880"/>
            <ac:cxnSpMk id="107" creationId="{E8106E78-7D44-4696-41A6-0276FE3FA05F}"/>
          </ac:cxnSpMkLst>
        </pc:cxnChg>
        <pc:cxnChg chg="add mod">
          <ac:chgData name="Cecilia June" userId="c816779616a3eea7" providerId="LiveId" clId="{19C2C3A1-2504-4E25-912F-3235D8D02643}" dt="2022-06-26T06:58:18.847" v="21158"/>
          <ac:cxnSpMkLst>
            <pc:docMk/>
            <pc:sldMk cId="4035346404" sldId="1880"/>
            <ac:cxnSpMk id="108" creationId="{15534A7D-9A2C-9882-31BA-7F9B5FAD78A4}"/>
          </ac:cxnSpMkLst>
        </pc:cxnChg>
        <pc:cxnChg chg="del mod">
          <ac:chgData name="Cecilia June" userId="c816779616a3eea7" providerId="LiveId" clId="{19C2C3A1-2504-4E25-912F-3235D8D02643}" dt="2022-06-26T07:02:17.887" v="21188" actId="478"/>
          <ac:cxnSpMkLst>
            <pc:docMk/>
            <pc:sldMk cId="4035346404" sldId="1880"/>
            <ac:cxnSpMk id="109" creationId="{7397F8F6-F3BB-36AF-6B27-77A802E91A0A}"/>
          </ac:cxnSpMkLst>
        </pc:cxnChg>
        <pc:cxnChg chg="del mod">
          <ac:chgData name="Cecilia June" userId="c816779616a3eea7" providerId="LiveId" clId="{19C2C3A1-2504-4E25-912F-3235D8D02643}" dt="2022-06-26T07:02:17.887" v="21188" actId="478"/>
          <ac:cxnSpMkLst>
            <pc:docMk/>
            <pc:sldMk cId="4035346404" sldId="1880"/>
            <ac:cxnSpMk id="110" creationId="{8BC20443-7072-FF1F-35BF-509123CC4300}"/>
          </ac:cxnSpMkLst>
        </pc:cxnChg>
      </pc:sldChg>
      <pc:sldChg chg="addSp delSp modSp add mod">
        <pc:chgData name="Cecilia June" userId="c816779616a3eea7" providerId="LiveId" clId="{19C2C3A1-2504-4E25-912F-3235D8D02643}" dt="2022-06-26T08:14:45.045" v="21435" actId="20577"/>
        <pc:sldMkLst>
          <pc:docMk/>
          <pc:sldMk cId="2631907147" sldId="1881"/>
        </pc:sldMkLst>
        <pc:spChg chg="mod">
          <ac:chgData name="Cecilia June" userId="c816779616a3eea7" providerId="LiveId" clId="{19C2C3A1-2504-4E25-912F-3235D8D02643}" dt="2022-06-26T08:13:59.967" v="21420" actId="1076"/>
          <ac:spMkLst>
            <pc:docMk/>
            <pc:sldMk cId="2631907147" sldId="1881"/>
            <ac:spMk id="56" creationId="{71BF455D-5A76-D620-69C1-F7C767B0AF3D}"/>
          </ac:spMkLst>
        </pc:spChg>
        <pc:spChg chg="del">
          <ac:chgData name="Cecilia June" userId="c816779616a3eea7" providerId="LiveId" clId="{19C2C3A1-2504-4E25-912F-3235D8D02643}" dt="2022-06-26T07:06:07.226" v="21211" actId="478"/>
          <ac:spMkLst>
            <pc:docMk/>
            <pc:sldMk cId="2631907147" sldId="1881"/>
            <ac:spMk id="57" creationId="{7C1EF9C8-0B27-B900-54AC-2D4D76EC6C9A}"/>
          </ac:spMkLst>
        </pc:spChg>
        <pc:spChg chg="del">
          <ac:chgData name="Cecilia June" userId="c816779616a3eea7" providerId="LiveId" clId="{19C2C3A1-2504-4E25-912F-3235D8D02643}" dt="2022-06-26T07:06:07.226" v="21211" actId="478"/>
          <ac:spMkLst>
            <pc:docMk/>
            <pc:sldMk cId="2631907147" sldId="1881"/>
            <ac:spMk id="58" creationId="{102C2CDC-470B-3D89-37CE-74A11491E084}"/>
          </ac:spMkLst>
        </pc:spChg>
        <pc:spChg chg="del">
          <ac:chgData name="Cecilia June" userId="c816779616a3eea7" providerId="LiveId" clId="{19C2C3A1-2504-4E25-912F-3235D8D02643}" dt="2022-06-26T07:06:07.226" v="21211" actId="478"/>
          <ac:spMkLst>
            <pc:docMk/>
            <pc:sldMk cId="2631907147" sldId="1881"/>
            <ac:spMk id="92" creationId="{2B675EC8-C8DA-CD0F-897A-A4A2D1CA3DFA}"/>
          </ac:spMkLst>
        </pc:spChg>
        <pc:spChg chg="add mod">
          <ac:chgData name="Cecilia June" userId="c816779616a3eea7" providerId="LiveId" clId="{19C2C3A1-2504-4E25-912F-3235D8D02643}" dt="2022-06-26T06:58:21.307" v="21159"/>
          <ac:spMkLst>
            <pc:docMk/>
            <pc:sldMk cId="2631907147" sldId="1881"/>
            <ac:spMk id="93" creationId="{292EFE09-6852-81D4-2F1B-FF243A7553B1}"/>
          </ac:spMkLst>
        </pc:spChg>
        <pc:spChg chg="add mod">
          <ac:chgData name="Cecilia June" userId="c816779616a3eea7" providerId="LiveId" clId="{19C2C3A1-2504-4E25-912F-3235D8D02643}" dt="2022-06-26T07:01:14.281" v="21173" actId="20577"/>
          <ac:spMkLst>
            <pc:docMk/>
            <pc:sldMk cId="2631907147" sldId="1881"/>
            <ac:spMk id="103" creationId="{095BA58F-660D-5C88-8EB9-A05BC83B37E9}"/>
          </ac:spMkLst>
        </pc:spChg>
        <pc:spChg chg="del">
          <ac:chgData name="Cecilia June" userId="c816779616a3eea7" providerId="LiveId" clId="{19C2C3A1-2504-4E25-912F-3235D8D02643}" dt="2022-06-26T07:06:07.226" v="21211" actId="478"/>
          <ac:spMkLst>
            <pc:docMk/>
            <pc:sldMk cId="2631907147" sldId="1881"/>
            <ac:spMk id="106" creationId="{24CEBA65-B8B6-F0E7-3055-41D49BAF7566}"/>
          </ac:spMkLst>
        </pc:spChg>
        <pc:spChg chg="del mod">
          <ac:chgData name="Cecilia June" userId="c816779616a3eea7" providerId="LiveId" clId="{19C2C3A1-2504-4E25-912F-3235D8D02643}" dt="2022-06-26T07:02:22.875" v="21189" actId="478"/>
          <ac:spMkLst>
            <pc:docMk/>
            <pc:sldMk cId="2631907147" sldId="1881"/>
            <ac:spMk id="111" creationId="{9F36D1A1-1CB6-6A39-0EB6-E6F8DBF00172}"/>
          </ac:spMkLst>
        </pc:spChg>
        <pc:spChg chg="add mod">
          <ac:chgData name="Cecilia June" userId="c816779616a3eea7" providerId="LiveId" clId="{19C2C3A1-2504-4E25-912F-3235D8D02643}" dt="2022-06-26T06:58:21.307" v="21159"/>
          <ac:spMkLst>
            <pc:docMk/>
            <pc:sldMk cId="2631907147" sldId="1881"/>
            <ac:spMk id="112" creationId="{4BAB7527-9168-C9B3-D863-E63EAA8AAF38}"/>
          </ac:spMkLst>
        </pc:spChg>
        <pc:spChg chg="add mod">
          <ac:chgData name="Cecilia June" userId="c816779616a3eea7" providerId="LiveId" clId="{19C2C3A1-2504-4E25-912F-3235D8D02643}" dt="2022-06-26T06:58:21.307" v="21159"/>
          <ac:spMkLst>
            <pc:docMk/>
            <pc:sldMk cId="2631907147" sldId="1881"/>
            <ac:spMk id="113" creationId="{B9A0F2F6-63C4-EABC-EC4B-3CD919085EFB}"/>
          </ac:spMkLst>
        </pc:spChg>
        <pc:spChg chg="del">
          <ac:chgData name="Cecilia June" userId="c816779616a3eea7" providerId="LiveId" clId="{19C2C3A1-2504-4E25-912F-3235D8D02643}" dt="2022-06-26T06:37:47.038" v="21011" actId="478"/>
          <ac:spMkLst>
            <pc:docMk/>
            <pc:sldMk cId="2631907147" sldId="1881"/>
            <ac:spMk id="114" creationId="{83CDCA24-214D-A744-3734-5E097A00C2A8}"/>
          </ac:spMkLst>
        </pc:spChg>
        <pc:spChg chg="del">
          <ac:chgData name="Cecilia June" userId="c816779616a3eea7" providerId="LiveId" clId="{19C2C3A1-2504-4E25-912F-3235D8D02643}" dt="2022-06-26T06:37:47.038" v="21011" actId="478"/>
          <ac:spMkLst>
            <pc:docMk/>
            <pc:sldMk cId="2631907147" sldId="1881"/>
            <ac:spMk id="115" creationId="{BD2E63DF-0305-A6E8-E62B-F70474B65783}"/>
          </ac:spMkLst>
        </pc:spChg>
        <pc:spChg chg="del mod">
          <ac:chgData name="Cecilia June" userId="c816779616a3eea7" providerId="LiveId" clId="{19C2C3A1-2504-4E25-912F-3235D8D02643}" dt="2022-06-26T07:02:22.875" v="21189" actId="478"/>
          <ac:spMkLst>
            <pc:docMk/>
            <pc:sldMk cId="2631907147" sldId="1881"/>
            <ac:spMk id="116" creationId="{9280860A-5DAC-D5A8-A76A-CF646CC1796A}"/>
          </ac:spMkLst>
        </pc:spChg>
        <pc:spChg chg="del mod">
          <ac:chgData name="Cecilia June" userId="c816779616a3eea7" providerId="LiveId" clId="{19C2C3A1-2504-4E25-912F-3235D8D02643}" dt="2022-06-26T07:02:22.875" v="21189" actId="478"/>
          <ac:spMkLst>
            <pc:docMk/>
            <pc:sldMk cId="2631907147" sldId="1881"/>
            <ac:spMk id="117" creationId="{2F83BB29-B49E-2EC8-5B2B-EA22F82C5769}"/>
          </ac:spMkLst>
        </pc:spChg>
        <pc:spChg chg="del mod">
          <ac:chgData name="Cecilia June" userId="c816779616a3eea7" providerId="LiveId" clId="{19C2C3A1-2504-4E25-912F-3235D8D02643}" dt="2022-06-26T07:02:22.875" v="21189" actId="478"/>
          <ac:spMkLst>
            <pc:docMk/>
            <pc:sldMk cId="2631907147" sldId="1881"/>
            <ac:spMk id="118" creationId="{A322C656-DF48-9586-1A03-3803833BB618}"/>
          </ac:spMkLst>
        </pc:spChg>
        <pc:spChg chg="del mod">
          <ac:chgData name="Cecilia June" userId="c816779616a3eea7" providerId="LiveId" clId="{19C2C3A1-2504-4E25-912F-3235D8D02643}" dt="2022-06-26T07:02:22.875" v="21189" actId="478"/>
          <ac:spMkLst>
            <pc:docMk/>
            <pc:sldMk cId="2631907147" sldId="1881"/>
            <ac:spMk id="119" creationId="{F1D2CE38-1F42-782F-C746-212CF2B05AC0}"/>
          </ac:spMkLst>
        </pc:spChg>
        <pc:spChg chg="add mod">
          <ac:chgData name="Cecilia June" userId="c816779616a3eea7" providerId="LiveId" clId="{19C2C3A1-2504-4E25-912F-3235D8D02643}" dt="2022-06-26T07:01:21.035" v="21177" actId="1076"/>
          <ac:spMkLst>
            <pc:docMk/>
            <pc:sldMk cId="2631907147" sldId="1881"/>
            <ac:spMk id="128" creationId="{EE7C9C80-1D8C-1942-A885-F54967E4CC04}"/>
          </ac:spMkLst>
        </pc:spChg>
        <pc:spChg chg="add del mod">
          <ac:chgData name="Cecilia June" userId="c816779616a3eea7" providerId="LiveId" clId="{19C2C3A1-2504-4E25-912F-3235D8D02643}" dt="2022-06-26T07:01:26.367" v="21178" actId="478"/>
          <ac:spMkLst>
            <pc:docMk/>
            <pc:sldMk cId="2631907147" sldId="1881"/>
            <ac:spMk id="129" creationId="{81D244F9-414E-8937-3139-F840046358CC}"/>
          </ac:spMkLst>
        </pc:spChg>
        <pc:spChg chg="add del mod">
          <ac:chgData name="Cecilia June" userId="c816779616a3eea7" providerId="LiveId" clId="{19C2C3A1-2504-4E25-912F-3235D8D02643}" dt="2022-06-26T07:01:26.367" v="21178" actId="478"/>
          <ac:spMkLst>
            <pc:docMk/>
            <pc:sldMk cId="2631907147" sldId="1881"/>
            <ac:spMk id="130" creationId="{6594F921-F5FD-9071-CA30-6DE0F92850FE}"/>
          </ac:spMkLst>
        </pc:spChg>
        <pc:spChg chg="add del mod">
          <ac:chgData name="Cecilia June" userId="c816779616a3eea7" providerId="LiveId" clId="{19C2C3A1-2504-4E25-912F-3235D8D02643}" dt="2022-06-26T07:01:26.367" v="21178" actId="478"/>
          <ac:spMkLst>
            <pc:docMk/>
            <pc:sldMk cId="2631907147" sldId="1881"/>
            <ac:spMk id="131" creationId="{C21E81AA-2E3A-CCCA-ACA3-8F95C8D50B84}"/>
          </ac:spMkLst>
        </pc:spChg>
        <pc:spChg chg="add del mod">
          <ac:chgData name="Cecilia June" userId="c816779616a3eea7" providerId="LiveId" clId="{19C2C3A1-2504-4E25-912F-3235D8D02643}" dt="2022-06-26T07:01:26.367" v="21178" actId="478"/>
          <ac:spMkLst>
            <pc:docMk/>
            <pc:sldMk cId="2631907147" sldId="1881"/>
            <ac:spMk id="132" creationId="{812E70BD-92BB-0201-F174-6D4AA0BAFCB0}"/>
          </ac:spMkLst>
        </pc:spChg>
        <pc:spChg chg="add del mod">
          <ac:chgData name="Cecilia June" userId="c816779616a3eea7" providerId="LiveId" clId="{19C2C3A1-2504-4E25-912F-3235D8D02643}" dt="2022-06-26T07:01:26.367" v="21178" actId="478"/>
          <ac:spMkLst>
            <pc:docMk/>
            <pc:sldMk cId="2631907147" sldId="1881"/>
            <ac:spMk id="133" creationId="{320CAAF2-68D8-1BA7-5C13-AF31727F0BC3}"/>
          </ac:spMkLst>
        </pc:spChg>
        <pc:spChg chg="add del mod">
          <ac:chgData name="Cecilia June" userId="c816779616a3eea7" providerId="LiveId" clId="{19C2C3A1-2504-4E25-912F-3235D8D02643}" dt="2022-06-26T07:01:26.367" v="21178" actId="478"/>
          <ac:spMkLst>
            <pc:docMk/>
            <pc:sldMk cId="2631907147" sldId="1881"/>
            <ac:spMk id="134" creationId="{4FBB14DA-FC4D-FE58-7650-780181C75B24}"/>
          </ac:spMkLst>
        </pc:spChg>
        <pc:spChg chg="add mod">
          <ac:chgData name="Cecilia June" userId="c816779616a3eea7" providerId="LiveId" clId="{19C2C3A1-2504-4E25-912F-3235D8D02643}" dt="2022-06-26T07:06:58.325" v="21213"/>
          <ac:spMkLst>
            <pc:docMk/>
            <pc:sldMk cId="2631907147" sldId="1881"/>
            <ac:spMk id="136" creationId="{2B70ED8E-F419-E5EA-C321-5538648EB22D}"/>
          </ac:spMkLst>
        </pc:spChg>
        <pc:spChg chg="add mod">
          <ac:chgData name="Cecilia June" userId="c816779616a3eea7" providerId="LiveId" clId="{19C2C3A1-2504-4E25-912F-3235D8D02643}" dt="2022-06-26T07:06:58.325" v="21213"/>
          <ac:spMkLst>
            <pc:docMk/>
            <pc:sldMk cId="2631907147" sldId="1881"/>
            <ac:spMk id="137" creationId="{EBDA7AA5-5BB4-0D68-C478-3622E0113502}"/>
          </ac:spMkLst>
        </pc:spChg>
        <pc:spChg chg="add mod">
          <ac:chgData name="Cecilia June" userId="c816779616a3eea7" providerId="LiveId" clId="{19C2C3A1-2504-4E25-912F-3235D8D02643}" dt="2022-06-26T07:06:58.325" v="21213"/>
          <ac:spMkLst>
            <pc:docMk/>
            <pc:sldMk cId="2631907147" sldId="1881"/>
            <ac:spMk id="138" creationId="{E11E688D-EBB9-23F6-6C76-54A5CE388BC6}"/>
          </ac:spMkLst>
        </pc:spChg>
        <pc:spChg chg="add mod">
          <ac:chgData name="Cecilia June" userId="c816779616a3eea7" providerId="LiveId" clId="{19C2C3A1-2504-4E25-912F-3235D8D02643}" dt="2022-06-26T08:13:58.300" v="21419"/>
          <ac:spMkLst>
            <pc:docMk/>
            <pc:sldMk cId="2631907147" sldId="1881"/>
            <ac:spMk id="139" creationId="{D72EF7F9-0134-8898-39EF-6F9E7E1A8E92}"/>
          </ac:spMkLst>
        </pc:spChg>
        <pc:spChg chg="add mod">
          <ac:chgData name="Cecilia June" userId="c816779616a3eea7" providerId="LiveId" clId="{19C2C3A1-2504-4E25-912F-3235D8D02643}" dt="2022-06-26T08:14:41.081" v="21432" actId="1076"/>
          <ac:spMkLst>
            <pc:docMk/>
            <pc:sldMk cId="2631907147" sldId="1881"/>
            <ac:spMk id="140" creationId="{F5CDDCD0-E3B4-0CA6-8C9D-F4561C2AE3D3}"/>
          </ac:spMkLst>
        </pc:spChg>
        <pc:spChg chg="add mod">
          <ac:chgData name="Cecilia June" userId="c816779616a3eea7" providerId="LiveId" clId="{19C2C3A1-2504-4E25-912F-3235D8D02643}" dt="2022-06-26T08:14:45.045" v="21435" actId="20577"/>
          <ac:spMkLst>
            <pc:docMk/>
            <pc:sldMk cId="2631907147" sldId="1881"/>
            <ac:spMk id="141" creationId="{529F6A33-3A06-8CBE-43AC-DC016CFACEB4}"/>
          </ac:spMkLst>
        </pc:spChg>
        <pc:picChg chg="del">
          <ac:chgData name="Cecilia June" userId="c816779616a3eea7" providerId="LiveId" clId="{19C2C3A1-2504-4E25-912F-3235D8D02643}" dt="2022-06-26T07:06:07.226" v="21211" actId="478"/>
          <ac:picMkLst>
            <pc:docMk/>
            <pc:sldMk cId="2631907147" sldId="1881"/>
            <ac:picMk id="55" creationId="{A11D0C0E-F957-044B-5EB9-11F0FD94A6CA}"/>
          </ac:picMkLst>
        </pc:picChg>
        <pc:picChg chg="add mod">
          <ac:chgData name="Cecilia June" userId="c816779616a3eea7" providerId="LiveId" clId="{19C2C3A1-2504-4E25-912F-3235D8D02643}" dt="2022-06-26T07:06:58.325" v="21213"/>
          <ac:picMkLst>
            <pc:docMk/>
            <pc:sldMk cId="2631907147" sldId="1881"/>
            <ac:picMk id="135" creationId="{A07D39B8-E170-4646-FEE1-23C4A2BDD09B}"/>
          </ac:picMkLst>
        </pc:picChg>
        <pc:cxnChg chg="add mod">
          <ac:chgData name="Cecilia June" userId="c816779616a3eea7" providerId="LiveId" clId="{19C2C3A1-2504-4E25-912F-3235D8D02643}" dt="2022-06-26T06:58:21.307" v="21159"/>
          <ac:cxnSpMkLst>
            <pc:docMk/>
            <pc:sldMk cId="2631907147" sldId="1881"/>
            <ac:cxnSpMk id="107" creationId="{6833C503-4760-36F9-0245-B31D589E25C3}"/>
          </ac:cxnSpMkLst>
        </pc:cxnChg>
        <pc:cxnChg chg="add mod">
          <ac:chgData name="Cecilia June" userId="c816779616a3eea7" providerId="LiveId" clId="{19C2C3A1-2504-4E25-912F-3235D8D02643}" dt="2022-06-26T06:58:21.307" v="21159"/>
          <ac:cxnSpMkLst>
            <pc:docMk/>
            <pc:sldMk cId="2631907147" sldId="1881"/>
            <ac:cxnSpMk id="108" creationId="{BB49A978-F4BE-2617-935D-EB97ADEDF381}"/>
          </ac:cxnSpMkLst>
        </pc:cxnChg>
        <pc:cxnChg chg="del mod">
          <ac:chgData name="Cecilia June" userId="c816779616a3eea7" providerId="LiveId" clId="{19C2C3A1-2504-4E25-912F-3235D8D02643}" dt="2022-06-26T07:02:22.875" v="21189" actId="478"/>
          <ac:cxnSpMkLst>
            <pc:docMk/>
            <pc:sldMk cId="2631907147" sldId="1881"/>
            <ac:cxnSpMk id="109" creationId="{7397F8F6-F3BB-36AF-6B27-77A802E91A0A}"/>
          </ac:cxnSpMkLst>
        </pc:cxnChg>
        <pc:cxnChg chg="del mod">
          <ac:chgData name="Cecilia June" userId="c816779616a3eea7" providerId="LiveId" clId="{19C2C3A1-2504-4E25-912F-3235D8D02643}" dt="2022-06-26T07:02:22.875" v="21189" actId="478"/>
          <ac:cxnSpMkLst>
            <pc:docMk/>
            <pc:sldMk cId="2631907147" sldId="1881"/>
            <ac:cxnSpMk id="110" creationId="{8BC20443-7072-FF1F-35BF-509123CC4300}"/>
          </ac:cxnSpMkLst>
        </pc:cxnChg>
      </pc:sldChg>
      <pc:sldChg chg="addSp delSp modSp add mod">
        <pc:chgData name="Cecilia June" userId="c816779616a3eea7" providerId="LiveId" clId="{19C2C3A1-2504-4E25-912F-3235D8D02643}" dt="2022-06-26T08:15:09.026" v="21442" actId="20577"/>
        <pc:sldMkLst>
          <pc:docMk/>
          <pc:sldMk cId="2555725357" sldId="1882"/>
        </pc:sldMkLst>
        <pc:spChg chg="mod">
          <ac:chgData name="Cecilia June" userId="c816779616a3eea7" providerId="LiveId" clId="{19C2C3A1-2504-4E25-912F-3235D8D02643}" dt="2022-06-26T08:15:00.579" v="21440" actId="1076"/>
          <ac:spMkLst>
            <pc:docMk/>
            <pc:sldMk cId="2555725357" sldId="1882"/>
            <ac:spMk id="56" creationId="{71BF455D-5A76-D620-69C1-F7C767B0AF3D}"/>
          </ac:spMkLst>
        </pc:spChg>
        <pc:spChg chg="del">
          <ac:chgData name="Cecilia June" userId="c816779616a3eea7" providerId="LiveId" clId="{19C2C3A1-2504-4E25-912F-3235D8D02643}" dt="2022-06-26T07:06:12.942" v="21212" actId="478"/>
          <ac:spMkLst>
            <pc:docMk/>
            <pc:sldMk cId="2555725357" sldId="1882"/>
            <ac:spMk id="57" creationId="{7C1EF9C8-0B27-B900-54AC-2D4D76EC6C9A}"/>
          </ac:spMkLst>
        </pc:spChg>
        <pc:spChg chg="del">
          <ac:chgData name="Cecilia June" userId="c816779616a3eea7" providerId="LiveId" clId="{19C2C3A1-2504-4E25-912F-3235D8D02643}" dt="2022-06-26T07:06:12.942" v="21212" actId="478"/>
          <ac:spMkLst>
            <pc:docMk/>
            <pc:sldMk cId="2555725357" sldId="1882"/>
            <ac:spMk id="58" creationId="{102C2CDC-470B-3D89-37CE-74A11491E084}"/>
          </ac:spMkLst>
        </pc:spChg>
        <pc:spChg chg="del">
          <ac:chgData name="Cecilia June" userId="c816779616a3eea7" providerId="LiveId" clId="{19C2C3A1-2504-4E25-912F-3235D8D02643}" dt="2022-06-26T07:06:12.942" v="21212" actId="478"/>
          <ac:spMkLst>
            <pc:docMk/>
            <pc:sldMk cId="2555725357" sldId="1882"/>
            <ac:spMk id="92" creationId="{2B675EC8-C8DA-CD0F-897A-A4A2D1CA3DFA}"/>
          </ac:spMkLst>
        </pc:spChg>
        <pc:spChg chg="add mod">
          <ac:chgData name="Cecilia June" userId="c816779616a3eea7" providerId="LiveId" clId="{19C2C3A1-2504-4E25-912F-3235D8D02643}" dt="2022-06-26T06:58:23.587" v="21160"/>
          <ac:spMkLst>
            <pc:docMk/>
            <pc:sldMk cId="2555725357" sldId="1882"/>
            <ac:spMk id="93" creationId="{EE9DFE19-18BD-3C1B-7EF6-3F94DB81E6A9}"/>
          </ac:spMkLst>
        </pc:spChg>
        <pc:spChg chg="add mod">
          <ac:chgData name="Cecilia June" userId="c816779616a3eea7" providerId="LiveId" clId="{19C2C3A1-2504-4E25-912F-3235D8D02643}" dt="2022-06-26T06:58:55.198" v="21169" actId="1076"/>
          <ac:spMkLst>
            <pc:docMk/>
            <pc:sldMk cId="2555725357" sldId="1882"/>
            <ac:spMk id="103" creationId="{312081CE-5C67-9A1B-6F0B-AC328A4521DC}"/>
          </ac:spMkLst>
        </pc:spChg>
        <pc:spChg chg="del">
          <ac:chgData name="Cecilia June" userId="c816779616a3eea7" providerId="LiveId" clId="{19C2C3A1-2504-4E25-912F-3235D8D02643}" dt="2022-06-26T07:06:12.942" v="21212" actId="478"/>
          <ac:spMkLst>
            <pc:docMk/>
            <pc:sldMk cId="2555725357" sldId="1882"/>
            <ac:spMk id="106" creationId="{24CEBA65-B8B6-F0E7-3055-41D49BAF7566}"/>
          </ac:spMkLst>
        </pc:spChg>
        <pc:spChg chg="del mod">
          <ac:chgData name="Cecilia June" userId="c816779616a3eea7" providerId="LiveId" clId="{19C2C3A1-2504-4E25-912F-3235D8D02643}" dt="2022-06-26T06:59:04.898" v="21171" actId="478"/>
          <ac:spMkLst>
            <pc:docMk/>
            <pc:sldMk cId="2555725357" sldId="1882"/>
            <ac:spMk id="111" creationId="{9F36D1A1-1CB6-6A39-0EB6-E6F8DBF00172}"/>
          </ac:spMkLst>
        </pc:spChg>
        <pc:spChg chg="add mod">
          <ac:chgData name="Cecilia June" userId="c816779616a3eea7" providerId="LiveId" clId="{19C2C3A1-2504-4E25-912F-3235D8D02643}" dt="2022-06-26T06:58:23.587" v="21160"/>
          <ac:spMkLst>
            <pc:docMk/>
            <pc:sldMk cId="2555725357" sldId="1882"/>
            <ac:spMk id="112" creationId="{2B995831-B04A-51CE-5969-0B6BADC89C34}"/>
          </ac:spMkLst>
        </pc:spChg>
        <pc:spChg chg="add del mod">
          <ac:chgData name="Cecilia June" userId="c816779616a3eea7" providerId="LiveId" clId="{19C2C3A1-2504-4E25-912F-3235D8D02643}" dt="2022-06-26T06:58:59.524" v="21170" actId="478"/>
          <ac:spMkLst>
            <pc:docMk/>
            <pc:sldMk cId="2555725357" sldId="1882"/>
            <ac:spMk id="113" creationId="{39D5C701-F321-5411-76D0-B663B64A4AA7}"/>
          </ac:spMkLst>
        </pc:spChg>
        <pc:spChg chg="add del mod">
          <ac:chgData name="Cecilia June" userId="c816779616a3eea7" providerId="LiveId" clId="{19C2C3A1-2504-4E25-912F-3235D8D02643}" dt="2022-06-26T06:58:59.524" v="21170" actId="478"/>
          <ac:spMkLst>
            <pc:docMk/>
            <pc:sldMk cId="2555725357" sldId="1882"/>
            <ac:spMk id="114" creationId="{426F6F7E-BB3E-1706-6DF2-99D61D68FBA5}"/>
          </ac:spMkLst>
        </pc:spChg>
        <pc:spChg chg="add del mod">
          <ac:chgData name="Cecilia June" userId="c816779616a3eea7" providerId="LiveId" clId="{19C2C3A1-2504-4E25-912F-3235D8D02643}" dt="2022-06-26T06:58:59.524" v="21170" actId="478"/>
          <ac:spMkLst>
            <pc:docMk/>
            <pc:sldMk cId="2555725357" sldId="1882"/>
            <ac:spMk id="115" creationId="{CF731401-9EA7-FA68-E510-F1076F8DFC6B}"/>
          </ac:spMkLst>
        </pc:spChg>
        <pc:spChg chg="del">
          <ac:chgData name="Cecilia June" userId="c816779616a3eea7" providerId="LiveId" clId="{19C2C3A1-2504-4E25-912F-3235D8D02643}" dt="2022-06-26T06:38:14.836" v="21017" actId="478"/>
          <ac:spMkLst>
            <pc:docMk/>
            <pc:sldMk cId="2555725357" sldId="1882"/>
            <ac:spMk id="116" creationId="{9280860A-5DAC-D5A8-A76A-CF646CC1796A}"/>
          </ac:spMkLst>
        </pc:spChg>
        <pc:spChg chg="del">
          <ac:chgData name="Cecilia June" userId="c816779616a3eea7" providerId="LiveId" clId="{19C2C3A1-2504-4E25-912F-3235D8D02643}" dt="2022-06-26T06:38:12.905" v="21016" actId="478"/>
          <ac:spMkLst>
            <pc:docMk/>
            <pc:sldMk cId="2555725357" sldId="1882"/>
            <ac:spMk id="117" creationId="{2F83BB29-B49E-2EC8-5B2B-EA22F82C5769}"/>
          </ac:spMkLst>
        </pc:spChg>
        <pc:spChg chg="del mod">
          <ac:chgData name="Cecilia June" userId="c816779616a3eea7" providerId="LiveId" clId="{19C2C3A1-2504-4E25-912F-3235D8D02643}" dt="2022-06-26T06:59:04.898" v="21171" actId="478"/>
          <ac:spMkLst>
            <pc:docMk/>
            <pc:sldMk cId="2555725357" sldId="1882"/>
            <ac:spMk id="118" creationId="{A322C656-DF48-9586-1A03-3803833BB618}"/>
          </ac:spMkLst>
        </pc:spChg>
        <pc:spChg chg="del mod">
          <ac:chgData name="Cecilia June" userId="c816779616a3eea7" providerId="LiveId" clId="{19C2C3A1-2504-4E25-912F-3235D8D02643}" dt="2022-06-26T06:59:04.898" v="21171" actId="478"/>
          <ac:spMkLst>
            <pc:docMk/>
            <pc:sldMk cId="2555725357" sldId="1882"/>
            <ac:spMk id="119" creationId="{F1D2CE38-1F42-782F-C746-212CF2B05AC0}"/>
          </ac:spMkLst>
        </pc:spChg>
        <pc:spChg chg="add del mod">
          <ac:chgData name="Cecilia June" userId="c816779616a3eea7" providerId="LiveId" clId="{19C2C3A1-2504-4E25-912F-3235D8D02643}" dt="2022-06-26T06:58:59.524" v="21170" actId="478"/>
          <ac:spMkLst>
            <pc:docMk/>
            <pc:sldMk cId="2555725357" sldId="1882"/>
            <ac:spMk id="128" creationId="{2B85D158-51FE-3238-A218-58B5F278FAF5}"/>
          </ac:spMkLst>
        </pc:spChg>
        <pc:spChg chg="add del mod">
          <ac:chgData name="Cecilia June" userId="c816779616a3eea7" providerId="LiveId" clId="{19C2C3A1-2504-4E25-912F-3235D8D02643}" dt="2022-06-26T06:58:59.524" v="21170" actId="478"/>
          <ac:spMkLst>
            <pc:docMk/>
            <pc:sldMk cId="2555725357" sldId="1882"/>
            <ac:spMk id="129" creationId="{2B09FE7F-7E9C-3654-CE3D-21C3A5A155C2}"/>
          </ac:spMkLst>
        </pc:spChg>
        <pc:spChg chg="add del mod">
          <ac:chgData name="Cecilia June" userId="c816779616a3eea7" providerId="LiveId" clId="{19C2C3A1-2504-4E25-912F-3235D8D02643}" dt="2022-06-26T06:58:59.524" v="21170" actId="478"/>
          <ac:spMkLst>
            <pc:docMk/>
            <pc:sldMk cId="2555725357" sldId="1882"/>
            <ac:spMk id="130" creationId="{BAC3E6F8-F287-EBF5-DB4D-99A8581360FA}"/>
          </ac:spMkLst>
        </pc:spChg>
        <pc:spChg chg="add del mod">
          <ac:chgData name="Cecilia June" userId="c816779616a3eea7" providerId="LiveId" clId="{19C2C3A1-2504-4E25-912F-3235D8D02643}" dt="2022-06-26T06:58:59.524" v="21170" actId="478"/>
          <ac:spMkLst>
            <pc:docMk/>
            <pc:sldMk cId="2555725357" sldId="1882"/>
            <ac:spMk id="131" creationId="{76DC6F84-758F-BB60-4C4F-A125B5415D6C}"/>
          </ac:spMkLst>
        </pc:spChg>
        <pc:spChg chg="add del mod">
          <ac:chgData name="Cecilia June" userId="c816779616a3eea7" providerId="LiveId" clId="{19C2C3A1-2504-4E25-912F-3235D8D02643}" dt="2022-06-26T06:58:59.524" v="21170" actId="478"/>
          <ac:spMkLst>
            <pc:docMk/>
            <pc:sldMk cId="2555725357" sldId="1882"/>
            <ac:spMk id="132" creationId="{447FBD1B-D257-EA8A-A3C9-369A84EE0410}"/>
          </ac:spMkLst>
        </pc:spChg>
        <pc:spChg chg="add mod">
          <ac:chgData name="Cecilia June" userId="c816779616a3eea7" providerId="LiveId" clId="{19C2C3A1-2504-4E25-912F-3235D8D02643}" dt="2022-06-26T07:07:24.570" v="21214"/>
          <ac:spMkLst>
            <pc:docMk/>
            <pc:sldMk cId="2555725357" sldId="1882"/>
            <ac:spMk id="134" creationId="{5E5B95E9-A880-1331-DC89-05095670731C}"/>
          </ac:spMkLst>
        </pc:spChg>
        <pc:spChg chg="add mod">
          <ac:chgData name="Cecilia June" userId="c816779616a3eea7" providerId="LiveId" clId="{19C2C3A1-2504-4E25-912F-3235D8D02643}" dt="2022-06-26T07:07:24.570" v="21214"/>
          <ac:spMkLst>
            <pc:docMk/>
            <pc:sldMk cId="2555725357" sldId="1882"/>
            <ac:spMk id="135" creationId="{5AF6D7A0-2275-086B-CF2F-1B48CA34F431}"/>
          </ac:spMkLst>
        </pc:spChg>
        <pc:spChg chg="add mod">
          <ac:chgData name="Cecilia June" userId="c816779616a3eea7" providerId="LiveId" clId="{19C2C3A1-2504-4E25-912F-3235D8D02643}" dt="2022-06-26T07:07:24.570" v="21214"/>
          <ac:spMkLst>
            <pc:docMk/>
            <pc:sldMk cId="2555725357" sldId="1882"/>
            <ac:spMk id="136" creationId="{ADD04C04-BAF3-B9A9-D4B8-6C9F0E4E29A5}"/>
          </ac:spMkLst>
        </pc:spChg>
        <pc:spChg chg="add mod">
          <ac:chgData name="Cecilia June" userId="c816779616a3eea7" providerId="LiveId" clId="{19C2C3A1-2504-4E25-912F-3235D8D02643}" dt="2022-06-26T08:14:54.602" v="21436"/>
          <ac:spMkLst>
            <pc:docMk/>
            <pc:sldMk cId="2555725357" sldId="1882"/>
            <ac:spMk id="137" creationId="{C0FFD7D1-059E-7C25-1D73-FFA3D2CA0FA2}"/>
          </ac:spMkLst>
        </pc:spChg>
        <pc:spChg chg="add mod">
          <ac:chgData name="Cecilia June" userId="c816779616a3eea7" providerId="LiveId" clId="{19C2C3A1-2504-4E25-912F-3235D8D02643}" dt="2022-06-26T08:14:59.141" v="21439" actId="20577"/>
          <ac:spMkLst>
            <pc:docMk/>
            <pc:sldMk cId="2555725357" sldId="1882"/>
            <ac:spMk id="138" creationId="{D3C82BA6-8ED6-909D-ABF2-47CFB15F8F1B}"/>
          </ac:spMkLst>
        </pc:spChg>
        <pc:spChg chg="add mod">
          <ac:chgData name="Cecilia June" userId="c816779616a3eea7" providerId="LiveId" clId="{19C2C3A1-2504-4E25-912F-3235D8D02643}" dt="2022-06-26T08:15:09.026" v="21442" actId="20577"/>
          <ac:spMkLst>
            <pc:docMk/>
            <pc:sldMk cId="2555725357" sldId="1882"/>
            <ac:spMk id="139" creationId="{FD283104-6A39-1E81-B446-E3BFEA319B64}"/>
          </ac:spMkLst>
        </pc:spChg>
        <pc:picChg chg="del">
          <ac:chgData name="Cecilia June" userId="c816779616a3eea7" providerId="LiveId" clId="{19C2C3A1-2504-4E25-912F-3235D8D02643}" dt="2022-06-26T07:06:12.942" v="21212" actId="478"/>
          <ac:picMkLst>
            <pc:docMk/>
            <pc:sldMk cId="2555725357" sldId="1882"/>
            <ac:picMk id="55" creationId="{A11D0C0E-F957-044B-5EB9-11F0FD94A6CA}"/>
          </ac:picMkLst>
        </pc:picChg>
        <pc:picChg chg="add mod">
          <ac:chgData name="Cecilia June" userId="c816779616a3eea7" providerId="LiveId" clId="{19C2C3A1-2504-4E25-912F-3235D8D02643}" dt="2022-06-26T07:07:24.570" v="21214"/>
          <ac:picMkLst>
            <pc:docMk/>
            <pc:sldMk cId="2555725357" sldId="1882"/>
            <ac:picMk id="133" creationId="{E545A660-6CE2-DE3D-8E0E-83E3ADCBB1E1}"/>
          </ac:picMkLst>
        </pc:picChg>
        <pc:cxnChg chg="add mod">
          <ac:chgData name="Cecilia June" userId="c816779616a3eea7" providerId="LiveId" clId="{19C2C3A1-2504-4E25-912F-3235D8D02643}" dt="2022-06-26T06:58:23.587" v="21160"/>
          <ac:cxnSpMkLst>
            <pc:docMk/>
            <pc:sldMk cId="2555725357" sldId="1882"/>
            <ac:cxnSpMk id="107" creationId="{E2EC27AE-27B7-8007-3DDD-A0858A59066E}"/>
          </ac:cxnSpMkLst>
        </pc:cxnChg>
        <pc:cxnChg chg="add mod">
          <ac:chgData name="Cecilia June" userId="c816779616a3eea7" providerId="LiveId" clId="{19C2C3A1-2504-4E25-912F-3235D8D02643}" dt="2022-06-26T06:58:23.587" v="21160"/>
          <ac:cxnSpMkLst>
            <pc:docMk/>
            <pc:sldMk cId="2555725357" sldId="1882"/>
            <ac:cxnSpMk id="108" creationId="{194542BA-EE57-510B-AD31-C38534B7E13D}"/>
          </ac:cxnSpMkLst>
        </pc:cxnChg>
        <pc:cxnChg chg="del mod">
          <ac:chgData name="Cecilia June" userId="c816779616a3eea7" providerId="LiveId" clId="{19C2C3A1-2504-4E25-912F-3235D8D02643}" dt="2022-06-26T06:59:04.898" v="21171" actId="478"/>
          <ac:cxnSpMkLst>
            <pc:docMk/>
            <pc:sldMk cId="2555725357" sldId="1882"/>
            <ac:cxnSpMk id="109" creationId="{7397F8F6-F3BB-36AF-6B27-77A802E91A0A}"/>
          </ac:cxnSpMkLst>
        </pc:cxnChg>
        <pc:cxnChg chg="del mod">
          <ac:chgData name="Cecilia June" userId="c816779616a3eea7" providerId="LiveId" clId="{19C2C3A1-2504-4E25-912F-3235D8D02643}" dt="2022-06-26T06:59:04.898" v="21171" actId="478"/>
          <ac:cxnSpMkLst>
            <pc:docMk/>
            <pc:sldMk cId="2555725357" sldId="1882"/>
            <ac:cxnSpMk id="110" creationId="{8BC20443-7072-FF1F-35BF-509123CC4300}"/>
          </ac:cxnSpMkLst>
        </pc:cxnChg>
      </pc:sldChg>
      <pc:sldChg chg="addSp delSp modSp add mod">
        <pc:chgData name="Cecilia June" userId="c816779616a3eea7" providerId="LiveId" clId="{19C2C3A1-2504-4E25-912F-3235D8D02643}" dt="2022-06-26T08:15:32.633" v="21453" actId="20577"/>
        <pc:sldMkLst>
          <pc:docMk/>
          <pc:sldMk cId="2145467864" sldId="1883"/>
        </pc:sldMkLst>
        <pc:spChg chg="mod">
          <ac:chgData name="Cecilia June" userId="c816779616a3eea7" providerId="LiveId" clId="{19C2C3A1-2504-4E25-912F-3235D8D02643}" dt="2022-06-26T08:15:17.495" v="21444" actId="1076"/>
          <ac:spMkLst>
            <pc:docMk/>
            <pc:sldMk cId="2145467864" sldId="1883"/>
            <ac:spMk id="56" creationId="{71BF455D-5A76-D620-69C1-F7C767B0AF3D}"/>
          </ac:spMkLst>
        </pc:spChg>
        <pc:spChg chg="add del mod">
          <ac:chgData name="Cecilia June" userId="c816779616a3eea7" providerId="LiveId" clId="{19C2C3A1-2504-4E25-912F-3235D8D02643}" dt="2022-06-26T06:58:43.373" v="21164" actId="478"/>
          <ac:spMkLst>
            <pc:docMk/>
            <pc:sldMk cId="2145467864" sldId="1883"/>
            <ac:spMk id="93" creationId="{7913E588-C275-778F-4FF3-3099113E46A2}"/>
          </ac:spMkLst>
        </pc:spChg>
        <pc:spChg chg="add del mod">
          <ac:chgData name="Cecilia June" userId="c816779616a3eea7" providerId="LiveId" clId="{19C2C3A1-2504-4E25-912F-3235D8D02643}" dt="2022-06-26T06:58:43.373" v="21164" actId="478"/>
          <ac:spMkLst>
            <pc:docMk/>
            <pc:sldMk cId="2145467864" sldId="1883"/>
            <ac:spMk id="103" creationId="{ACC9AD84-18B2-D9C4-595D-701C9F9EDB75}"/>
          </ac:spMkLst>
        </pc:spChg>
        <pc:spChg chg="del mod">
          <ac:chgData name="Cecilia June" userId="c816779616a3eea7" providerId="LiveId" clId="{19C2C3A1-2504-4E25-912F-3235D8D02643}" dt="2022-06-26T06:58:46.324" v="21165" actId="478"/>
          <ac:spMkLst>
            <pc:docMk/>
            <pc:sldMk cId="2145467864" sldId="1883"/>
            <ac:spMk id="111" creationId="{9F36D1A1-1CB6-6A39-0EB6-E6F8DBF00172}"/>
          </ac:spMkLst>
        </pc:spChg>
        <pc:spChg chg="add mod">
          <ac:chgData name="Cecilia June" userId="c816779616a3eea7" providerId="LiveId" clId="{19C2C3A1-2504-4E25-912F-3235D8D02643}" dt="2022-06-26T06:58:26.171" v="21161"/>
          <ac:spMkLst>
            <pc:docMk/>
            <pc:sldMk cId="2145467864" sldId="1883"/>
            <ac:spMk id="112" creationId="{2BD19A36-85F1-7E73-2E89-6D81EC738DE3}"/>
          </ac:spMkLst>
        </pc:spChg>
        <pc:spChg chg="add del mod">
          <ac:chgData name="Cecilia June" userId="c816779616a3eea7" providerId="LiveId" clId="{19C2C3A1-2504-4E25-912F-3235D8D02643}" dt="2022-06-26T06:58:34.705" v="21162" actId="478"/>
          <ac:spMkLst>
            <pc:docMk/>
            <pc:sldMk cId="2145467864" sldId="1883"/>
            <ac:spMk id="113" creationId="{3FD293F1-38D4-E739-87BF-08573798C085}"/>
          </ac:spMkLst>
        </pc:spChg>
        <pc:spChg chg="add del mod">
          <ac:chgData name="Cecilia June" userId="c816779616a3eea7" providerId="LiveId" clId="{19C2C3A1-2504-4E25-912F-3235D8D02643}" dt="2022-06-26T06:58:34.705" v="21162" actId="478"/>
          <ac:spMkLst>
            <pc:docMk/>
            <pc:sldMk cId="2145467864" sldId="1883"/>
            <ac:spMk id="114" creationId="{778FCB5B-0B3D-5348-A318-82EB6CB12198}"/>
          </ac:spMkLst>
        </pc:spChg>
        <pc:spChg chg="add del mod">
          <ac:chgData name="Cecilia June" userId="c816779616a3eea7" providerId="LiveId" clId="{19C2C3A1-2504-4E25-912F-3235D8D02643}" dt="2022-06-26T06:58:34.705" v="21162" actId="478"/>
          <ac:spMkLst>
            <pc:docMk/>
            <pc:sldMk cId="2145467864" sldId="1883"/>
            <ac:spMk id="115" creationId="{A1AC2379-0E5B-27B4-A567-F4CE0D05F3D1}"/>
          </ac:spMkLst>
        </pc:spChg>
        <pc:spChg chg="add del mod">
          <ac:chgData name="Cecilia June" userId="c816779616a3eea7" providerId="LiveId" clId="{19C2C3A1-2504-4E25-912F-3235D8D02643}" dt="2022-06-26T06:58:34.705" v="21162" actId="478"/>
          <ac:spMkLst>
            <pc:docMk/>
            <pc:sldMk cId="2145467864" sldId="1883"/>
            <ac:spMk id="116" creationId="{C453EEBC-634A-FF92-D623-5E0DAC246207}"/>
          </ac:spMkLst>
        </pc:spChg>
        <pc:spChg chg="add del mod">
          <ac:chgData name="Cecilia June" userId="c816779616a3eea7" providerId="LiveId" clId="{19C2C3A1-2504-4E25-912F-3235D8D02643}" dt="2022-06-26T06:58:34.705" v="21162" actId="478"/>
          <ac:spMkLst>
            <pc:docMk/>
            <pc:sldMk cId="2145467864" sldId="1883"/>
            <ac:spMk id="117" creationId="{3D53A4D8-8F01-0899-EC09-19F2294F0936}"/>
          </ac:spMkLst>
        </pc:spChg>
        <pc:spChg chg="del">
          <ac:chgData name="Cecilia June" userId="c816779616a3eea7" providerId="LiveId" clId="{19C2C3A1-2504-4E25-912F-3235D8D02643}" dt="2022-06-26T06:38:26.305" v="21020" actId="478"/>
          <ac:spMkLst>
            <pc:docMk/>
            <pc:sldMk cId="2145467864" sldId="1883"/>
            <ac:spMk id="118" creationId="{A322C656-DF48-9586-1A03-3803833BB618}"/>
          </ac:spMkLst>
        </pc:spChg>
        <pc:spChg chg="del">
          <ac:chgData name="Cecilia June" userId="c816779616a3eea7" providerId="LiveId" clId="{19C2C3A1-2504-4E25-912F-3235D8D02643}" dt="2022-06-26T06:38:26.305" v="21020" actId="478"/>
          <ac:spMkLst>
            <pc:docMk/>
            <pc:sldMk cId="2145467864" sldId="1883"/>
            <ac:spMk id="119" creationId="{F1D2CE38-1F42-782F-C746-212CF2B05AC0}"/>
          </ac:spMkLst>
        </pc:spChg>
        <pc:spChg chg="add del mod">
          <ac:chgData name="Cecilia June" userId="c816779616a3eea7" providerId="LiveId" clId="{19C2C3A1-2504-4E25-912F-3235D8D02643}" dt="2022-06-26T06:58:34.705" v="21162" actId="478"/>
          <ac:spMkLst>
            <pc:docMk/>
            <pc:sldMk cId="2145467864" sldId="1883"/>
            <ac:spMk id="128" creationId="{3D80CB77-6D9A-36AE-2531-09AEB72DBB41}"/>
          </ac:spMkLst>
        </pc:spChg>
        <pc:spChg chg="add del mod">
          <ac:chgData name="Cecilia June" userId="c816779616a3eea7" providerId="LiveId" clId="{19C2C3A1-2504-4E25-912F-3235D8D02643}" dt="2022-06-26T06:58:38.563" v="21163" actId="478"/>
          <ac:spMkLst>
            <pc:docMk/>
            <pc:sldMk cId="2145467864" sldId="1883"/>
            <ac:spMk id="129" creationId="{17F74E5B-6AFA-9660-E923-D92F88506E3E}"/>
          </ac:spMkLst>
        </pc:spChg>
        <pc:spChg chg="add del mod">
          <ac:chgData name="Cecilia June" userId="c816779616a3eea7" providerId="LiveId" clId="{19C2C3A1-2504-4E25-912F-3235D8D02643}" dt="2022-06-26T06:58:38.563" v="21163" actId="478"/>
          <ac:spMkLst>
            <pc:docMk/>
            <pc:sldMk cId="2145467864" sldId="1883"/>
            <ac:spMk id="130" creationId="{C8460BF7-929D-134D-5BF5-25BA6D4EA86B}"/>
          </ac:spMkLst>
        </pc:spChg>
        <pc:spChg chg="add mod">
          <ac:chgData name="Cecilia June" userId="c816779616a3eea7" providerId="LiveId" clId="{19C2C3A1-2504-4E25-912F-3235D8D02643}" dt="2022-06-26T08:15:16.195" v="21443"/>
          <ac:spMkLst>
            <pc:docMk/>
            <pc:sldMk cId="2145467864" sldId="1883"/>
            <ac:spMk id="131" creationId="{6CCB23A2-E2DB-E480-D184-0FA6E683C31B}"/>
          </ac:spMkLst>
        </pc:spChg>
        <pc:spChg chg="add mod">
          <ac:chgData name="Cecilia June" userId="c816779616a3eea7" providerId="LiveId" clId="{19C2C3A1-2504-4E25-912F-3235D8D02643}" dt="2022-06-26T08:15:27.080" v="21449" actId="1076"/>
          <ac:spMkLst>
            <pc:docMk/>
            <pc:sldMk cId="2145467864" sldId="1883"/>
            <ac:spMk id="132" creationId="{59E80AA0-FC5A-445D-0423-4FC59E9A9F58}"/>
          </ac:spMkLst>
        </pc:spChg>
        <pc:spChg chg="add mod">
          <ac:chgData name="Cecilia June" userId="c816779616a3eea7" providerId="LiveId" clId="{19C2C3A1-2504-4E25-912F-3235D8D02643}" dt="2022-06-26T08:15:32.633" v="21453" actId="20577"/>
          <ac:spMkLst>
            <pc:docMk/>
            <pc:sldMk cId="2145467864" sldId="1883"/>
            <ac:spMk id="133" creationId="{35E42BA9-5595-3ABA-1AD9-B2C2261C49EC}"/>
          </ac:spMkLst>
        </pc:spChg>
        <pc:cxnChg chg="add mod">
          <ac:chgData name="Cecilia June" userId="c816779616a3eea7" providerId="LiveId" clId="{19C2C3A1-2504-4E25-912F-3235D8D02643}" dt="2022-06-26T06:58:26.171" v="21161"/>
          <ac:cxnSpMkLst>
            <pc:docMk/>
            <pc:sldMk cId="2145467864" sldId="1883"/>
            <ac:cxnSpMk id="107" creationId="{39B6BE69-1609-5367-26AB-DF46A555CFEC}"/>
          </ac:cxnSpMkLst>
        </pc:cxnChg>
        <pc:cxnChg chg="add mod">
          <ac:chgData name="Cecilia June" userId="c816779616a3eea7" providerId="LiveId" clId="{19C2C3A1-2504-4E25-912F-3235D8D02643}" dt="2022-06-26T06:58:26.171" v="21161"/>
          <ac:cxnSpMkLst>
            <pc:docMk/>
            <pc:sldMk cId="2145467864" sldId="1883"/>
            <ac:cxnSpMk id="108" creationId="{683E40AF-9BC6-89A0-CADF-BC76899EF44C}"/>
          </ac:cxnSpMkLst>
        </pc:cxnChg>
        <pc:cxnChg chg="del mod">
          <ac:chgData name="Cecilia June" userId="c816779616a3eea7" providerId="LiveId" clId="{19C2C3A1-2504-4E25-912F-3235D8D02643}" dt="2022-06-26T06:58:46.324" v="21165" actId="478"/>
          <ac:cxnSpMkLst>
            <pc:docMk/>
            <pc:sldMk cId="2145467864" sldId="1883"/>
            <ac:cxnSpMk id="109" creationId="{7397F8F6-F3BB-36AF-6B27-77A802E91A0A}"/>
          </ac:cxnSpMkLst>
        </pc:cxnChg>
        <pc:cxnChg chg="del mod">
          <ac:chgData name="Cecilia June" userId="c816779616a3eea7" providerId="LiveId" clId="{19C2C3A1-2504-4E25-912F-3235D8D02643}" dt="2022-06-26T06:58:46.324" v="21165" actId="478"/>
          <ac:cxnSpMkLst>
            <pc:docMk/>
            <pc:sldMk cId="2145467864" sldId="1883"/>
            <ac:cxnSpMk id="110" creationId="{8BC20443-7072-FF1F-35BF-509123CC4300}"/>
          </ac:cxnSpMkLst>
        </pc:cxnChg>
      </pc:sldChg>
      <pc:sldChg chg="addSp modSp add mod">
        <pc:chgData name="Cecilia June" userId="c816779616a3eea7" providerId="LiveId" clId="{19C2C3A1-2504-4E25-912F-3235D8D02643}" dt="2022-06-26T07:14:55.260" v="21234" actId="1076"/>
        <pc:sldMkLst>
          <pc:docMk/>
          <pc:sldMk cId="3603599611" sldId="1884"/>
        </pc:sldMkLst>
        <pc:spChg chg="add mod">
          <ac:chgData name="Cecilia June" userId="c816779616a3eea7" providerId="LiveId" clId="{19C2C3A1-2504-4E25-912F-3235D8D02643}" dt="2022-06-26T07:14:55.260" v="21234" actId="1076"/>
          <ac:spMkLst>
            <pc:docMk/>
            <pc:sldMk cId="3603599611" sldId="1884"/>
            <ac:spMk id="14" creationId="{48DBCA87-EF3F-17B6-12D3-E3570E21F248}"/>
          </ac:spMkLst>
        </pc:spChg>
        <pc:spChg chg="mod">
          <ac:chgData name="Cecilia June" userId="c816779616a3eea7" providerId="LiveId" clId="{19C2C3A1-2504-4E25-912F-3235D8D02643}" dt="2022-06-26T07:13:30.296" v="21216" actId="1076"/>
          <ac:spMkLst>
            <pc:docMk/>
            <pc:sldMk cId="3603599611" sldId="1884"/>
            <ac:spMk id="15" creationId="{68B8B90D-7743-14B9-F055-3D44313AC627}"/>
          </ac:spMkLst>
        </pc:spChg>
        <pc:spChg chg="mod">
          <ac:chgData name="Cecilia June" userId="c816779616a3eea7" providerId="LiveId" clId="{19C2C3A1-2504-4E25-912F-3235D8D02643}" dt="2022-06-26T07:13:30.296" v="21216" actId="1076"/>
          <ac:spMkLst>
            <pc:docMk/>
            <pc:sldMk cId="3603599611" sldId="1884"/>
            <ac:spMk id="16" creationId="{1C45A9EE-ED26-0921-4076-77152FE59E1A}"/>
          </ac:spMkLst>
        </pc:spChg>
      </pc:sldChg>
      <pc:sldChg chg="addSp delSp modSp add mod">
        <pc:chgData name="Cecilia June" userId="c816779616a3eea7" providerId="LiveId" clId="{19C2C3A1-2504-4E25-912F-3235D8D02643}" dt="2022-06-26T07:33:23.753" v="21330" actId="1076"/>
        <pc:sldMkLst>
          <pc:docMk/>
          <pc:sldMk cId="3569038571" sldId="1885"/>
        </pc:sldMkLst>
        <pc:spChg chg="mod">
          <ac:chgData name="Cecilia June" userId="c816779616a3eea7" providerId="LiveId" clId="{19C2C3A1-2504-4E25-912F-3235D8D02643}" dt="2022-06-26T07:33:23.753" v="21330" actId="1076"/>
          <ac:spMkLst>
            <pc:docMk/>
            <pc:sldMk cId="3569038571" sldId="1885"/>
            <ac:spMk id="32" creationId="{0C9C7897-3CC3-AACC-E60C-95CF9030ECCB}"/>
          </ac:spMkLst>
        </pc:spChg>
        <pc:spChg chg="del">
          <ac:chgData name="Cecilia June" userId="c816779616a3eea7" providerId="LiveId" clId="{19C2C3A1-2504-4E25-912F-3235D8D02643}" dt="2022-06-26T07:15:35.471" v="21236" actId="478"/>
          <ac:spMkLst>
            <pc:docMk/>
            <pc:sldMk cId="3569038571" sldId="1885"/>
            <ac:spMk id="45" creationId="{A795A5E3-1CCB-9B89-1554-849665C1B9CC}"/>
          </ac:spMkLst>
        </pc:spChg>
        <pc:spChg chg="del">
          <ac:chgData name="Cecilia June" userId="c816779616a3eea7" providerId="LiveId" clId="{19C2C3A1-2504-4E25-912F-3235D8D02643}" dt="2022-06-26T07:15:35.471" v="21236" actId="478"/>
          <ac:spMkLst>
            <pc:docMk/>
            <pc:sldMk cId="3569038571" sldId="1885"/>
            <ac:spMk id="46" creationId="{DF520049-AD18-CB08-457B-EC260575E31A}"/>
          </ac:spMkLst>
        </pc:spChg>
        <pc:spChg chg="del">
          <ac:chgData name="Cecilia June" userId="c816779616a3eea7" providerId="LiveId" clId="{19C2C3A1-2504-4E25-912F-3235D8D02643}" dt="2022-06-26T07:15:35.471" v="21236" actId="478"/>
          <ac:spMkLst>
            <pc:docMk/>
            <pc:sldMk cId="3569038571" sldId="1885"/>
            <ac:spMk id="49" creationId="{9FB51581-85A1-4092-1F11-BEB3A235A56B}"/>
          </ac:spMkLst>
        </pc:spChg>
        <pc:spChg chg="del">
          <ac:chgData name="Cecilia June" userId="c816779616a3eea7" providerId="LiveId" clId="{19C2C3A1-2504-4E25-912F-3235D8D02643}" dt="2022-06-26T07:15:35.471" v="21236" actId="478"/>
          <ac:spMkLst>
            <pc:docMk/>
            <pc:sldMk cId="3569038571" sldId="1885"/>
            <ac:spMk id="50" creationId="{1DC39A14-8B0A-7459-CA47-3BA1533EC79C}"/>
          </ac:spMkLst>
        </pc:spChg>
        <pc:spChg chg="del">
          <ac:chgData name="Cecilia June" userId="c816779616a3eea7" providerId="LiveId" clId="{19C2C3A1-2504-4E25-912F-3235D8D02643}" dt="2022-06-26T07:15:35.471" v="21236" actId="478"/>
          <ac:spMkLst>
            <pc:docMk/>
            <pc:sldMk cId="3569038571" sldId="1885"/>
            <ac:spMk id="51" creationId="{A15E0A8E-7BAF-B434-AD2B-52DD84FD8F9F}"/>
          </ac:spMkLst>
        </pc:spChg>
        <pc:spChg chg="del">
          <ac:chgData name="Cecilia June" userId="c816779616a3eea7" providerId="LiveId" clId="{19C2C3A1-2504-4E25-912F-3235D8D02643}" dt="2022-06-26T07:15:35.471" v="21236" actId="478"/>
          <ac:spMkLst>
            <pc:docMk/>
            <pc:sldMk cId="3569038571" sldId="1885"/>
            <ac:spMk id="52" creationId="{0BF68D1C-6641-C2C3-66B6-95DDCA0EC63F}"/>
          </ac:spMkLst>
        </pc:spChg>
        <pc:spChg chg="del">
          <ac:chgData name="Cecilia June" userId="c816779616a3eea7" providerId="LiveId" clId="{19C2C3A1-2504-4E25-912F-3235D8D02643}" dt="2022-06-26T07:15:35.471" v="21236" actId="478"/>
          <ac:spMkLst>
            <pc:docMk/>
            <pc:sldMk cId="3569038571" sldId="1885"/>
            <ac:spMk id="53" creationId="{E3C1D9F0-F065-5FFE-9512-E6D8B43A6384}"/>
          </ac:spMkLst>
        </pc:spChg>
        <pc:spChg chg="del">
          <ac:chgData name="Cecilia June" userId="c816779616a3eea7" providerId="LiveId" clId="{19C2C3A1-2504-4E25-912F-3235D8D02643}" dt="2022-06-26T07:15:35.471" v="21236" actId="478"/>
          <ac:spMkLst>
            <pc:docMk/>
            <pc:sldMk cId="3569038571" sldId="1885"/>
            <ac:spMk id="57" creationId="{D0F2DFC4-D12B-C2F1-7CEF-4B9A8F6106FC}"/>
          </ac:spMkLst>
        </pc:spChg>
        <pc:spChg chg="del">
          <ac:chgData name="Cecilia June" userId="c816779616a3eea7" providerId="LiveId" clId="{19C2C3A1-2504-4E25-912F-3235D8D02643}" dt="2022-06-26T07:15:35.471" v="21236" actId="478"/>
          <ac:spMkLst>
            <pc:docMk/>
            <pc:sldMk cId="3569038571" sldId="1885"/>
            <ac:spMk id="58" creationId="{884882B7-4DF4-D1D3-AEB8-41BBB61AD7F0}"/>
          </ac:spMkLst>
        </pc:spChg>
        <pc:spChg chg="del">
          <ac:chgData name="Cecilia June" userId="c816779616a3eea7" providerId="LiveId" clId="{19C2C3A1-2504-4E25-912F-3235D8D02643}" dt="2022-06-26T07:15:35.471" v="21236" actId="478"/>
          <ac:spMkLst>
            <pc:docMk/>
            <pc:sldMk cId="3569038571" sldId="1885"/>
            <ac:spMk id="59" creationId="{191F51B3-E0F6-BF1F-E0A5-64C0AA6528E6}"/>
          </ac:spMkLst>
        </pc:spChg>
        <pc:spChg chg="add mod">
          <ac:chgData name="Cecilia June" userId="c816779616a3eea7" providerId="LiveId" clId="{19C2C3A1-2504-4E25-912F-3235D8D02643}" dt="2022-06-26T07:15:43.796" v="21237"/>
          <ac:spMkLst>
            <pc:docMk/>
            <pc:sldMk cId="3569038571" sldId="1885"/>
            <ac:spMk id="60" creationId="{FBFF172A-F926-72E9-F0ED-8BC38B55AA28}"/>
          </ac:spMkLst>
        </pc:spChg>
        <pc:spChg chg="add mod">
          <ac:chgData name="Cecilia June" userId="c816779616a3eea7" providerId="LiveId" clId="{19C2C3A1-2504-4E25-912F-3235D8D02643}" dt="2022-06-26T07:15:43.796" v="21237"/>
          <ac:spMkLst>
            <pc:docMk/>
            <pc:sldMk cId="3569038571" sldId="1885"/>
            <ac:spMk id="61" creationId="{F28204FA-F9D4-1BA3-838D-15A212A1AABB}"/>
          </ac:spMkLst>
        </pc:spChg>
        <pc:spChg chg="add mod">
          <ac:chgData name="Cecilia June" userId="c816779616a3eea7" providerId="LiveId" clId="{19C2C3A1-2504-4E25-912F-3235D8D02643}" dt="2022-06-26T07:15:43.796" v="21237"/>
          <ac:spMkLst>
            <pc:docMk/>
            <pc:sldMk cId="3569038571" sldId="1885"/>
            <ac:spMk id="64" creationId="{C41F82E8-6F7C-C0BD-5190-15F7C22617C7}"/>
          </ac:spMkLst>
        </pc:spChg>
        <pc:spChg chg="add mod">
          <ac:chgData name="Cecilia June" userId="c816779616a3eea7" providerId="LiveId" clId="{19C2C3A1-2504-4E25-912F-3235D8D02643}" dt="2022-06-26T07:15:43.796" v="21237"/>
          <ac:spMkLst>
            <pc:docMk/>
            <pc:sldMk cId="3569038571" sldId="1885"/>
            <ac:spMk id="65" creationId="{A68E64C4-D824-92B6-E8FA-1E234389287C}"/>
          </ac:spMkLst>
        </pc:spChg>
        <pc:spChg chg="add mod">
          <ac:chgData name="Cecilia June" userId="c816779616a3eea7" providerId="LiveId" clId="{19C2C3A1-2504-4E25-912F-3235D8D02643}" dt="2022-06-26T07:15:43.796" v="21237"/>
          <ac:spMkLst>
            <pc:docMk/>
            <pc:sldMk cId="3569038571" sldId="1885"/>
            <ac:spMk id="66" creationId="{75E368FF-0DA8-6C3E-FBD8-B81C6D656AA1}"/>
          </ac:spMkLst>
        </pc:spChg>
        <pc:spChg chg="add mod">
          <ac:chgData name="Cecilia June" userId="c816779616a3eea7" providerId="LiveId" clId="{19C2C3A1-2504-4E25-912F-3235D8D02643}" dt="2022-06-26T07:15:43.796" v="21237"/>
          <ac:spMkLst>
            <pc:docMk/>
            <pc:sldMk cId="3569038571" sldId="1885"/>
            <ac:spMk id="67" creationId="{3C183101-FB06-6B07-7038-53FA9B79EBED}"/>
          </ac:spMkLst>
        </pc:spChg>
        <pc:spChg chg="add mod">
          <ac:chgData name="Cecilia June" userId="c816779616a3eea7" providerId="LiveId" clId="{19C2C3A1-2504-4E25-912F-3235D8D02643}" dt="2022-06-26T07:15:43.796" v="21237"/>
          <ac:spMkLst>
            <pc:docMk/>
            <pc:sldMk cId="3569038571" sldId="1885"/>
            <ac:spMk id="68" creationId="{927D1661-7F27-3E6B-049D-3F18E1B3006B}"/>
          </ac:spMkLst>
        </pc:spChg>
        <pc:spChg chg="add mod">
          <ac:chgData name="Cecilia June" userId="c816779616a3eea7" providerId="LiveId" clId="{19C2C3A1-2504-4E25-912F-3235D8D02643}" dt="2022-06-26T07:15:43.796" v="21237"/>
          <ac:spMkLst>
            <pc:docMk/>
            <pc:sldMk cId="3569038571" sldId="1885"/>
            <ac:spMk id="69" creationId="{B7C59869-4A80-1AC6-8FF5-8EC824102B9B}"/>
          </ac:spMkLst>
        </pc:spChg>
        <pc:spChg chg="add del mod">
          <ac:chgData name="Cecilia June" userId="c816779616a3eea7" providerId="LiveId" clId="{19C2C3A1-2504-4E25-912F-3235D8D02643}" dt="2022-06-26T07:19:40.763" v="21248" actId="478"/>
          <ac:spMkLst>
            <pc:docMk/>
            <pc:sldMk cId="3569038571" sldId="1885"/>
            <ac:spMk id="70" creationId="{30708202-BD19-4C3A-D9C5-839AD57F9E65}"/>
          </ac:spMkLst>
        </pc:spChg>
        <pc:spChg chg="add del mod">
          <ac:chgData name="Cecilia June" userId="c816779616a3eea7" providerId="LiveId" clId="{19C2C3A1-2504-4E25-912F-3235D8D02643}" dt="2022-06-26T07:19:40.763" v="21248" actId="478"/>
          <ac:spMkLst>
            <pc:docMk/>
            <pc:sldMk cId="3569038571" sldId="1885"/>
            <ac:spMk id="71" creationId="{480BE151-CF4F-41C2-5B7A-D27A0F05AB5D}"/>
          </ac:spMkLst>
        </pc:spChg>
        <pc:spChg chg="add mod">
          <ac:chgData name="Cecilia June" userId="c816779616a3eea7" providerId="LiveId" clId="{19C2C3A1-2504-4E25-912F-3235D8D02643}" dt="2022-06-26T07:16:00.349" v="21238"/>
          <ac:spMkLst>
            <pc:docMk/>
            <pc:sldMk cId="3569038571" sldId="1885"/>
            <ac:spMk id="72" creationId="{A011C3E7-C9FE-B706-29F0-75973FC6FCFA}"/>
          </ac:spMkLst>
        </pc:spChg>
        <pc:spChg chg="add mod">
          <ac:chgData name="Cecilia June" userId="c816779616a3eea7" providerId="LiveId" clId="{19C2C3A1-2504-4E25-912F-3235D8D02643}" dt="2022-06-26T07:16:05.461" v="21240" actId="20577"/>
          <ac:spMkLst>
            <pc:docMk/>
            <pc:sldMk cId="3569038571" sldId="1885"/>
            <ac:spMk id="73" creationId="{14AB9BC7-15BE-EDA0-9025-C1C0408A3F84}"/>
          </ac:spMkLst>
        </pc:spChg>
        <pc:spChg chg="add mod">
          <ac:chgData name="Cecilia June" userId="c816779616a3eea7" providerId="LiveId" clId="{19C2C3A1-2504-4E25-912F-3235D8D02643}" dt="2022-06-26T07:16:17.472" v="21242" actId="20577"/>
          <ac:spMkLst>
            <pc:docMk/>
            <pc:sldMk cId="3569038571" sldId="1885"/>
            <ac:spMk id="74" creationId="{50CFEF21-E268-D4F0-EB5B-840A98397400}"/>
          </ac:spMkLst>
        </pc:spChg>
        <pc:cxnChg chg="del">
          <ac:chgData name="Cecilia June" userId="c816779616a3eea7" providerId="LiveId" clId="{19C2C3A1-2504-4E25-912F-3235D8D02643}" dt="2022-06-26T07:15:35.471" v="21236" actId="478"/>
          <ac:cxnSpMkLst>
            <pc:docMk/>
            <pc:sldMk cId="3569038571" sldId="1885"/>
            <ac:cxnSpMk id="47" creationId="{F4BFA845-9870-2D44-E398-6DD876E23859}"/>
          </ac:cxnSpMkLst>
        </pc:cxnChg>
        <pc:cxnChg chg="del">
          <ac:chgData name="Cecilia June" userId="c816779616a3eea7" providerId="LiveId" clId="{19C2C3A1-2504-4E25-912F-3235D8D02643}" dt="2022-06-26T07:15:35.471" v="21236" actId="478"/>
          <ac:cxnSpMkLst>
            <pc:docMk/>
            <pc:sldMk cId="3569038571" sldId="1885"/>
            <ac:cxnSpMk id="48" creationId="{3B497E5C-B7D9-D85D-A9C8-53D9F18AF189}"/>
          </ac:cxnSpMkLst>
        </pc:cxnChg>
        <pc:cxnChg chg="add mod">
          <ac:chgData name="Cecilia June" userId="c816779616a3eea7" providerId="LiveId" clId="{19C2C3A1-2504-4E25-912F-3235D8D02643}" dt="2022-06-26T07:15:43.796" v="21237"/>
          <ac:cxnSpMkLst>
            <pc:docMk/>
            <pc:sldMk cId="3569038571" sldId="1885"/>
            <ac:cxnSpMk id="62" creationId="{07B6B7B2-E27E-2CF2-A1E4-90DD0C30605C}"/>
          </ac:cxnSpMkLst>
        </pc:cxnChg>
        <pc:cxnChg chg="add mod">
          <ac:chgData name="Cecilia June" userId="c816779616a3eea7" providerId="LiveId" clId="{19C2C3A1-2504-4E25-912F-3235D8D02643}" dt="2022-06-26T07:15:43.796" v="21237"/>
          <ac:cxnSpMkLst>
            <pc:docMk/>
            <pc:sldMk cId="3569038571" sldId="1885"/>
            <ac:cxnSpMk id="63" creationId="{07AA9417-6C3F-2B16-7AFC-C811CD613F22}"/>
          </ac:cxnSpMkLst>
        </pc:cxnChg>
      </pc:sldChg>
      <pc:sldChg chg="addSp delSp modSp add mod">
        <pc:chgData name="Cecilia June" userId="c816779616a3eea7" providerId="LiveId" clId="{19C2C3A1-2504-4E25-912F-3235D8D02643}" dt="2022-06-26T08:19:12.020" v="21471" actId="478"/>
        <pc:sldMkLst>
          <pc:docMk/>
          <pc:sldMk cId="3947235886" sldId="1886"/>
        </pc:sldMkLst>
        <pc:spChg chg="del">
          <ac:chgData name="Cecilia June" userId="c816779616a3eea7" providerId="LiveId" clId="{19C2C3A1-2504-4E25-912F-3235D8D02643}" dt="2022-06-26T07:19:00.407" v="21244" actId="478"/>
          <ac:spMkLst>
            <pc:docMk/>
            <pc:sldMk cId="3947235886" sldId="1886"/>
            <ac:spMk id="44" creationId="{8E58118D-A777-F5FD-CF24-6438DAA482C2}"/>
          </ac:spMkLst>
        </pc:spChg>
        <pc:spChg chg="del">
          <ac:chgData name="Cecilia June" userId="c816779616a3eea7" providerId="LiveId" clId="{19C2C3A1-2504-4E25-912F-3235D8D02643}" dt="2022-06-26T07:19:00.407" v="21244" actId="478"/>
          <ac:spMkLst>
            <pc:docMk/>
            <pc:sldMk cId="3947235886" sldId="1886"/>
            <ac:spMk id="47" creationId="{6C71EBFA-DC46-CC14-3B22-69256B052EDA}"/>
          </ac:spMkLst>
        </pc:spChg>
        <pc:spChg chg="del">
          <ac:chgData name="Cecilia June" userId="c816779616a3eea7" providerId="LiveId" clId="{19C2C3A1-2504-4E25-912F-3235D8D02643}" dt="2022-06-26T07:23:51.197" v="21250" actId="478"/>
          <ac:spMkLst>
            <pc:docMk/>
            <pc:sldMk cId="3947235886" sldId="1886"/>
            <ac:spMk id="50" creationId="{25F6E735-0346-8AE2-B12C-59047B1B08DC}"/>
          </ac:spMkLst>
        </pc:spChg>
        <pc:spChg chg="del">
          <ac:chgData name="Cecilia June" userId="c816779616a3eea7" providerId="LiveId" clId="{19C2C3A1-2504-4E25-912F-3235D8D02643}" dt="2022-06-26T07:23:51.197" v="21250" actId="478"/>
          <ac:spMkLst>
            <pc:docMk/>
            <pc:sldMk cId="3947235886" sldId="1886"/>
            <ac:spMk id="51" creationId="{8A8F3261-43AC-B469-048D-ABBC5E3E7AB0}"/>
          </ac:spMkLst>
        </pc:spChg>
        <pc:spChg chg="del">
          <ac:chgData name="Cecilia June" userId="c816779616a3eea7" providerId="LiveId" clId="{19C2C3A1-2504-4E25-912F-3235D8D02643}" dt="2022-06-26T07:23:51.197" v="21250" actId="478"/>
          <ac:spMkLst>
            <pc:docMk/>
            <pc:sldMk cId="3947235886" sldId="1886"/>
            <ac:spMk id="57" creationId="{2139A142-6BCC-98FE-5E81-08F1007A6AD4}"/>
          </ac:spMkLst>
        </pc:spChg>
        <pc:spChg chg="del">
          <ac:chgData name="Cecilia June" userId="c816779616a3eea7" providerId="LiveId" clId="{19C2C3A1-2504-4E25-912F-3235D8D02643}" dt="2022-06-26T07:23:51.197" v="21250" actId="478"/>
          <ac:spMkLst>
            <pc:docMk/>
            <pc:sldMk cId="3947235886" sldId="1886"/>
            <ac:spMk id="58" creationId="{ACEEBBA0-F5E3-3E2C-7BA6-C575D5A898B0}"/>
          </ac:spMkLst>
        </pc:spChg>
        <pc:spChg chg="del">
          <ac:chgData name="Cecilia June" userId="c816779616a3eea7" providerId="LiveId" clId="{19C2C3A1-2504-4E25-912F-3235D8D02643}" dt="2022-06-26T07:23:51.197" v="21250" actId="478"/>
          <ac:spMkLst>
            <pc:docMk/>
            <pc:sldMk cId="3947235886" sldId="1886"/>
            <ac:spMk id="59" creationId="{101BC141-AFCD-9BDB-29E4-8EF8337C362A}"/>
          </ac:spMkLst>
        </pc:spChg>
        <pc:spChg chg="del">
          <ac:chgData name="Cecilia June" userId="c816779616a3eea7" providerId="LiveId" clId="{19C2C3A1-2504-4E25-912F-3235D8D02643}" dt="2022-06-26T07:23:51.197" v="21250" actId="478"/>
          <ac:spMkLst>
            <pc:docMk/>
            <pc:sldMk cId="3947235886" sldId="1886"/>
            <ac:spMk id="62" creationId="{E91ED2B2-3740-A29D-9A2B-02C05250CFB5}"/>
          </ac:spMkLst>
        </pc:spChg>
        <pc:spChg chg="del">
          <ac:chgData name="Cecilia June" userId="c816779616a3eea7" providerId="LiveId" clId="{19C2C3A1-2504-4E25-912F-3235D8D02643}" dt="2022-06-26T07:23:51.197" v="21250" actId="478"/>
          <ac:spMkLst>
            <pc:docMk/>
            <pc:sldMk cId="3947235886" sldId="1886"/>
            <ac:spMk id="63" creationId="{E97D38C2-627D-AACE-AE1B-9DF706A30510}"/>
          </ac:spMkLst>
        </pc:spChg>
        <pc:spChg chg="del">
          <ac:chgData name="Cecilia June" userId="c816779616a3eea7" providerId="LiveId" clId="{19C2C3A1-2504-4E25-912F-3235D8D02643}" dt="2022-06-26T07:23:51.197" v="21250" actId="478"/>
          <ac:spMkLst>
            <pc:docMk/>
            <pc:sldMk cId="3947235886" sldId="1886"/>
            <ac:spMk id="64" creationId="{63AA0B90-0B64-22CD-8F88-73723B15E240}"/>
          </ac:spMkLst>
        </pc:spChg>
        <pc:spChg chg="del">
          <ac:chgData name="Cecilia June" userId="c816779616a3eea7" providerId="LiveId" clId="{19C2C3A1-2504-4E25-912F-3235D8D02643}" dt="2022-06-26T07:23:51.197" v="21250" actId="478"/>
          <ac:spMkLst>
            <pc:docMk/>
            <pc:sldMk cId="3947235886" sldId="1886"/>
            <ac:spMk id="65" creationId="{8124115D-947C-F968-BDDB-A0B8CCA0CC20}"/>
          </ac:spMkLst>
        </pc:spChg>
        <pc:spChg chg="del">
          <ac:chgData name="Cecilia June" userId="c816779616a3eea7" providerId="LiveId" clId="{19C2C3A1-2504-4E25-912F-3235D8D02643}" dt="2022-06-26T07:23:51.197" v="21250" actId="478"/>
          <ac:spMkLst>
            <pc:docMk/>
            <pc:sldMk cId="3947235886" sldId="1886"/>
            <ac:spMk id="66" creationId="{09F3FFC5-8079-7E2F-B939-C1D40CF1F568}"/>
          </ac:spMkLst>
        </pc:spChg>
        <pc:spChg chg="del">
          <ac:chgData name="Cecilia June" userId="c816779616a3eea7" providerId="LiveId" clId="{19C2C3A1-2504-4E25-912F-3235D8D02643}" dt="2022-06-26T07:23:51.197" v="21250" actId="478"/>
          <ac:spMkLst>
            <pc:docMk/>
            <pc:sldMk cId="3947235886" sldId="1886"/>
            <ac:spMk id="67" creationId="{14A8963E-7C7E-7435-6121-0FD164B551A2}"/>
          </ac:spMkLst>
        </pc:spChg>
        <pc:spChg chg="del">
          <ac:chgData name="Cecilia June" userId="c816779616a3eea7" providerId="LiveId" clId="{19C2C3A1-2504-4E25-912F-3235D8D02643}" dt="2022-06-26T07:23:51.197" v="21250" actId="478"/>
          <ac:spMkLst>
            <pc:docMk/>
            <pc:sldMk cId="3947235886" sldId="1886"/>
            <ac:spMk id="68" creationId="{A34755EC-5F7E-7F74-C57A-7F886231662E}"/>
          </ac:spMkLst>
        </pc:spChg>
        <pc:spChg chg="add mod">
          <ac:chgData name="Cecilia June" userId="c816779616a3eea7" providerId="LiveId" clId="{19C2C3A1-2504-4E25-912F-3235D8D02643}" dt="2022-06-26T07:19:01.368" v="21245"/>
          <ac:spMkLst>
            <pc:docMk/>
            <pc:sldMk cId="3947235886" sldId="1886"/>
            <ac:spMk id="70" creationId="{BED15FFC-E647-9D8F-9C88-8DEAB1DEAA1B}"/>
          </ac:spMkLst>
        </pc:spChg>
        <pc:spChg chg="add mod">
          <ac:chgData name="Cecilia June" userId="c816779616a3eea7" providerId="LiveId" clId="{19C2C3A1-2504-4E25-912F-3235D8D02643}" dt="2022-06-26T07:23:51.956" v="21251"/>
          <ac:spMkLst>
            <pc:docMk/>
            <pc:sldMk cId="3947235886" sldId="1886"/>
            <ac:spMk id="71" creationId="{1E1A372B-7109-4A9F-A7CF-B6370C7A51DA}"/>
          </ac:spMkLst>
        </pc:spChg>
        <pc:spChg chg="add mod">
          <ac:chgData name="Cecilia June" userId="c816779616a3eea7" providerId="LiveId" clId="{19C2C3A1-2504-4E25-912F-3235D8D02643}" dt="2022-06-26T07:23:51.956" v="21251"/>
          <ac:spMkLst>
            <pc:docMk/>
            <pc:sldMk cId="3947235886" sldId="1886"/>
            <ac:spMk id="72" creationId="{7692440A-F9A3-FBF0-03E8-A46EE2F9DC44}"/>
          </ac:spMkLst>
        </pc:spChg>
        <pc:spChg chg="add mod">
          <ac:chgData name="Cecilia June" userId="c816779616a3eea7" providerId="LiveId" clId="{19C2C3A1-2504-4E25-912F-3235D8D02643}" dt="2022-06-26T07:23:51.956" v="21251"/>
          <ac:spMkLst>
            <pc:docMk/>
            <pc:sldMk cId="3947235886" sldId="1886"/>
            <ac:spMk id="75" creationId="{3131AC32-D2E4-6C01-0917-A5E64F6CA7CC}"/>
          </ac:spMkLst>
        </pc:spChg>
        <pc:spChg chg="add mod">
          <ac:chgData name="Cecilia June" userId="c816779616a3eea7" providerId="LiveId" clId="{19C2C3A1-2504-4E25-912F-3235D8D02643}" dt="2022-06-26T07:23:51.956" v="21251"/>
          <ac:spMkLst>
            <pc:docMk/>
            <pc:sldMk cId="3947235886" sldId="1886"/>
            <ac:spMk id="76" creationId="{5B6656CE-91E8-C80D-A397-F3E7F3DA41B5}"/>
          </ac:spMkLst>
        </pc:spChg>
        <pc:spChg chg="add mod">
          <ac:chgData name="Cecilia June" userId="c816779616a3eea7" providerId="LiveId" clId="{19C2C3A1-2504-4E25-912F-3235D8D02643}" dt="2022-06-26T07:23:51.956" v="21251"/>
          <ac:spMkLst>
            <pc:docMk/>
            <pc:sldMk cId="3947235886" sldId="1886"/>
            <ac:spMk id="77" creationId="{61CB934C-9F24-9A70-BAA3-86AB4F00EC26}"/>
          </ac:spMkLst>
        </pc:spChg>
        <pc:spChg chg="add mod">
          <ac:chgData name="Cecilia June" userId="c816779616a3eea7" providerId="LiveId" clId="{19C2C3A1-2504-4E25-912F-3235D8D02643}" dt="2022-06-26T07:23:51.956" v="21251"/>
          <ac:spMkLst>
            <pc:docMk/>
            <pc:sldMk cId="3947235886" sldId="1886"/>
            <ac:spMk id="78" creationId="{0840CD4B-8DF7-B88D-CEC3-A2CD227B0B65}"/>
          </ac:spMkLst>
        </pc:spChg>
        <pc:spChg chg="add mod">
          <ac:chgData name="Cecilia June" userId="c816779616a3eea7" providerId="LiveId" clId="{19C2C3A1-2504-4E25-912F-3235D8D02643}" dt="2022-06-26T07:23:51.956" v="21251"/>
          <ac:spMkLst>
            <pc:docMk/>
            <pc:sldMk cId="3947235886" sldId="1886"/>
            <ac:spMk id="79" creationId="{F4F12CA3-3707-BC53-09D3-3090889EFD75}"/>
          </ac:spMkLst>
        </pc:spChg>
        <pc:spChg chg="add mod">
          <ac:chgData name="Cecilia June" userId="c816779616a3eea7" providerId="LiveId" clId="{19C2C3A1-2504-4E25-912F-3235D8D02643}" dt="2022-06-26T07:23:51.956" v="21251"/>
          <ac:spMkLst>
            <pc:docMk/>
            <pc:sldMk cId="3947235886" sldId="1886"/>
            <ac:spMk id="80" creationId="{5BF30BF5-0223-B5C8-C8B7-DEA8F243F33B}"/>
          </ac:spMkLst>
        </pc:spChg>
        <pc:spChg chg="add mod">
          <ac:chgData name="Cecilia June" userId="c816779616a3eea7" providerId="LiveId" clId="{19C2C3A1-2504-4E25-912F-3235D8D02643}" dt="2022-06-26T07:23:51.956" v="21251"/>
          <ac:spMkLst>
            <pc:docMk/>
            <pc:sldMk cId="3947235886" sldId="1886"/>
            <ac:spMk id="81" creationId="{8F8BD25D-38D6-D50F-492D-3EBFAC509FD0}"/>
          </ac:spMkLst>
        </pc:spChg>
        <pc:spChg chg="add mod">
          <ac:chgData name="Cecilia June" userId="c816779616a3eea7" providerId="LiveId" clId="{19C2C3A1-2504-4E25-912F-3235D8D02643}" dt="2022-06-26T07:23:51.956" v="21251"/>
          <ac:spMkLst>
            <pc:docMk/>
            <pc:sldMk cId="3947235886" sldId="1886"/>
            <ac:spMk id="82" creationId="{140851B0-D3D7-4FD3-03BB-4B62B2D5648B}"/>
          </ac:spMkLst>
        </pc:spChg>
        <pc:spChg chg="add del mod">
          <ac:chgData name="Cecilia June" userId="c816779616a3eea7" providerId="LiveId" clId="{19C2C3A1-2504-4E25-912F-3235D8D02643}" dt="2022-06-26T07:23:56.564" v="21252" actId="478"/>
          <ac:spMkLst>
            <pc:docMk/>
            <pc:sldMk cId="3947235886" sldId="1886"/>
            <ac:spMk id="83" creationId="{297ACA70-DD9F-AAFA-15E5-8D079DE6B3A6}"/>
          </ac:spMkLst>
        </pc:spChg>
        <pc:spChg chg="add del mod">
          <ac:chgData name="Cecilia June" userId="c816779616a3eea7" providerId="LiveId" clId="{19C2C3A1-2504-4E25-912F-3235D8D02643}" dt="2022-06-26T07:23:56.564" v="21252" actId="478"/>
          <ac:spMkLst>
            <pc:docMk/>
            <pc:sldMk cId="3947235886" sldId="1886"/>
            <ac:spMk id="84" creationId="{A1228736-F789-9723-5955-3C51A72AD904}"/>
          </ac:spMkLst>
        </pc:spChg>
        <pc:spChg chg="add mod">
          <ac:chgData name="Cecilia June" userId="c816779616a3eea7" providerId="LiveId" clId="{19C2C3A1-2504-4E25-912F-3235D8D02643}" dt="2022-06-26T07:24:11.983" v="21253"/>
          <ac:spMkLst>
            <pc:docMk/>
            <pc:sldMk cId="3947235886" sldId="1886"/>
            <ac:spMk id="85" creationId="{0235F102-F41F-7424-3B05-F7DE07D5850E}"/>
          </ac:spMkLst>
        </pc:spChg>
        <pc:spChg chg="add mod">
          <ac:chgData name="Cecilia June" userId="c816779616a3eea7" providerId="LiveId" clId="{19C2C3A1-2504-4E25-912F-3235D8D02643}" dt="2022-06-26T07:24:16.387" v="21255" actId="20577"/>
          <ac:spMkLst>
            <pc:docMk/>
            <pc:sldMk cId="3947235886" sldId="1886"/>
            <ac:spMk id="86" creationId="{D5C7DE34-22DE-EED9-4337-14CBFE038C8E}"/>
          </ac:spMkLst>
        </pc:spChg>
        <pc:spChg chg="add mod">
          <ac:chgData name="Cecilia June" userId="c816779616a3eea7" providerId="LiveId" clId="{19C2C3A1-2504-4E25-912F-3235D8D02643}" dt="2022-06-26T07:24:25.432" v="21260" actId="20577"/>
          <ac:spMkLst>
            <pc:docMk/>
            <pc:sldMk cId="3947235886" sldId="1886"/>
            <ac:spMk id="87" creationId="{B9BACE58-0D73-92EE-75B8-6F4B0C4BA198}"/>
          </ac:spMkLst>
        </pc:spChg>
        <pc:spChg chg="add mod">
          <ac:chgData name="Cecilia June" userId="c816779616a3eea7" providerId="LiveId" clId="{19C2C3A1-2504-4E25-912F-3235D8D02643}" dt="2022-06-26T08:19:08.043" v="21470" actId="1076"/>
          <ac:spMkLst>
            <pc:docMk/>
            <pc:sldMk cId="3947235886" sldId="1886"/>
            <ac:spMk id="88" creationId="{46FFCEB6-9B9C-B728-2910-8FEEE0C2DE1D}"/>
          </ac:spMkLst>
        </pc:spChg>
        <pc:spChg chg="add del mod">
          <ac:chgData name="Cecilia June" userId="c816779616a3eea7" providerId="LiveId" clId="{19C2C3A1-2504-4E25-912F-3235D8D02643}" dt="2022-06-26T08:19:12.020" v="21471" actId="478"/>
          <ac:spMkLst>
            <pc:docMk/>
            <pc:sldMk cId="3947235886" sldId="1886"/>
            <ac:spMk id="89" creationId="{57C7D031-8208-882E-D0D3-FB507342E4E2}"/>
          </ac:spMkLst>
        </pc:spChg>
        <pc:picChg chg="del">
          <ac:chgData name="Cecilia June" userId="c816779616a3eea7" providerId="LiveId" clId="{19C2C3A1-2504-4E25-912F-3235D8D02643}" dt="2022-06-26T07:19:00.407" v="21244" actId="478"/>
          <ac:picMkLst>
            <pc:docMk/>
            <pc:sldMk cId="3947235886" sldId="1886"/>
            <ac:picMk id="43" creationId="{3E9664F9-3243-61D6-228F-FD603D5873C3}"/>
          </ac:picMkLst>
        </pc:picChg>
        <pc:picChg chg="add mod">
          <ac:chgData name="Cecilia June" userId="c816779616a3eea7" providerId="LiveId" clId="{19C2C3A1-2504-4E25-912F-3235D8D02643}" dt="2022-06-26T07:19:01.368" v="21245"/>
          <ac:picMkLst>
            <pc:docMk/>
            <pc:sldMk cId="3947235886" sldId="1886"/>
            <ac:picMk id="69" creationId="{BB1C1400-9647-87ED-E43B-F644EF1AC772}"/>
          </ac:picMkLst>
        </pc:picChg>
        <pc:cxnChg chg="del">
          <ac:chgData name="Cecilia June" userId="c816779616a3eea7" providerId="LiveId" clId="{19C2C3A1-2504-4E25-912F-3235D8D02643}" dt="2022-06-26T07:23:51.197" v="21250" actId="478"/>
          <ac:cxnSpMkLst>
            <pc:docMk/>
            <pc:sldMk cId="3947235886" sldId="1886"/>
            <ac:cxnSpMk id="52" creationId="{840E14B5-E81A-B28E-E6F6-5713574BEA9A}"/>
          </ac:cxnSpMkLst>
        </pc:cxnChg>
        <pc:cxnChg chg="del">
          <ac:chgData name="Cecilia June" userId="c816779616a3eea7" providerId="LiveId" clId="{19C2C3A1-2504-4E25-912F-3235D8D02643}" dt="2022-06-26T07:23:51.197" v="21250" actId="478"/>
          <ac:cxnSpMkLst>
            <pc:docMk/>
            <pc:sldMk cId="3947235886" sldId="1886"/>
            <ac:cxnSpMk id="53" creationId="{DF22E3B0-BB2A-0448-A526-E40F457DD572}"/>
          </ac:cxnSpMkLst>
        </pc:cxnChg>
        <pc:cxnChg chg="add mod">
          <ac:chgData name="Cecilia June" userId="c816779616a3eea7" providerId="LiveId" clId="{19C2C3A1-2504-4E25-912F-3235D8D02643}" dt="2022-06-26T07:23:51.956" v="21251"/>
          <ac:cxnSpMkLst>
            <pc:docMk/>
            <pc:sldMk cId="3947235886" sldId="1886"/>
            <ac:cxnSpMk id="73" creationId="{83D6A028-5C3C-6CEA-C041-20209349D49F}"/>
          </ac:cxnSpMkLst>
        </pc:cxnChg>
        <pc:cxnChg chg="add mod">
          <ac:chgData name="Cecilia June" userId="c816779616a3eea7" providerId="LiveId" clId="{19C2C3A1-2504-4E25-912F-3235D8D02643}" dt="2022-06-26T07:23:51.956" v="21251"/>
          <ac:cxnSpMkLst>
            <pc:docMk/>
            <pc:sldMk cId="3947235886" sldId="1886"/>
            <ac:cxnSpMk id="74" creationId="{68A6258A-B030-B289-6C28-693374D0FE50}"/>
          </ac:cxnSpMkLst>
        </pc:cxnChg>
      </pc:sldChg>
      <pc:sldChg chg="addSp delSp modSp add mod">
        <pc:chgData name="Cecilia June" userId="c816779616a3eea7" providerId="LiveId" clId="{19C2C3A1-2504-4E25-912F-3235D8D02643}" dt="2022-06-26T08:24:01.593" v="21508"/>
        <pc:sldMkLst>
          <pc:docMk/>
          <pc:sldMk cId="2294880996" sldId="1887"/>
        </pc:sldMkLst>
        <pc:spChg chg="mod">
          <ac:chgData name="Cecilia June" userId="c816779616a3eea7" providerId="LiveId" clId="{19C2C3A1-2504-4E25-912F-3235D8D02643}" dt="2022-06-26T07:26:57.150" v="21270" actId="1076"/>
          <ac:spMkLst>
            <pc:docMk/>
            <pc:sldMk cId="2294880996" sldId="1887"/>
            <ac:spMk id="63" creationId="{3FD8737B-897C-6852-DCE4-732D1329685D}"/>
          </ac:spMkLst>
        </pc:spChg>
        <pc:spChg chg="del">
          <ac:chgData name="Cecilia June" userId="c816779616a3eea7" providerId="LiveId" clId="{19C2C3A1-2504-4E25-912F-3235D8D02643}" dt="2022-06-26T07:26:59.688" v="21271" actId="478"/>
          <ac:spMkLst>
            <pc:docMk/>
            <pc:sldMk cId="2294880996" sldId="1887"/>
            <ac:spMk id="64" creationId="{C110268E-0B2C-0827-3D08-FC96F18A7826}"/>
          </ac:spMkLst>
        </pc:spChg>
        <pc:spChg chg="del">
          <ac:chgData name="Cecilia June" userId="c816779616a3eea7" providerId="LiveId" clId="{19C2C3A1-2504-4E25-912F-3235D8D02643}" dt="2022-06-26T07:25:10.064" v="21262" actId="478"/>
          <ac:spMkLst>
            <pc:docMk/>
            <pc:sldMk cId="2294880996" sldId="1887"/>
            <ac:spMk id="67" creationId="{9122C771-9F42-5CD3-0248-6DCB07DF9687}"/>
          </ac:spMkLst>
        </pc:spChg>
        <pc:spChg chg="del">
          <ac:chgData name="Cecilia June" userId="c816779616a3eea7" providerId="LiveId" clId="{19C2C3A1-2504-4E25-912F-3235D8D02643}" dt="2022-06-26T07:25:10.064" v="21262" actId="478"/>
          <ac:spMkLst>
            <pc:docMk/>
            <pc:sldMk cId="2294880996" sldId="1887"/>
            <ac:spMk id="68" creationId="{A5FE037E-1049-A4DA-B976-8C72C0B990D8}"/>
          </ac:spMkLst>
        </pc:spChg>
        <pc:spChg chg="del">
          <ac:chgData name="Cecilia June" userId="c816779616a3eea7" providerId="LiveId" clId="{19C2C3A1-2504-4E25-912F-3235D8D02643}" dt="2022-06-26T07:25:10.064" v="21262" actId="478"/>
          <ac:spMkLst>
            <pc:docMk/>
            <pc:sldMk cId="2294880996" sldId="1887"/>
            <ac:spMk id="71" creationId="{0691F8ED-F330-AAFF-EFA5-2672A2992302}"/>
          </ac:spMkLst>
        </pc:spChg>
        <pc:spChg chg="del">
          <ac:chgData name="Cecilia June" userId="c816779616a3eea7" providerId="LiveId" clId="{19C2C3A1-2504-4E25-912F-3235D8D02643}" dt="2022-06-26T07:25:10.064" v="21262" actId="478"/>
          <ac:spMkLst>
            <pc:docMk/>
            <pc:sldMk cId="2294880996" sldId="1887"/>
            <ac:spMk id="72" creationId="{2BFEE9A8-8754-1250-2425-BC775A15EF69}"/>
          </ac:spMkLst>
        </pc:spChg>
        <pc:spChg chg="del">
          <ac:chgData name="Cecilia June" userId="c816779616a3eea7" providerId="LiveId" clId="{19C2C3A1-2504-4E25-912F-3235D8D02643}" dt="2022-06-26T07:25:10.064" v="21262" actId="478"/>
          <ac:spMkLst>
            <pc:docMk/>
            <pc:sldMk cId="2294880996" sldId="1887"/>
            <ac:spMk id="73" creationId="{4168D366-0F78-C726-9FD4-7F7273EDD410}"/>
          </ac:spMkLst>
        </pc:spChg>
        <pc:spChg chg="del">
          <ac:chgData name="Cecilia June" userId="c816779616a3eea7" providerId="LiveId" clId="{19C2C3A1-2504-4E25-912F-3235D8D02643}" dt="2022-06-26T07:25:10.064" v="21262" actId="478"/>
          <ac:spMkLst>
            <pc:docMk/>
            <pc:sldMk cId="2294880996" sldId="1887"/>
            <ac:spMk id="74" creationId="{CF7D804C-1827-9ADD-089B-06F8E2A8D25E}"/>
          </ac:spMkLst>
        </pc:spChg>
        <pc:spChg chg="del">
          <ac:chgData name="Cecilia June" userId="c816779616a3eea7" providerId="LiveId" clId="{19C2C3A1-2504-4E25-912F-3235D8D02643}" dt="2022-06-26T07:25:10.064" v="21262" actId="478"/>
          <ac:spMkLst>
            <pc:docMk/>
            <pc:sldMk cId="2294880996" sldId="1887"/>
            <ac:spMk id="75" creationId="{B58C1534-8DA0-7B8D-E690-CDF246C9EE73}"/>
          </ac:spMkLst>
        </pc:spChg>
        <pc:spChg chg="del">
          <ac:chgData name="Cecilia June" userId="c816779616a3eea7" providerId="LiveId" clId="{19C2C3A1-2504-4E25-912F-3235D8D02643}" dt="2022-06-26T07:25:10.064" v="21262" actId="478"/>
          <ac:spMkLst>
            <pc:docMk/>
            <pc:sldMk cId="2294880996" sldId="1887"/>
            <ac:spMk id="76" creationId="{3BB95324-4BBE-82A5-9921-415C9A490E61}"/>
          </ac:spMkLst>
        </pc:spChg>
        <pc:spChg chg="del">
          <ac:chgData name="Cecilia June" userId="c816779616a3eea7" providerId="LiveId" clId="{19C2C3A1-2504-4E25-912F-3235D8D02643}" dt="2022-06-26T07:25:10.064" v="21262" actId="478"/>
          <ac:spMkLst>
            <pc:docMk/>
            <pc:sldMk cId="2294880996" sldId="1887"/>
            <ac:spMk id="77" creationId="{F86EE026-48D6-BFA8-5F3B-E269AB5A8159}"/>
          </ac:spMkLst>
        </pc:spChg>
        <pc:spChg chg="del">
          <ac:chgData name="Cecilia June" userId="c816779616a3eea7" providerId="LiveId" clId="{19C2C3A1-2504-4E25-912F-3235D8D02643}" dt="2022-06-26T07:25:10.064" v="21262" actId="478"/>
          <ac:spMkLst>
            <pc:docMk/>
            <pc:sldMk cId="2294880996" sldId="1887"/>
            <ac:spMk id="78" creationId="{C6871359-E7AA-AC39-A2C5-D3F5A298E1A8}"/>
          </ac:spMkLst>
        </pc:spChg>
        <pc:spChg chg="del">
          <ac:chgData name="Cecilia June" userId="c816779616a3eea7" providerId="LiveId" clId="{19C2C3A1-2504-4E25-912F-3235D8D02643}" dt="2022-06-26T07:25:10.064" v="21262" actId="478"/>
          <ac:spMkLst>
            <pc:docMk/>
            <pc:sldMk cId="2294880996" sldId="1887"/>
            <ac:spMk id="79" creationId="{DB2892BF-5363-AE18-06F4-365677CB4BCD}"/>
          </ac:spMkLst>
        </pc:spChg>
        <pc:spChg chg="del">
          <ac:chgData name="Cecilia June" userId="c816779616a3eea7" providerId="LiveId" clId="{19C2C3A1-2504-4E25-912F-3235D8D02643}" dt="2022-06-26T07:25:10.064" v="21262" actId="478"/>
          <ac:spMkLst>
            <pc:docMk/>
            <pc:sldMk cId="2294880996" sldId="1887"/>
            <ac:spMk id="80" creationId="{9A1D161F-127C-37AB-F3C4-FE3B8FD434D4}"/>
          </ac:spMkLst>
        </pc:spChg>
        <pc:spChg chg="del">
          <ac:chgData name="Cecilia June" userId="c816779616a3eea7" providerId="LiveId" clId="{19C2C3A1-2504-4E25-912F-3235D8D02643}" dt="2022-06-26T07:25:10.064" v="21262" actId="478"/>
          <ac:spMkLst>
            <pc:docMk/>
            <pc:sldMk cId="2294880996" sldId="1887"/>
            <ac:spMk id="81" creationId="{659B22C8-844C-3532-D147-00755CBA1763}"/>
          </ac:spMkLst>
        </pc:spChg>
        <pc:spChg chg="del">
          <ac:chgData name="Cecilia June" userId="c816779616a3eea7" providerId="LiveId" clId="{19C2C3A1-2504-4E25-912F-3235D8D02643}" dt="2022-06-26T07:25:10.064" v="21262" actId="478"/>
          <ac:spMkLst>
            <pc:docMk/>
            <pc:sldMk cId="2294880996" sldId="1887"/>
            <ac:spMk id="82" creationId="{AAEBECB1-D8CC-1374-CA40-37DFDF329E78}"/>
          </ac:spMkLst>
        </pc:spChg>
        <pc:spChg chg="add mod">
          <ac:chgData name="Cecilia June" userId="c816779616a3eea7" providerId="LiveId" clId="{19C2C3A1-2504-4E25-912F-3235D8D02643}" dt="2022-06-26T07:25:10.808" v="21263"/>
          <ac:spMkLst>
            <pc:docMk/>
            <pc:sldMk cId="2294880996" sldId="1887"/>
            <ac:spMk id="83" creationId="{C3500CE8-3A44-EEA2-D958-3C91054779E1}"/>
          </ac:spMkLst>
        </pc:spChg>
        <pc:spChg chg="add mod">
          <ac:chgData name="Cecilia June" userId="c816779616a3eea7" providerId="LiveId" clId="{19C2C3A1-2504-4E25-912F-3235D8D02643}" dt="2022-06-26T07:25:10.808" v="21263"/>
          <ac:spMkLst>
            <pc:docMk/>
            <pc:sldMk cId="2294880996" sldId="1887"/>
            <ac:spMk id="84" creationId="{17EE3525-DAF9-AABA-B8C5-110F1A48DB3A}"/>
          </ac:spMkLst>
        </pc:spChg>
        <pc:spChg chg="add mod">
          <ac:chgData name="Cecilia June" userId="c816779616a3eea7" providerId="LiveId" clId="{19C2C3A1-2504-4E25-912F-3235D8D02643}" dt="2022-06-26T07:25:10.808" v="21263"/>
          <ac:spMkLst>
            <pc:docMk/>
            <pc:sldMk cId="2294880996" sldId="1887"/>
            <ac:spMk id="87" creationId="{1E3A9653-2E5E-BCE7-0EB5-61EE07AB6A84}"/>
          </ac:spMkLst>
        </pc:spChg>
        <pc:spChg chg="add mod">
          <ac:chgData name="Cecilia June" userId="c816779616a3eea7" providerId="LiveId" clId="{19C2C3A1-2504-4E25-912F-3235D8D02643}" dt="2022-06-26T07:25:10.808" v="21263"/>
          <ac:spMkLst>
            <pc:docMk/>
            <pc:sldMk cId="2294880996" sldId="1887"/>
            <ac:spMk id="88" creationId="{4BAD63F8-38A9-CA63-0293-0DF9A229D752}"/>
          </ac:spMkLst>
        </pc:spChg>
        <pc:spChg chg="add mod">
          <ac:chgData name="Cecilia June" userId="c816779616a3eea7" providerId="LiveId" clId="{19C2C3A1-2504-4E25-912F-3235D8D02643}" dt="2022-06-26T07:25:10.808" v="21263"/>
          <ac:spMkLst>
            <pc:docMk/>
            <pc:sldMk cId="2294880996" sldId="1887"/>
            <ac:spMk id="89" creationId="{2B06FBA1-ECEA-0FCC-7693-1B7F69A517B8}"/>
          </ac:spMkLst>
        </pc:spChg>
        <pc:spChg chg="add mod">
          <ac:chgData name="Cecilia June" userId="c816779616a3eea7" providerId="LiveId" clId="{19C2C3A1-2504-4E25-912F-3235D8D02643}" dt="2022-06-26T07:25:10.808" v="21263"/>
          <ac:spMkLst>
            <pc:docMk/>
            <pc:sldMk cId="2294880996" sldId="1887"/>
            <ac:spMk id="90" creationId="{191D8E6B-A851-88DD-EBAE-D5F4CF55BAC5}"/>
          </ac:spMkLst>
        </pc:spChg>
        <pc:spChg chg="add mod">
          <ac:chgData name="Cecilia June" userId="c816779616a3eea7" providerId="LiveId" clId="{19C2C3A1-2504-4E25-912F-3235D8D02643}" dt="2022-06-26T07:25:10.808" v="21263"/>
          <ac:spMkLst>
            <pc:docMk/>
            <pc:sldMk cId="2294880996" sldId="1887"/>
            <ac:spMk id="91" creationId="{582F10FD-4270-06EE-F14C-9EF90C5DF6F9}"/>
          </ac:spMkLst>
        </pc:spChg>
        <pc:spChg chg="add mod">
          <ac:chgData name="Cecilia June" userId="c816779616a3eea7" providerId="LiveId" clId="{19C2C3A1-2504-4E25-912F-3235D8D02643}" dt="2022-06-26T07:25:10.808" v="21263"/>
          <ac:spMkLst>
            <pc:docMk/>
            <pc:sldMk cId="2294880996" sldId="1887"/>
            <ac:spMk id="92" creationId="{29637C5E-6E46-C9F4-3825-B923F8E24F8E}"/>
          </ac:spMkLst>
        </pc:spChg>
        <pc:spChg chg="add mod">
          <ac:chgData name="Cecilia June" userId="c816779616a3eea7" providerId="LiveId" clId="{19C2C3A1-2504-4E25-912F-3235D8D02643}" dt="2022-06-26T07:25:10.808" v="21263"/>
          <ac:spMkLst>
            <pc:docMk/>
            <pc:sldMk cId="2294880996" sldId="1887"/>
            <ac:spMk id="93" creationId="{2CECEF2D-CBFE-BCA3-10A3-32416EF617EF}"/>
          </ac:spMkLst>
        </pc:spChg>
        <pc:spChg chg="add mod">
          <ac:chgData name="Cecilia June" userId="c816779616a3eea7" providerId="LiveId" clId="{19C2C3A1-2504-4E25-912F-3235D8D02643}" dt="2022-06-26T07:25:10.808" v="21263"/>
          <ac:spMkLst>
            <pc:docMk/>
            <pc:sldMk cId="2294880996" sldId="1887"/>
            <ac:spMk id="94" creationId="{38B980DB-B380-64FD-B138-D8CF66C18248}"/>
          </ac:spMkLst>
        </pc:spChg>
        <pc:spChg chg="add mod">
          <ac:chgData name="Cecilia June" userId="c816779616a3eea7" providerId="LiveId" clId="{19C2C3A1-2504-4E25-912F-3235D8D02643}" dt="2022-06-26T07:25:10.808" v="21263"/>
          <ac:spMkLst>
            <pc:docMk/>
            <pc:sldMk cId="2294880996" sldId="1887"/>
            <ac:spMk id="95" creationId="{A3BBB319-F993-9433-F47F-78C9E1D64CB8}"/>
          </ac:spMkLst>
        </pc:spChg>
        <pc:spChg chg="add mod">
          <ac:chgData name="Cecilia June" userId="c816779616a3eea7" providerId="LiveId" clId="{19C2C3A1-2504-4E25-912F-3235D8D02643}" dt="2022-06-26T07:25:10.808" v="21263"/>
          <ac:spMkLst>
            <pc:docMk/>
            <pc:sldMk cId="2294880996" sldId="1887"/>
            <ac:spMk id="96" creationId="{F33AC716-B481-E495-4C4A-210EE4D25AA6}"/>
          </ac:spMkLst>
        </pc:spChg>
        <pc:spChg chg="add del mod">
          <ac:chgData name="Cecilia June" userId="c816779616a3eea7" providerId="LiveId" clId="{19C2C3A1-2504-4E25-912F-3235D8D02643}" dt="2022-06-26T07:25:15.199" v="21264" actId="478"/>
          <ac:spMkLst>
            <pc:docMk/>
            <pc:sldMk cId="2294880996" sldId="1887"/>
            <ac:spMk id="97" creationId="{E2F9CB50-E5F9-882F-7998-81EFF7256577}"/>
          </ac:spMkLst>
        </pc:spChg>
        <pc:spChg chg="add del mod">
          <ac:chgData name="Cecilia June" userId="c816779616a3eea7" providerId="LiveId" clId="{19C2C3A1-2504-4E25-912F-3235D8D02643}" dt="2022-06-26T07:25:15.199" v="21264" actId="478"/>
          <ac:spMkLst>
            <pc:docMk/>
            <pc:sldMk cId="2294880996" sldId="1887"/>
            <ac:spMk id="98" creationId="{96398758-542C-9BAB-C46E-4884259A62C0}"/>
          </ac:spMkLst>
        </pc:spChg>
        <pc:spChg chg="add mod">
          <ac:chgData name="Cecilia June" userId="c816779616a3eea7" providerId="LiveId" clId="{19C2C3A1-2504-4E25-912F-3235D8D02643}" dt="2022-06-26T07:26:31.760" v="21265"/>
          <ac:spMkLst>
            <pc:docMk/>
            <pc:sldMk cId="2294880996" sldId="1887"/>
            <ac:spMk id="99" creationId="{650AEC9E-BC72-CB37-EC97-6A7D528E7A06}"/>
          </ac:spMkLst>
        </pc:spChg>
        <pc:spChg chg="add mod">
          <ac:chgData name="Cecilia June" userId="c816779616a3eea7" providerId="LiveId" clId="{19C2C3A1-2504-4E25-912F-3235D8D02643}" dt="2022-06-26T07:26:37.651" v="21267" actId="20577"/>
          <ac:spMkLst>
            <pc:docMk/>
            <pc:sldMk cId="2294880996" sldId="1887"/>
            <ac:spMk id="100" creationId="{CEBCD273-D172-F329-E16B-E6D2B00B89F4}"/>
          </ac:spMkLst>
        </pc:spChg>
        <pc:spChg chg="add mod">
          <ac:chgData name="Cecilia June" userId="c816779616a3eea7" providerId="LiveId" clId="{19C2C3A1-2504-4E25-912F-3235D8D02643}" dt="2022-06-26T07:26:40.539" v="21269" actId="20577"/>
          <ac:spMkLst>
            <pc:docMk/>
            <pc:sldMk cId="2294880996" sldId="1887"/>
            <ac:spMk id="101" creationId="{78D564F9-D354-9E67-27B2-AA2C8847092F}"/>
          </ac:spMkLst>
        </pc:spChg>
        <pc:spChg chg="add del mod">
          <ac:chgData name="Cecilia June" userId="c816779616a3eea7" providerId="LiveId" clId="{19C2C3A1-2504-4E25-912F-3235D8D02643}" dt="2022-06-26T08:20:46.761" v="21482" actId="478"/>
          <ac:spMkLst>
            <pc:docMk/>
            <pc:sldMk cId="2294880996" sldId="1887"/>
            <ac:spMk id="102" creationId="{795D1656-6904-263F-6487-0A25A3213922}"/>
          </ac:spMkLst>
        </pc:spChg>
        <pc:spChg chg="add del mod">
          <ac:chgData name="Cecilia June" userId="c816779616a3eea7" providerId="LiveId" clId="{19C2C3A1-2504-4E25-912F-3235D8D02643}" dt="2022-06-26T08:20:47.608" v="21483" actId="478"/>
          <ac:spMkLst>
            <pc:docMk/>
            <pc:sldMk cId="2294880996" sldId="1887"/>
            <ac:spMk id="103" creationId="{0614559A-DFAB-BC68-5AA9-09412E45F708}"/>
          </ac:spMkLst>
        </pc:spChg>
        <pc:spChg chg="add mod">
          <ac:chgData name="Cecilia June" userId="c816779616a3eea7" providerId="LiveId" clId="{19C2C3A1-2504-4E25-912F-3235D8D02643}" dt="2022-06-26T08:24:01.593" v="21508"/>
          <ac:spMkLst>
            <pc:docMk/>
            <pc:sldMk cId="2294880996" sldId="1887"/>
            <ac:spMk id="104" creationId="{1A42C01B-82B3-1DBD-1EEE-AD52947F5477}"/>
          </ac:spMkLst>
        </pc:spChg>
        <pc:spChg chg="add mod">
          <ac:chgData name="Cecilia June" userId="c816779616a3eea7" providerId="LiveId" clId="{19C2C3A1-2504-4E25-912F-3235D8D02643}" dt="2022-06-26T08:24:01.593" v="21508"/>
          <ac:spMkLst>
            <pc:docMk/>
            <pc:sldMk cId="2294880996" sldId="1887"/>
            <ac:spMk id="105" creationId="{38008C59-EF60-3C52-8B92-CFA1E46B0740}"/>
          </ac:spMkLst>
        </pc:spChg>
        <pc:cxnChg chg="del">
          <ac:chgData name="Cecilia June" userId="c816779616a3eea7" providerId="LiveId" clId="{19C2C3A1-2504-4E25-912F-3235D8D02643}" dt="2022-06-26T07:25:10.064" v="21262" actId="478"/>
          <ac:cxnSpMkLst>
            <pc:docMk/>
            <pc:sldMk cId="2294880996" sldId="1887"/>
            <ac:cxnSpMk id="69" creationId="{5D14734A-388A-EEC7-A8B3-C2F4A9BAA63F}"/>
          </ac:cxnSpMkLst>
        </pc:cxnChg>
        <pc:cxnChg chg="del">
          <ac:chgData name="Cecilia June" userId="c816779616a3eea7" providerId="LiveId" clId="{19C2C3A1-2504-4E25-912F-3235D8D02643}" dt="2022-06-26T07:25:10.064" v="21262" actId="478"/>
          <ac:cxnSpMkLst>
            <pc:docMk/>
            <pc:sldMk cId="2294880996" sldId="1887"/>
            <ac:cxnSpMk id="70" creationId="{19CD5B34-5697-6BA7-DB9B-D26EA9E37083}"/>
          </ac:cxnSpMkLst>
        </pc:cxnChg>
        <pc:cxnChg chg="add mod">
          <ac:chgData name="Cecilia June" userId="c816779616a3eea7" providerId="LiveId" clId="{19C2C3A1-2504-4E25-912F-3235D8D02643}" dt="2022-06-26T07:25:10.808" v="21263"/>
          <ac:cxnSpMkLst>
            <pc:docMk/>
            <pc:sldMk cId="2294880996" sldId="1887"/>
            <ac:cxnSpMk id="85" creationId="{F488B7F4-9769-56BA-2C42-5F588E0E6F17}"/>
          </ac:cxnSpMkLst>
        </pc:cxnChg>
        <pc:cxnChg chg="add mod">
          <ac:chgData name="Cecilia June" userId="c816779616a3eea7" providerId="LiveId" clId="{19C2C3A1-2504-4E25-912F-3235D8D02643}" dt="2022-06-26T07:25:10.808" v="21263"/>
          <ac:cxnSpMkLst>
            <pc:docMk/>
            <pc:sldMk cId="2294880996" sldId="1887"/>
            <ac:cxnSpMk id="86" creationId="{E98EE41B-32C5-C2F2-3818-1CF006DB5F5E}"/>
          </ac:cxnSpMkLst>
        </pc:cxnChg>
      </pc:sldChg>
      <pc:sldChg chg="delSp add mod ord">
        <pc:chgData name="Cecilia June" userId="c816779616a3eea7" providerId="LiveId" clId="{19C2C3A1-2504-4E25-912F-3235D8D02643}" dt="2022-06-26T08:03:05.708" v="21336"/>
        <pc:sldMkLst>
          <pc:docMk/>
          <pc:sldMk cId="751783389" sldId="1888"/>
        </pc:sldMkLst>
        <pc:spChg chg="del">
          <ac:chgData name="Cecilia June" userId="c816779616a3eea7" providerId="LiveId" clId="{19C2C3A1-2504-4E25-912F-3235D8D02643}" dt="2022-06-26T08:03:02.763" v="21334" actId="478"/>
          <ac:spMkLst>
            <pc:docMk/>
            <pc:sldMk cId="751783389" sldId="1888"/>
            <ac:spMk id="45" creationId="{0E5689CF-50C8-6E50-6F15-CEC1D9B86415}"/>
          </ac:spMkLst>
        </pc:spChg>
        <pc:spChg chg="del">
          <ac:chgData name="Cecilia June" userId="c816779616a3eea7" providerId="LiveId" clId="{19C2C3A1-2504-4E25-912F-3235D8D02643}" dt="2022-06-26T08:03:02.763" v="21334" actId="478"/>
          <ac:spMkLst>
            <pc:docMk/>
            <pc:sldMk cId="751783389" sldId="1888"/>
            <ac:spMk id="46" creationId="{BAE8C803-1BE6-84B4-61C2-15544259625E}"/>
          </ac:spMkLst>
        </pc:spChg>
        <pc:spChg chg="del">
          <ac:chgData name="Cecilia June" userId="c816779616a3eea7" providerId="LiveId" clId="{19C2C3A1-2504-4E25-912F-3235D8D02643}" dt="2022-06-26T08:03:02.763" v="21334" actId="478"/>
          <ac:spMkLst>
            <pc:docMk/>
            <pc:sldMk cId="751783389" sldId="1888"/>
            <ac:spMk id="47" creationId="{6E3A4155-8A51-205B-B0E8-E3EE3B4EF37B}"/>
          </ac:spMkLst>
        </pc:spChg>
      </pc:sldChg>
      <pc:sldChg chg="addSp delSp modSp add mod">
        <pc:chgData name="Cecilia June" userId="c816779616a3eea7" providerId="LiveId" clId="{19C2C3A1-2504-4E25-912F-3235D8D02643}" dt="2022-06-26T08:06:45.105" v="21362"/>
        <pc:sldMkLst>
          <pc:docMk/>
          <pc:sldMk cId="1802817548" sldId="1889"/>
        </pc:sldMkLst>
        <pc:spChg chg="del">
          <ac:chgData name="Cecilia June" userId="c816779616a3eea7" providerId="LiveId" clId="{19C2C3A1-2504-4E25-912F-3235D8D02643}" dt="2022-06-26T08:06:34.539" v="21361" actId="478"/>
          <ac:spMkLst>
            <pc:docMk/>
            <pc:sldMk cId="1802817548" sldId="1889"/>
            <ac:spMk id="25" creationId="{5DB6AE2D-7477-7677-5B5F-56D218B9CC88}"/>
          </ac:spMkLst>
        </pc:spChg>
        <pc:spChg chg="del">
          <ac:chgData name="Cecilia June" userId="c816779616a3eea7" providerId="LiveId" clId="{19C2C3A1-2504-4E25-912F-3235D8D02643}" dt="2022-06-26T08:06:34.539" v="21361" actId="478"/>
          <ac:spMkLst>
            <pc:docMk/>
            <pc:sldMk cId="1802817548" sldId="1889"/>
            <ac:spMk id="26" creationId="{2E1C1FD4-30FA-ECCC-10F0-1024DF8CE2A4}"/>
          </ac:spMkLst>
        </pc:spChg>
        <pc:spChg chg="del">
          <ac:chgData name="Cecilia June" userId="c816779616a3eea7" providerId="LiveId" clId="{19C2C3A1-2504-4E25-912F-3235D8D02643}" dt="2022-06-26T08:06:34.539" v="21361" actId="478"/>
          <ac:spMkLst>
            <pc:docMk/>
            <pc:sldMk cId="1802817548" sldId="1889"/>
            <ac:spMk id="27" creationId="{77FD7077-782F-3642-C464-539F44972F26}"/>
          </ac:spMkLst>
        </pc:spChg>
        <pc:spChg chg="add del mod">
          <ac:chgData name="Cecilia June" userId="c816779616a3eea7" providerId="LiveId" clId="{19C2C3A1-2504-4E25-912F-3235D8D02643}" dt="2022-06-26T08:05:14.147" v="21354" actId="478"/>
          <ac:spMkLst>
            <pc:docMk/>
            <pc:sldMk cId="1802817548" sldId="1889"/>
            <ac:spMk id="30" creationId="{8D85A31B-F54E-35A1-71C3-CF4EB2248E47}"/>
          </ac:spMkLst>
        </pc:spChg>
        <pc:spChg chg="add del mod">
          <ac:chgData name="Cecilia June" userId="c816779616a3eea7" providerId="LiveId" clId="{19C2C3A1-2504-4E25-912F-3235D8D02643}" dt="2022-06-26T08:05:14.147" v="21354" actId="478"/>
          <ac:spMkLst>
            <pc:docMk/>
            <pc:sldMk cId="1802817548" sldId="1889"/>
            <ac:spMk id="31" creationId="{8FD1B33B-6B16-80D5-0D74-376BD8B40AA6}"/>
          </ac:spMkLst>
        </pc:spChg>
        <pc:spChg chg="add del mod">
          <ac:chgData name="Cecilia June" userId="c816779616a3eea7" providerId="LiveId" clId="{19C2C3A1-2504-4E25-912F-3235D8D02643}" dt="2022-06-26T08:05:14.147" v="21354" actId="478"/>
          <ac:spMkLst>
            <pc:docMk/>
            <pc:sldMk cId="1802817548" sldId="1889"/>
            <ac:spMk id="32" creationId="{E9035533-8011-FC5D-3162-0C01E038C664}"/>
          </ac:spMkLst>
        </pc:spChg>
        <pc:spChg chg="add mod">
          <ac:chgData name="Cecilia June" userId="c816779616a3eea7" providerId="LiveId" clId="{19C2C3A1-2504-4E25-912F-3235D8D02643}" dt="2022-06-26T08:05:15.144" v="21355"/>
          <ac:spMkLst>
            <pc:docMk/>
            <pc:sldMk cId="1802817548" sldId="1889"/>
            <ac:spMk id="33" creationId="{7A2EE828-7DD9-CE60-E139-A9702D510079}"/>
          </ac:spMkLst>
        </pc:spChg>
        <pc:spChg chg="add mod">
          <ac:chgData name="Cecilia June" userId="c816779616a3eea7" providerId="LiveId" clId="{19C2C3A1-2504-4E25-912F-3235D8D02643}" dt="2022-06-26T08:05:20.054" v="21357" actId="20577"/>
          <ac:spMkLst>
            <pc:docMk/>
            <pc:sldMk cId="1802817548" sldId="1889"/>
            <ac:spMk id="34" creationId="{59A5E450-2845-83D5-428D-960E6883E034}"/>
          </ac:spMkLst>
        </pc:spChg>
        <pc:spChg chg="mod">
          <ac:chgData name="Cecilia June" userId="c816779616a3eea7" providerId="LiveId" clId="{19C2C3A1-2504-4E25-912F-3235D8D02643}" dt="2022-06-26T08:05:36.315" v="21359" actId="20577"/>
          <ac:spMkLst>
            <pc:docMk/>
            <pc:sldMk cId="1802817548" sldId="1889"/>
            <ac:spMk id="36" creationId="{45F44F61-A1DA-3718-86DC-D22607BF1CAA}"/>
          </ac:spMkLst>
        </pc:spChg>
        <pc:spChg chg="del">
          <ac:chgData name="Cecilia June" userId="c816779616a3eea7" providerId="LiveId" clId="{19C2C3A1-2504-4E25-912F-3235D8D02643}" dt="2022-06-26T08:05:40.990" v="21360" actId="478"/>
          <ac:spMkLst>
            <pc:docMk/>
            <pc:sldMk cId="1802817548" sldId="1889"/>
            <ac:spMk id="40" creationId="{A3CF2BC5-726C-1C7B-A126-13C6BADA306D}"/>
          </ac:spMkLst>
        </pc:spChg>
        <pc:spChg chg="del">
          <ac:chgData name="Cecilia June" userId="c816779616a3eea7" providerId="LiveId" clId="{19C2C3A1-2504-4E25-912F-3235D8D02643}" dt="2022-06-26T08:05:40.990" v="21360" actId="478"/>
          <ac:spMkLst>
            <pc:docMk/>
            <pc:sldMk cId="1802817548" sldId="1889"/>
            <ac:spMk id="41" creationId="{6EE904A1-068C-87EE-DF3B-BDF11986327B}"/>
          </ac:spMkLst>
        </pc:spChg>
        <pc:spChg chg="add mod">
          <ac:chgData name="Cecilia June" userId="c816779616a3eea7" providerId="LiveId" clId="{19C2C3A1-2504-4E25-912F-3235D8D02643}" dt="2022-06-26T08:05:15.144" v="21355"/>
          <ac:spMkLst>
            <pc:docMk/>
            <pc:sldMk cId="1802817548" sldId="1889"/>
            <ac:spMk id="42" creationId="{A0414575-5760-CA6C-80FF-FF6B7E6F5FB8}"/>
          </ac:spMkLst>
        </pc:spChg>
        <pc:spChg chg="add mod">
          <ac:chgData name="Cecilia June" userId="c816779616a3eea7" providerId="LiveId" clId="{19C2C3A1-2504-4E25-912F-3235D8D02643}" dt="2022-06-26T08:06:45.105" v="21362"/>
          <ac:spMkLst>
            <pc:docMk/>
            <pc:sldMk cId="1802817548" sldId="1889"/>
            <ac:spMk id="44" creationId="{B423D8B4-7530-1A2F-6FDA-A9EE308C8060}"/>
          </ac:spMkLst>
        </pc:spChg>
        <pc:spChg chg="add mod">
          <ac:chgData name="Cecilia June" userId="c816779616a3eea7" providerId="LiveId" clId="{19C2C3A1-2504-4E25-912F-3235D8D02643}" dt="2022-06-26T08:06:45.105" v="21362"/>
          <ac:spMkLst>
            <pc:docMk/>
            <pc:sldMk cId="1802817548" sldId="1889"/>
            <ac:spMk id="45" creationId="{39FAFD40-52EE-2A74-234F-1F2C580F0FBB}"/>
          </ac:spMkLst>
        </pc:spChg>
        <pc:spChg chg="add mod">
          <ac:chgData name="Cecilia June" userId="c816779616a3eea7" providerId="LiveId" clId="{19C2C3A1-2504-4E25-912F-3235D8D02643}" dt="2022-06-26T08:06:45.105" v="21362"/>
          <ac:spMkLst>
            <pc:docMk/>
            <pc:sldMk cId="1802817548" sldId="1889"/>
            <ac:spMk id="46" creationId="{5A3392E4-5DF6-2179-69E3-49774982A2CD}"/>
          </ac:spMkLst>
        </pc:spChg>
        <pc:picChg chg="del">
          <ac:chgData name="Cecilia June" userId="c816779616a3eea7" providerId="LiveId" clId="{19C2C3A1-2504-4E25-912F-3235D8D02643}" dt="2022-06-26T08:06:34.539" v="21361" actId="478"/>
          <ac:picMkLst>
            <pc:docMk/>
            <pc:sldMk cId="1802817548" sldId="1889"/>
            <ac:picMk id="20" creationId="{DBC9258E-8100-562F-B7A0-0C0B43C2FCC9}"/>
          </ac:picMkLst>
        </pc:picChg>
        <pc:picChg chg="add mod">
          <ac:chgData name="Cecilia June" userId="c816779616a3eea7" providerId="LiveId" clId="{19C2C3A1-2504-4E25-912F-3235D8D02643}" dt="2022-06-26T08:06:45.105" v="21362"/>
          <ac:picMkLst>
            <pc:docMk/>
            <pc:sldMk cId="1802817548" sldId="1889"/>
            <ac:picMk id="43" creationId="{7FFB0331-5B27-A728-5C32-9B96FBB091DA}"/>
          </ac:picMkLst>
        </pc:picChg>
      </pc:sldChg>
      <pc:sldChg chg="addSp delSp modSp add mod">
        <pc:chgData name="Cecilia June" userId="c816779616a3eea7" providerId="LiveId" clId="{19C2C3A1-2504-4E25-912F-3235D8D02643}" dt="2022-06-26T08:08:46.045" v="21375"/>
        <pc:sldMkLst>
          <pc:docMk/>
          <pc:sldMk cId="3509921358" sldId="1890"/>
        </pc:sldMkLst>
        <pc:spChg chg="del">
          <ac:chgData name="Cecilia June" userId="c816779616a3eea7" providerId="LiveId" clId="{19C2C3A1-2504-4E25-912F-3235D8D02643}" dt="2022-06-26T08:08:45.281" v="21374" actId="478"/>
          <ac:spMkLst>
            <pc:docMk/>
            <pc:sldMk cId="3509921358" sldId="1890"/>
            <ac:spMk id="32" creationId="{E8621452-CFA4-B9A4-736C-94B2E917F6E4}"/>
          </ac:spMkLst>
        </pc:spChg>
        <pc:spChg chg="del">
          <ac:chgData name="Cecilia June" userId="c816779616a3eea7" providerId="LiveId" clId="{19C2C3A1-2504-4E25-912F-3235D8D02643}" dt="2022-06-26T08:08:45.281" v="21374" actId="478"/>
          <ac:spMkLst>
            <pc:docMk/>
            <pc:sldMk cId="3509921358" sldId="1890"/>
            <ac:spMk id="37" creationId="{7B492C91-8597-A71A-00F9-DDC6F48F5C28}"/>
          </ac:spMkLst>
        </pc:spChg>
        <pc:spChg chg="del">
          <ac:chgData name="Cecilia June" userId="c816779616a3eea7" providerId="LiveId" clId="{19C2C3A1-2504-4E25-912F-3235D8D02643}" dt="2022-06-26T08:08:45.281" v="21374" actId="478"/>
          <ac:spMkLst>
            <pc:docMk/>
            <pc:sldMk cId="3509921358" sldId="1890"/>
            <ac:spMk id="38" creationId="{4578CAB6-9FF9-47C8-A336-E4C0222EDB82}"/>
          </ac:spMkLst>
        </pc:spChg>
        <pc:spChg chg="mod">
          <ac:chgData name="Cecilia June" userId="c816779616a3eea7" providerId="LiveId" clId="{19C2C3A1-2504-4E25-912F-3235D8D02643}" dt="2022-06-26T08:08:18.744" v="21370" actId="20577"/>
          <ac:spMkLst>
            <pc:docMk/>
            <pc:sldMk cId="3509921358" sldId="1890"/>
            <ac:spMk id="48" creationId="{598736F6-BCFD-CB78-E6F8-7C72FAB0DC6F}"/>
          </ac:spMkLst>
        </pc:spChg>
        <pc:spChg chg="mod">
          <ac:chgData name="Cecilia June" userId="c816779616a3eea7" providerId="LiveId" clId="{19C2C3A1-2504-4E25-912F-3235D8D02643}" dt="2022-06-26T08:08:24.023" v="21372" actId="20577"/>
          <ac:spMkLst>
            <pc:docMk/>
            <pc:sldMk cId="3509921358" sldId="1890"/>
            <ac:spMk id="53" creationId="{B2588F3B-9C7A-1961-3EF7-6B843112E0AA}"/>
          </ac:spMkLst>
        </pc:spChg>
        <pc:spChg chg="del">
          <ac:chgData name="Cecilia June" userId="c816779616a3eea7" providerId="LiveId" clId="{19C2C3A1-2504-4E25-912F-3235D8D02643}" dt="2022-06-26T08:08:27.779" v="21373" actId="478"/>
          <ac:spMkLst>
            <pc:docMk/>
            <pc:sldMk cId="3509921358" sldId="1890"/>
            <ac:spMk id="54" creationId="{C7BEAAC1-4527-5EC8-F3DD-7257CEDBA3A1}"/>
          </ac:spMkLst>
        </pc:spChg>
        <pc:spChg chg="del">
          <ac:chgData name="Cecilia June" userId="c816779616a3eea7" providerId="LiveId" clId="{19C2C3A1-2504-4E25-912F-3235D8D02643}" dt="2022-06-26T08:08:27.779" v="21373" actId="478"/>
          <ac:spMkLst>
            <pc:docMk/>
            <pc:sldMk cId="3509921358" sldId="1890"/>
            <ac:spMk id="55" creationId="{DCB4CDDE-2F9F-2BAE-2B36-1B3DDF29E36B}"/>
          </ac:spMkLst>
        </pc:spChg>
        <pc:spChg chg="add mod">
          <ac:chgData name="Cecilia June" userId="c816779616a3eea7" providerId="LiveId" clId="{19C2C3A1-2504-4E25-912F-3235D8D02643}" dt="2022-06-26T08:08:46.045" v="21375"/>
          <ac:spMkLst>
            <pc:docMk/>
            <pc:sldMk cId="3509921358" sldId="1890"/>
            <ac:spMk id="57" creationId="{768B74AC-31EC-2E88-0F81-C35BE26C9360}"/>
          </ac:spMkLst>
        </pc:spChg>
        <pc:spChg chg="add mod">
          <ac:chgData name="Cecilia June" userId="c816779616a3eea7" providerId="LiveId" clId="{19C2C3A1-2504-4E25-912F-3235D8D02643}" dt="2022-06-26T08:08:46.045" v="21375"/>
          <ac:spMkLst>
            <pc:docMk/>
            <pc:sldMk cId="3509921358" sldId="1890"/>
            <ac:spMk id="65" creationId="{8E751919-50B0-D348-6825-E0F1A6B48FA8}"/>
          </ac:spMkLst>
        </pc:spChg>
        <pc:spChg chg="add mod">
          <ac:chgData name="Cecilia June" userId="c816779616a3eea7" providerId="LiveId" clId="{19C2C3A1-2504-4E25-912F-3235D8D02643}" dt="2022-06-26T08:08:46.045" v="21375"/>
          <ac:spMkLst>
            <pc:docMk/>
            <pc:sldMk cId="3509921358" sldId="1890"/>
            <ac:spMk id="66" creationId="{85A4A701-C256-714E-C0C7-1CE0CC88D49D}"/>
          </ac:spMkLst>
        </pc:spChg>
        <pc:picChg chg="del">
          <ac:chgData name="Cecilia June" userId="c816779616a3eea7" providerId="LiveId" clId="{19C2C3A1-2504-4E25-912F-3235D8D02643}" dt="2022-06-26T08:08:45.281" v="21374" actId="478"/>
          <ac:picMkLst>
            <pc:docMk/>
            <pc:sldMk cId="3509921358" sldId="1890"/>
            <ac:picMk id="31" creationId="{F329D267-48E8-6994-2C44-FDF6C0966FE7}"/>
          </ac:picMkLst>
        </pc:picChg>
        <pc:picChg chg="add mod">
          <ac:chgData name="Cecilia June" userId="c816779616a3eea7" providerId="LiveId" clId="{19C2C3A1-2504-4E25-912F-3235D8D02643}" dt="2022-06-26T08:08:46.045" v="21375"/>
          <ac:picMkLst>
            <pc:docMk/>
            <pc:sldMk cId="3509921358" sldId="1890"/>
            <ac:picMk id="56" creationId="{0740AE5C-8E24-F4BF-85C2-BA585FD069EA}"/>
          </ac:picMkLst>
        </pc:picChg>
      </pc:sldChg>
      <pc:sldChg chg="addSp delSp modSp add mod">
        <pc:chgData name="Cecilia June" userId="c816779616a3eea7" providerId="LiveId" clId="{19C2C3A1-2504-4E25-912F-3235D8D02643}" dt="2022-06-26T08:10:12.933" v="21390"/>
        <pc:sldMkLst>
          <pc:docMk/>
          <pc:sldMk cId="1613803189" sldId="1891"/>
        </pc:sldMkLst>
        <pc:spChg chg="del">
          <ac:chgData name="Cecilia June" userId="c816779616a3eea7" providerId="LiveId" clId="{19C2C3A1-2504-4E25-912F-3235D8D02643}" dt="2022-06-26T08:10:12.159" v="21389" actId="478"/>
          <ac:spMkLst>
            <pc:docMk/>
            <pc:sldMk cId="1613803189" sldId="1891"/>
            <ac:spMk id="44" creationId="{333FC9C9-4B4D-5DF5-B576-76D9FCFA7B63}"/>
          </ac:spMkLst>
        </pc:spChg>
        <pc:spChg chg="del">
          <ac:chgData name="Cecilia June" userId="c816779616a3eea7" providerId="LiveId" clId="{19C2C3A1-2504-4E25-912F-3235D8D02643}" dt="2022-06-26T08:10:12.159" v="21389" actId="478"/>
          <ac:spMkLst>
            <pc:docMk/>
            <pc:sldMk cId="1613803189" sldId="1891"/>
            <ac:spMk id="46" creationId="{244871CC-E929-D0E3-F795-9BE7726D57EE}"/>
          </ac:spMkLst>
        </pc:spChg>
        <pc:spChg chg="del">
          <ac:chgData name="Cecilia June" userId="c816779616a3eea7" providerId="LiveId" clId="{19C2C3A1-2504-4E25-912F-3235D8D02643}" dt="2022-06-26T08:09:04.595" v="21377" actId="478"/>
          <ac:spMkLst>
            <pc:docMk/>
            <pc:sldMk cId="1613803189" sldId="1891"/>
            <ac:spMk id="48" creationId="{5222B88E-A11E-B6F4-7B30-B505D10E5E4A}"/>
          </ac:spMkLst>
        </pc:spChg>
        <pc:spChg chg="del">
          <ac:chgData name="Cecilia June" userId="c816779616a3eea7" providerId="LiveId" clId="{19C2C3A1-2504-4E25-912F-3235D8D02643}" dt="2022-06-26T08:10:12.159" v="21389" actId="478"/>
          <ac:spMkLst>
            <pc:docMk/>
            <pc:sldMk cId="1613803189" sldId="1891"/>
            <ac:spMk id="49" creationId="{D14A7C81-2FBF-B18C-AA4D-BCD95FFAD89D}"/>
          </ac:spMkLst>
        </pc:spChg>
        <pc:spChg chg="del">
          <ac:chgData name="Cecilia June" userId="c816779616a3eea7" providerId="LiveId" clId="{19C2C3A1-2504-4E25-912F-3235D8D02643}" dt="2022-06-26T08:10:12.159" v="21389" actId="478"/>
          <ac:spMkLst>
            <pc:docMk/>
            <pc:sldMk cId="1613803189" sldId="1891"/>
            <ac:spMk id="50" creationId="{EA88BE7D-5BDB-220B-32A4-5A2D823A1793}"/>
          </ac:spMkLst>
        </pc:spChg>
        <pc:spChg chg="del">
          <ac:chgData name="Cecilia June" userId="c816779616a3eea7" providerId="LiveId" clId="{19C2C3A1-2504-4E25-912F-3235D8D02643}" dt="2022-06-26T08:09:06.792" v="21378" actId="478"/>
          <ac:spMkLst>
            <pc:docMk/>
            <pc:sldMk cId="1613803189" sldId="1891"/>
            <ac:spMk id="51" creationId="{EE52B89E-8A5A-C40F-F78B-FF3765AF9F4F}"/>
          </ac:spMkLst>
        </pc:spChg>
        <pc:spChg chg="add mod">
          <ac:chgData name="Cecilia June" userId="c816779616a3eea7" providerId="LiveId" clId="{19C2C3A1-2504-4E25-912F-3235D8D02643}" dt="2022-06-26T08:09:24.283" v="21379"/>
          <ac:spMkLst>
            <pc:docMk/>
            <pc:sldMk cId="1613803189" sldId="1891"/>
            <ac:spMk id="65" creationId="{61339400-2FD5-832D-F9D1-B5D4C14ED117}"/>
          </ac:spMkLst>
        </pc:spChg>
        <pc:spChg chg="add mod">
          <ac:chgData name="Cecilia June" userId="c816779616a3eea7" providerId="LiveId" clId="{19C2C3A1-2504-4E25-912F-3235D8D02643}" dt="2022-06-26T08:09:28.329" v="21381" actId="20577"/>
          <ac:spMkLst>
            <pc:docMk/>
            <pc:sldMk cId="1613803189" sldId="1891"/>
            <ac:spMk id="66" creationId="{9E401D3E-7A1E-4CD1-B462-6A7E1FC89F45}"/>
          </ac:spMkLst>
        </pc:spChg>
        <pc:spChg chg="mod">
          <ac:chgData name="Cecilia June" userId="c816779616a3eea7" providerId="LiveId" clId="{19C2C3A1-2504-4E25-912F-3235D8D02643}" dt="2022-06-26T08:09:33.396" v="21383" actId="20577"/>
          <ac:spMkLst>
            <pc:docMk/>
            <pc:sldMk cId="1613803189" sldId="1891"/>
            <ac:spMk id="84" creationId="{A1031DC9-BF7F-2C33-8260-89D7C571FB48}"/>
          </ac:spMkLst>
        </pc:spChg>
        <pc:spChg chg="mod">
          <ac:chgData name="Cecilia June" userId="c816779616a3eea7" providerId="LiveId" clId="{19C2C3A1-2504-4E25-912F-3235D8D02643}" dt="2022-06-26T08:09:41.194" v="21385" actId="20577"/>
          <ac:spMkLst>
            <pc:docMk/>
            <pc:sldMk cId="1613803189" sldId="1891"/>
            <ac:spMk id="89" creationId="{AF690D6C-B41F-322F-1972-0CF356615F72}"/>
          </ac:spMkLst>
        </pc:spChg>
        <pc:spChg chg="mod">
          <ac:chgData name="Cecilia June" userId="c816779616a3eea7" providerId="LiveId" clId="{19C2C3A1-2504-4E25-912F-3235D8D02643}" dt="2022-06-26T08:09:44.468" v="21387" actId="20577"/>
          <ac:spMkLst>
            <pc:docMk/>
            <pc:sldMk cId="1613803189" sldId="1891"/>
            <ac:spMk id="92" creationId="{536E9828-F35B-1092-DAF2-DC29D79AB1E6}"/>
          </ac:spMkLst>
        </pc:spChg>
        <pc:spChg chg="del">
          <ac:chgData name="Cecilia June" userId="c816779616a3eea7" providerId="LiveId" clId="{19C2C3A1-2504-4E25-912F-3235D8D02643}" dt="2022-06-26T08:09:48.453" v="21388" actId="478"/>
          <ac:spMkLst>
            <pc:docMk/>
            <pc:sldMk cId="1613803189" sldId="1891"/>
            <ac:spMk id="93" creationId="{8A20769B-22BC-FA27-1A24-4C19CC61FEC3}"/>
          </ac:spMkLst>
        </pc:spChg>
        <pc:spChg chg="del">
          <ac:chgData name="Cecilia June" userId="c816779616a3eea7" providerId="LiveId" clId="{19C2C3A1-2504-4E25-912F-3235D8D02643}" dt="2022-06-26T08:09:48.453" v="21388" actId="478"/>
          <ac:spMkLst>
            <pc:docMk/>
            <pc:sldMk cId="1613803189" sldId="1891"/>
            <ac:spMk id="95" creationId="{00B14233-1CFA-BC68-4B8D-25EC41B82115}"/>
          </ac:spMkLst>
        </pc:spChg>
        <pc:spChg chg="add mod">
          <ac:chgData name="Cecilia June" userId="c816779616a3eea7" providerId="LiveId" clId="{19C2C3A1-2504-4E25-912F-3235D8D02643}" dt="2022-06-26T08:09:24.283" v="21379"/>
          <ac:spMkLst>
            <pc:docMk/>
            <pc:sldMk cId="1613803189" sldId="1891"/>
            <ac:spMk id="96" creationId="{79F2C501-06D1-E975-2A7B-DDBC2B74166A}"/>
          </ac:spMkLst>
        </pc:spChg>
        <pc:spChg chg="add mod">
          <ac:chgData name="Cecilia June" userId="c816779616a3eea7" providerId="LiveId" clId="{19C2C3A1-2504-4E25-912F-3235D8D02643}" dt="2022-06-26T08:10:12.933" v="21390"/>
          <ac:spMkLst>
            <pc:docMk/>
            <pc:sldMk cId="1613803189" sldId="1891"/>
            <ac:spMk id="100" creationId="{D44C6786-C3E2-F59D-0D92-41B339051616}"/>
          </ac:spMkLst>
        </pc:spChg>
        <pc:spChg chg="add mod">
          <ac:chgData name="Cecilia June" userId="c816779616a3eea7" providerId="LiveId" clId="{19C2C3A1-2504-4E25-912F-3235D8D02643}" dt="2022-06-26T08:10:12.933" v="21390"/>
          <ac:spMkLst>
            <pc:docMk/>
            <pc:sldMk cId="1613803189" sldId="1891"/>
            <ac:spMk id="101" creationId="{12B451E5-326D-448E-DCD8-B0668D6A9F01}"/>
          </ac:spMkLst>
        </pc:spChg>
        <pc:spChg chg="add mod">
          <ac:chgData name="Cecilia June" userId="c816779616a3eea7" providerId="LiveId" clId="{19C2C3A1-2504-4E25-912F-3235D8D02643}" dt="2022-06-26T08:10:12.933" v="21390"/>
          <ac:spMkLst>
            <pc:docMk/>
            <pc:sldMk cId="1613803189" sldId="1891"/>
            <ac:spMk id="102" creationId="{4284422A-C3A2-FDA8-5829-6D15B04EEC82}"/>
          </ac:spMkLst>
        </pc:spChg>
        <pc:picChg chg="del">
          <ac:chgData name="Cecilia June" userId="c816779616a3eea7" providerId="LiveId" clId="{19C2C3A1-2504-4E25-912F-3235D8D02643}" dt="2022-06-26T08:10:12.159" v="21389" actId="478"/>
          <ac:picMkLst>
            <pc:docMk/>
            <pc:sldMk cId="1613803189" sldId="1891"/>
            <ac:picMk id="43" creationId="{50309665-2B6C-CAC9-CF0D-74B93B4A3D9D}"/>
          </ac:picMkLst>
        </pc:picChg>
        <pc:picChg chg="add mod">
          <ac:chgData name="Cecilia June" userId="c816779616a3eea7" providerId="LiveId" clId="{19C2C3A1-2504-4E25-912F-3235D8D02643}" dt="2022-06-26T08:10:12.933" v="21390"/>
          <ac:picMkLst>
            <pc:docMk/>
            <pc:sldMk cId="1613803189" sldId="1891"/>
            <ac:picMk id="99" creationId="{F5101D04-84F8-5276-78A3-500757DC29A3}"/>
          </ac:picMkLst>
        </pc:picChg>
      </pc:sldChg>
      <pc:sldChg chg="addSp delSp modSp add mod">
        <pc:chgData name="Cecilia June" userId="c816779616a3eea7" providerId="LiveId" clId="{19C2C3A1-2504-4E25-912F-3235D8D02643}" dt="2022-06-26T08:12:23.389" v="21411"/>
        <pc:sldMkLst>
          <pc:docMk/>
          <pc:sldMk cId="1102136206" sldId="1892"/>
        </pc:sldMkLst>
        <pc:spChg chg="del">
          <ac:chgData name="Cecilia June" userId="c816779616a3eea7" providerId="LiveId" clId="{19C2C3A1-2504-4E25-912F-3235D8D02643}" dt="2022-06-26T08:12:22.647" v="21410" actId="478"/>
          <ac:spMkLst>
            <pc:docMk/>
            <pc:sldMk cId="1102136206" sldId="1892"/>
            <ac:spMk id="57" creationId="{3E11A409-E8F6-30A2-837F-14EE433D3518}"/>
          </ac:spMkLst>
        </pc:spChg>
        <pc:spChg chg="del">
          <ac:chgData name="Cecilia June" userId="c816779616a3eea7" providerId="LiveId" clId="{19C2C3A1-2504-4E25-912F-3235D8D02643}" dt="2022-06-26T08:12:22.647" v="21410" actId="478"/>
          <ac:spMkLst>
            <pc:docMk/>
            <pc:sldMk cId="1102136206" sldId="1892"/>
            <ac:spMk id="58" creationId="{A1BCC531-212F-D983-6CED-F56F4FEC3C34}"/>
          </ac:spMkLst>
        </pc:spChg>
        <pc:spChg chg="del">
          <ac:chgData name="Cecilia June" userId="c816779616a3eea7" providerId="LiveId" clId="{19C2C3A1-2504-4E25-912F-3235D8D02643}" dt="2022-06-26T08:12:22.647" v="21410" actId="478"/>
          <ac:spMkLst>
            <pc:docMk/>
            <pc:sldMk cId="1102136206" sldId="1892"/>
            <ac:spMk id="65" creationId="{EBA5E730-A9E5-11A0-88F5-B5E20943EE6F}"/>
          </ac:spMkLst>
        </pc:spChg>
        <pc:spChg chg="del">
          <ac:chgData name="Cecilia June" userId="c816779616a3eea7" providerId="LiveId" clId="{19C2C3A1-2504-4E25-912F-3235D8D02643}" dt="2022-06-26T08:12:22.647" v="21410" actId="478"/>
          <ac:spMkLst>
            <pc:docMk/>
            <pc:sldMk cId="1102136206" sldId="1892"/>
            <ac:spMk id="66" creationId="{406E7E5A-559E-C7E1-2BC1-64980585DD1E}"/>
          </ac:spMkLst>
        </pc:spChg>
        <pc:spChg chg="add mod">
          <ac:chgData name="Cecilia June" userId="c816779616a3eea7" providerId="LiveId" clId="{19C2C3A1-2504-4E25-912F-3235D8D02643}" dt="2022-06-26T08:11:24.754" v="21394"/>
          <ac:spMkLst>
            <pc:docMk/>
            <pc:sldMk cId="1102136206" sldId="1892"/>
            <ac:spMk id="83" creationId="{47263DBD-7A49-CBEA-AA51-E50DC317E3E6}"/>
          </ac:spMkLst>
        </pc:spChg>
        <pc:spChg chg="add mod">
          <ac:chgData name="Cecilia June" userId="c816779616a3eea7" providerId="LiveId" clId="{19C2C3A1-2504-4E25-912F-3235D8D02643}" dt="2022-06-26T08:11:28.718" v="21396" actId="20577"/>
          <ac:spMkLst>
            <pc:docMk/>
            <pc:sldMk cId="1102136206" sldId="1892"/>
            <ac:spMk id="84" creationId="{062733F1-15F6-879C-B703-D440791425BF}"/>
          </ac:spMkLst>
        </pc:spChg>
        <pc:spChg chg="add mod">
          <ac:chgData name="Cecilia June" userId="c816779616a3eea7" providerId="LiveId" clId="{19C2C3A1-2504-4E25-912F-3235D8D02643}" dt="2022-06-26T08:11:54.133" v="21407" actId="20577"/>
          <ac:spMkLst>
            <pc:docMk/>
            <pc:sldMk cId="1102136206" sldId="1892"/>
            <ac:spMk id="85" creationId="{E75A6345-B837-24BB-C0FC-223CE8B1A66C}"/>
          </ac:spMkLst>
        </pc:spChg>
        <pc:spChg chg="add mod">
          <ac:chgData name="Cecilia June" userId="c816779616a3eea7" providerId="LiveId" clId="{19C2C3A1-2504-4E25-912F-3235D8D02643}" dt="2022-06-26T08:12:23.389" v="21411"/>
          <ac:spMkLst>
            <pc:docMk/>
            <pc:sldMk cId="1102136206" sldId="1892"/>
            <ac:spMk id="87" creationId="{7465BC53-073F-90CD-18EF-8C24D990D1A6}"/>
          </ac:spMkLst>
        </pc:spChg>
        <pc:spChg chg="add mod">
          <ac:chgData name="Cecilia June" userId="c816779616a3eea7" providerId="LiveId" clId="{19C2C3A1-2504-4E25-912F-3235D8D02643}" dt="2022-06-26T08:12:23.389" v="21411"/>
          <ac:spMkLst>
            <pc:docMk/>
            <pc:sldMk cId="1102136206" sldId="1892"/>
            <ac:spMk id="96" creationId="{54D09862-BC91-83E1-AB78-D124ED928548}"/>
          </ac:spMkLst>
        </pc:spChg>
        <pc:spChg chg="add mod">
          <ac:chgData name="Cecilia June" userId="c816779616a3eea7" providerId="LiveId" clId="{19C2C3A1-2504-4E25-912F-3235D8D02643}" dt="2022-06-26T08:12:23.389" v="21411"/>
          <ac:spMkLst>
            <pc:docMk/>
            <pc:sldMk cId="1102136206" sldId="1892"/>
            <ac:spMk id="99" creationId="{E3752417-9134-1EB8-5C9A-5F2FD4D4DE0C}"/>
          </ac:spMkLst>
        </pc:spChg>
        <pc:spChg chg="add mod">
          <ac:chgData name="Cecilia June" userId="c816779616a3eea7" providerId="LiveId" clId="{19C2C3A1-2504-4E25-912F-3235D8D02643}" dt="2022-06-26T08:12:23.389" v="21411"/>
          <ac:spMkLst>
            <pc:docMk/>
            <pc:sldMk cId="1102136206" sldId="1892"/>
            <ac:spMk id="100" creationId="{421C650E-D9B7-F979-769D-F5D9A155F64C}"/>
          </ac:spMkLst>
        </pc:spChg>
        <pc:spChg chg="mod">
          <ac:chgData name="Cecilia June" userId="c816779616a3eea7" providerId="LiveId" clId="{19C2C3A1-2504-4E25-912F-3235D8D02643}" dt="2022-06-26T08:11:32.588" v="21398" actId="20577"/>
          <ac:spMkLst>
            <pc:docMk/>
            <pc:sldMk cId="1102136206" sldId="1892"/>
            <ac:spMk id="111" creationId="{825D04D7-1A2F-4BEB-4B84-A5E663159459}"/>
          </ac:spMkLst>
        </pc:spChg>
        <pc:spChg chg="mod">
          <ac:chgData name="Cecilia June" userId="c816779616a3eea7" providerId="LiveId" clId="{19C2C3A1-2504-4E25-912F-3235D8D02643}" dt="2022-06-26T08:11:39.085" v="21402" actId="20577"/>
          <ac:spMkLst>
            <pc:docMk/>
            <pc:sldMk cId="1102136206" sldId="1892"/>
            <ac:spMk id="116" creationId="{D319FF14-59C4-C21B-0C08-BBC16120ED2B}"/>
          </ac:spMkLst>
        </pc:spChg>
        <pc:spChg chg="mod">
          <ac:chgData name="Cecilia June" userId="c816779616a3eea7" providerId="LiveId" clId="{19C2C3A1-2504-4E25-912F-3235D8D02643}" dt="2022-06-26T08:11:42.631" v="21404" actId="20577"/>
          <ac:spMkLst>
            <pc:docMk/>
            <pc:sldMk cId="1102136206" sldId="1892"/>
            <ac:spMk id="118" creationId="{D96DB425-1331-3ED0-39A8-607F394C34AF}"/>
          </ac:spMkLst>
        </pc:spChg>
        <pc:spChg chg="del">
          <ac:chgData name="Cecilia June" userId="c816779616a3eea7" providerId="LiveId" clId="{19C2C3A1-2504-4E25-912F-3235D8D02643}" dt="2022-06-26T08:11:47.765" v="21405" actId="478"/>
          <ac:spMkLst>
            <pc:docMk/>
            <pc:sldMk cId="1102136206" sldId="1892"/>
            <ac:spMk id="119" creationId="{73EFA146-340E-3D9D-528D-084DE99B28E4}"/>
          </ac:spMkLst>
        </pc:spChg>
        <pc:spChg chg="del">
          <ac:chgData name="Cecilia June" userId="c816779616a3eea7" providerId="LiveId" clId="{19C2C3A1-2504-4E25-912F-3235D8D02643}" dt="2022-06-26T08:11:47.765" v="21405" actId="478"/>
          <ac:spMkLst>
            <pc:docMk/>
            <pc:sldMk cId="1102136206" sldId="1892"/>
            <ac:spMk id="127" creationId="{90992066-9B52-68FF-A3E5-2CB5679D62F7}"/>
          </ac:spMkLst>
        </pc:spChg>
        <pc:picChg chg="del">
          <ac:chgData name="Cecilia June" userId="c816779616a3eea7" providerId="LiveId" clId="{19C2C3A1-2504-4E25-912F-3235D8D02643}" dt="2022-06-26T08:12:22.647" v="21410" actId="478"/>
          <ac:picMkLst>
            <pc:docMk/>
            <pc:sldMk cId="1102136206" sldId="1892"/>
            <ac:picMk id="55" creationId="{A11D0C0E-F957-044B-5EB9-11F0FD94A6CA}"/>
          </ac:picMkLst>
        </pc:picChg>
        <pc:picChg chg="add mod">
          <ac:chgData name="Cecilia June" userId="c816779616a3eea7" providerId="LiveId" clId="{19C2C3A1-2504-4E25-912F-3235D8D02643}" dt="2022-06-26T08:12:23.389" v="21411"/>
          <ac:picMkLst>
            <pc:docMk/>
            <pc:sldMk cId="1102136206" sldId="1892"/>
            <ac:picMk id="86" creationId="{A78A3637-90F5-50F4-7024-FEC993508EE3}"/>
          </ac:picMkLst>
        </pc:picChg>
      </pc:sldChg>
      <pc:sldChg chg="addSp delSp modSp add mod">
        <pc:chgData name="Cecilia June" userId="c816779616a3eea7" providerId="LiveId" clId="{19C2C3A1-2504-4E25-912F-3235D8D02643}" dt="2022-06-26T08:29:44.837" v="21515" actId="478"/>
        <pc:sldMkLst>
          <pc:docMk/>
          <pc:sldMk cId="3654168674" sldId="1893"/>
        </pc:sldMkLst>
        <pc:spChg chg="del">
          <ac:chgData name="Cecilia June" userId="c816779616a3eea7" providerId="LiveId" clId="{19C2C3A1-2504-4E25-912F-3235D8D02643}" dt="2022-06-26T08:29:44.837" v="21515" actId="478"/>
          <ac:spMkLst>
            <pc:docMk/>
            <pc:sldMk cId="3654168674" sldId="1893"/>
            <ac:spMk id="74" creationId="{97E19552-6DA9-DCAE-C424-4DCBCA1D7567}"/>
          </ac:spMkLst>
        </pc:spChg>
        <pc:spChg chg="del">
          <ac:chgData name="Cecilia June" userId="c816779616a3eea7" providerId="LiveId" clId="{19C2C3A1-2504-4E25-912F-3235D8D02643}" dt="2022-06-26T08:29:44.837" v="21515" actId="478"/>
          <ac:spMkLst>
            <pc:docMk/>
            <pc:sldMk cId="3654168674" sldId="1893"/>
            <ac:spMk id="75" creationId="{6ECE4B0C-6C18-0DEC-A58C-7EE7386B52A7}"/>
          </ac:spMkLst>
        </pc:spChg>
        <pc:spChg chg="add mod">
          <ac:chgData name="Cecilia June" userId="c816779616a3eea7" providerId="LiveId" clId="{19C2C3A1-2504-4E25-912F-3235D8D02643}" dt="2022-06-26T08:22:56.347" v="21499" actId="1076"/>
          <ac:spMkLst>
            <pc:docMk/>
            <pc:sldMk cId="3654168674" sldId="1893"/>
            <ac:spMk id="76" creationId="{9A673CA8-FD45-7655-17E9-3603B3DFE8C7}"/>
          </ac:spMkLst>
        </pc:spChg>
        <pc:spChg chg="del">
          <ac:chgData name="Cecilia June" userId="c816779616a3eea7" providerId="LiveId" clId="{19C2C3A1-2504-4E25-912F-3235D8D02643}" dt="2022-06-26T08:29:44.837" v="21515" actId="478"/>
          <ac:spMkLst>
            <pc:docMk/>
            <pc:sldMk cId="3654168674" sldId="1893"/>
            <ac:spMk id="82" creationId="{6F15995C-D7E5-5514-763C-32C16A023FD0}"/>
          </ac:spMkLst>
        </pc:spChg>
      </pc:sldChg>
      <pc:sldChg chg="addSp delSp modSp add mod">
        <pc:chgData name="Cecilia June" userId="c816779616a3eea7" providerId="LiveId" clId="{19C2C3A1-2504-4E25-912F-3235D8D02643}" dt="2022-06-26T08:30:12.904" v="21516" actId="478"/>
        <pc:sldMkLst>
          <pc:docMk/>
          <pc:sldMk cId="3365034446" sldId="1894"/>
        </pc:sldMkLst>
        <pc:spChg chg="del">
          <ac:chgData name="Cecilia June" userId="c816779616a3eea7" providerId="LiveId" clId="{19C2C3A1-2504-4E25-912F-3235D8D02643}" dt="2022-06-26T08:30:12.904" v="21516" actId="478"/>
          <ac:spMkLst>
            <pc:docMk/>
            <pc:sldMk cId="3365034446" sldId="1894"/>
            <ac:spMk id="82" creationId="{3AE5EA78-A72C-9724-00FD-2FB769E65231}"/>
          </ac:spMkLst>
        </pc:spChg>
        <pc:spChg chg="del">
          <ac:chgData name="Cecilia June" userId="c816779616a3eea7" providerId="LiveId" clId="{19C2C3A1-2504-4E25-912F-3235D8D02643}" dt="2022-06-26T08:30:12.904" v="21516" actId="478"/>
          <ac:spMkLst>
            <pc:docMk/>
            <pc:sldMk cId="3365034446" sldId="1894"/>
            <ac:spMk id="83" creationId="{1B9766F9-760B-551B-80C0-5128B87BF905}"/>
          </ac:spMkLst>
        </pc:spChg>
        <pc:spChg chg="del">
          <ac:chgData name="Cecilia June" userId="c816779616a3eea7" providerId="LiveId" clId="{19C2C3A1-2504-4E25-912F-3235D8D02643}" dt="2022-06-26T08:30:12.904" v="21516" actId="478"/>
          <ac:spMkLst>
            <pc:docMk/>
            <pc:sldMk cId="3365034446" sldId="1894"/>
            <ac:spMk id="84" creationId="{4BFFBAA2-232E-87E4-87D7-3BA738CCAE71}"/>
          </ac:spMkLst>
        </pc:spChg>
        <pc:spChg chg="add mod">
          <ac:chgData name="Cecilia June" userId="c816779616a3eea7" providerId="LiveId" clId="{19C2C3A1-2504-4E25-912F-3235D8D02643}" dt="2022-06-26T08:23:30.185" v="21502" actId="1076"/>
          <ac:spMkLst>
            <pc:docMk/>
            <pc:sldMk cId="3365034446" sldId="1894"/>
            <ac:spMk id="85" creationId="{3709CEF8-80DE-1221-6780-8EC4730954A1}"/>
          </ac:spMkLst>
        </pc:spChg>
      </pc:sldChg>
      <pc:sldChg chg="delSp add mod ord">
        <pc:chgData name="Cecilia June" userId="c816779616a3eea7" providerId="LiveId" clId="{19C2C3A1-2504-4E25-912F-3235D8D02643}" dt="2022-06-26T08:28:25.780" v="21514"/>
        <pc:sldMkLst>
          <pc:docMk/>
          <pc:sldMk cId="3856664198" sldId="1895"/>
        </pc:sldMkLst>
        <pc:spChg chg="del">
          <ac:chgData name="Cecilia June" userId="c816779616a3eea7" providerId="LiveId" clId="{19C2C3A1-2504-4E25-912F-3235D8D02643}" dt="2022-06-26T08:24:47.021" v="21510" actId="478"/>
          <ac:spMkLst>
            <pc:docMk/>
            <pc:sldMk cId="3856664198" sldId="1895"/>
            <ac:spMk id="39" creationId="{32819332-351A-01F2-F476-6DEC5F6CE2A6}"/>
          </ac:spMkLst>
        </pc:spChg>
      </pc:sldChg>
      <pc:sldChg chg="addSp delSp modSp add del mod modClrScheme chgLayout">
        <pc:chgData name="Cecilia June" userId="c816779616a3eea7" providerId="LiveId" clId="{19C2C3A1-2504-4E25-912F-3235D8D02643}" dt="2022-06-26T13:13:29.887" v="21712" actId="47"/>
        <pc:sldMkLst>
          <pc:docMk/>
          <pc:sldMk cId="43307012" sldId="1896"/>
        </pc:sldMkLst>
        <pc:spChg chg="mod ord">
          <ac:chgData name="Cecilia June" userId="c816779616a3eea7" providerId="LiveId" clId="{19C2C3A1-2504-4E25-912F-3235D8D02643}" dt="2022-06-26T12:53:56.041" v="21709" actId="700"/>
          <ac:spMkLst>
            <pc:docMk/>
            <pc:sldMk cId="43307012" sldId="1896"/>
            <ac:spMk id="2" creationId="{31D43081-59D6-4958-9475-1304F6C3217E}"/>
          </ac:spMkLst>
        </pc:spChg>
        <pc:spChg chg="mod ord">
          <ac:chgData name="Cecilia June" userId="c816779616a3eea7" providerId="LiveId" clId="{19C2C3A1-2504-4E25-912F-3235D8D02643}" dt="2022-06-26T12:53:56.041" v="21709" actId="700"/>
          <ac:spMkLst>
            <pc:docMk/>
            <pc:sldMk cId="43307012" sldId="1896"/>
            <ac:spMk id="3" creationId="{D4988DB3-D557-4481-B9A4-7AA7F49EDC2B}"/>
          </ac:spMkLst>
        </pc:spChg>
        <pc:spChg chg="add del mod ord">
          <ac:chgData name="Cecilia June" userId="c816779616a3eea7" providerId="LiveId" clId="{19C2C3A1-2504-4E25-912F-3235D8D02643}" dt="2022-06-26T12:53:59.262" v="21711"/>
          <ac:spMkLst>
            <pc:docMk/>
            <pc:sldMk cId="43307012" sldId="1896"/>
            <ac:spMk id="4" creationId="{D1216546-3890-6BB2-3FA4-39193486401C}"/>
          </ac:spMkLst>
        </pc:spChg>
        <pc:picChg chg="add mod">
          <ac:chgData name="Cecilia June" userId="c816779616a3eea7" providerId="LiveId" clId="{19C2C3A1-2504-4E25-912F-3235D8D02643}" dt="2022-06-26T12:53:59.262" v="21711"/>
          <ac:picMkLst>
            <pc:docMk/>
            <pc:sldMk cId="43307012" sldId="1896"/>
            <ac:picMk id="5" creationId="{9D8AA407-16A7-8012-7B00-94B2E322E7F8}"/>
          </ac:picMkLst>
        </pc:picChg>
      </pc:sldChg>
      <pc:sldChg chg="add">
        <pc:chgData name="Cecilia June" userId="c816779616a3eea7" providerId="LiveId" clId="{19C2C3A1-2504-4E25-912F-3235D8D02643}" dt="2022-06-26T13:37:12.545" v="21999"/>
        <pc:sldMkLst>
          <pc:docMk/>
          <pc:sldMk cId="2118537368" sldId="1896"/>
        </pc:sldMkLst>
      </pc:sldChg>
      <pc:sldChg chg="modSp new mod">
        <pc:chgData name="Cecilia June" userId="c816779616a3eea7" providerId="LiveId" clId="{19C2C3A1-2504-4E25-912F-3235D8D02643}" dt="2022-06-26T14:21:12.490" v="22834" actId="207"/>
        <pc:sldMkLst>
          <pc:docMk/>
          <pc:sldMk cId="3525359562" sldId="1897"/>
        </pc:sldMkLst>
        <pc:spChg chg="mod">
          <ac:chgData name="Cecilia June" userId="c816779616a3eea7" providerId="LiveId" clId="{19C2C3A1-2504-4E25-912F-3235D8D02643}" dt="2022-06-26T13:49:28.948" v="22004"/>
          <ac:spMkLst>
            <pc:docMk/>
            <pc:sldMk cId="3525359562" sldId="1897"/>
            <ac:spMk id="2" creationId="{FE6D13DF-82DD-6E6E-E7D3-DB68C6EC7C75}"/>
          </ac:spMkLst>
        </pc:spChg>
        <pc:spChg chg="mod">
          <ac:chgData name="Cecilia June" userId="c816779616a3eea7" providerId="LiveId" clId="{19C2C3A1-2504-4E25-912F-3235D8D02643}" dt="2022-06-26T14:21:12.490" v="22834" actId="207"/>
          <ac:spMkLst>
            <pc:docMk/>
            <pc:sldMk cId="3525359562" sldId="1897"/>
            <ac:spMk id="3" creationId="{29936ECF-105F-15E2-A8C7-FCB7AEACD702}"/>
          </ac:spMkLst>
        </pc:spChg>
      </pc:sldChg>
    </pc:docChg>
  </pc:docChgLst>
  <pc:docChgLst>
    <pc:chgData name="Lại Chí Thiện" userId="15bab0e5f0902558" providerId="Windows Live" clId="Web-{3261D427-8AF5-4364-B733-65CEFDFFE41E}"/>
    <pc:docChg chg="modSld">
      <pc:chgData name="Lại Chí Thiện" userId="15bab0e5f0902558" providerId="Windows Live" clId="Web-{3261D427-8AF5-4364-B733-65CEFDFFE41E}" dt="2022-06-13T15:05:34.704" v="57"/>
      <pc:docMkLst>
        <pc:docMk/>
      </pc:docMkLst>
      <pc:sldChg chg="modNotes">
        <pc:chgData name="Lại Chí Thiện" userId="15bab0e5f0902558" providerId="Windows Live" clId="Web-{3261D427-8AF5-4364-B733-65CEFDFFE41E}" dt="2022-06-13T15:05:34.704" v="57"/>
        <pc:sldMkLst>
          <pc:docMk/>
          <pc:sldMk cId="1453018499" sldId="1585"/>
        </pc:sldMkLst>
      </pc:sldChg>
      <pc:sldChg chg="modSp">
        <pc:chgData name="Lại Chí Thiện" userId="15bab0e5f0902558" providerId="Windows Live" clId="Web-{3261D427-8AF5-4364-B733-65CEFDFFE41E}" dt="2022-06-13T13:58:32.095" v="1" actId="1076"/>
        <pc:sldMkLst>
          <pc:docMk/>
          <pc:sldMk cId="1181031714" sldId="1603"/>
        </pc:sldMkLst>
        <pc:picChg chg="mod">
          <ac:chgData name="Lại Chí Thiện" userId="15bab0e5f0902558" providerId="Windows Live" clId="Web-{3261D427-8AF5-4364-B733-65CEFDFFE41E}" dt="2022-06-13T13:58:32.095" v="1" actId="1076"/>
          <ac:picMkLst>
            <pc:docMk/>
            <pc:sldMk cId="1181031714" sldId="1603"/>
            <ac:picMk id="5" creationId="{0A695801-DEB5-CB8B-BC74-A715ED686BF2}"/>
          </ac:picMkLst>
        </pc:picChg>
      </pc:sldChg>
      <pc:sldChg chg="modSp">
        <pc:chgData name="Lại Chí Thiện" userId="15bab0e5f0902558" providerId="Windows Live" clId="Web-{3261D427-8AF5-4364-B733-65CEFDFFE41E}" dt="2022-06-13T13:59:32.284" v="2" actId="1076"/>
        <pc:sldMkLst>
          <pc:docMk/>
          <pc:sldMk cId="3588544575" sldId="1604"/>
        </pc:sldMkLst>
        <pc:picChg chg="mod">
          <ac:chgData name="Lại Chí Thiện" userId="15bab0e5f0902558" providerId="Windows Live" clId="Web-{3261D427-8AF5-4364-B733-65CEFDFFE41E}" dt="2022-06-13T13:59:32.284" v="2" actId="1076"/>
          <ac:picMkLst>
            <pc:docMk/>
            <pc:sldMk cId="3588544575" sldId="1604"/>
            <ac:picMk id="5" creationId="{8F3104BD-A6EF-869E-63E0-4B8B13FF9369}"/>
          </ac:picMkLst>
        </pc:picChg>
      </pc:sldChg>
    </pc:docChg>
  </pc:docChgLst>
  <pc:docChgLst>
    <pc:chgData name="Chí Thiện Lại" userId="15bab0e5f0902558" providerId="LiveId" clId="{98A94CD6-C675-402F-ACD8-6876FB35EAD4}"/>
    <pc:docChg chg="undo redo custSel addSld delSld modSld sldOrd">
      <pc:chgData name="Chí Thiện Lại" userId="15bab0e5f0902558" providerId="LiveId" clId="{98A94CD6-C675-402F-ACD8-6876FB35EAD4}" dt="2022-06-26T13:27:12.709" v="7285"/>
      <pc:docMkLst>
        <pc:docMk/>
      </pc:docMkLst>
      <pc:sldChg chg="addSp delSp modSp mod">
        <pc:chgData name="Chí Thiện Lại" userId="15bab0e5f0902558" providerId="LiveId" clId="{98A94CD6-C675-402F-ACD8-6876FB35EAD4}" dt="2022-06-23T13:54:19.968" v="852" actId="164"/>
        <pc:sldMkLst>
          <pc:docMk/>
          <pc:sldMk cId="185132497" sldId="1623"/>
        </pc:sldMkLst>
        <pc:spChg chg="add del mod">
          <ac:chgData name="Chí Thiện Lại" userId="15bab0e5f0902558" providerId="LiveId" clId="{98A94CD6-C675-402F-ACD8-6876FB35EAD4}" dt="2022-06-23T13:47:09.146" v="839" actId="478"/>
          <ac:spMkLst>
            <pc:docMk/>
            <pc:sldMk cId="185132497" sldId="1623"/>
            <ac:spMk id="4" creationId="{C91C07B6-1B61-1A30-6C88-667B75EBD8AD}"/>
          </ac:spMkLst>
        </pc:spChg>
        <pc:grpChg chg="add mod">
          <ac:chgData name="Chí Thiện Lại" userId="15bab0e5f0902558" providerId="LiveId" clId="{98A94CD6-C675-402F-ACD8-6876FB35EAD4}" dt="2022-06-23T13:54:19.968" v="852" actId="164"/>
          <ac:grpSpMkLst>
            <pc:docMk/>
            <pc:sldMk cId="185132497" sldId="1623"/>
            <ac:grpSpMk id="5" creationId="{B04A076E-BB5C-B353-1ACA-21909C45DD35}"/>
          </ac:grpSpMkLst>
        </pc:grpChg>
        <pc:picChg chg="add mod">
          <ac:chgData name="Chí Thiện Lại" userId="15bab0e5f0902558" providerId="LiveId" clId="{98A94CD6-C675-402F-ACD8-6876FB35EAD4}" dt="2022-06-23T13:54:19.968" v="852" actId="164"/>
          <ac:picMkLst>
            <pc:docMk/>
            <pc:sldMk cId="185132497" sldId="1623"/>
            <ac:picMk id="6" creationId="{A7AB4FBF-004E-3365-4F48-7A96BF4C844C}"/>
          </ac:picMkLst>
        </pc:picChg>
        <pc:picChg chg="add mod">
          <ac:chgData name="Chí Thiện Lại" userId="15bab0e5f0902558" providerId="LiveId" clId="{98A94CD6-C675-402F-ACD8-6876FB35EAD4}" dt="2022-06-23T13:54:19.968" v="852" actId="164"/>
          <ac:picMkLst>
            <pc:docMk/>
            <pc:sldMk cId="185132497" sldId="1623"/>
            <ac:picMk id="7" creationId="{8BF24A08-199A-A251-14D9-A7AEB29BF261}"/>
          </ac:picMkLst>
        </pc:picChg>
        <pc:picChg chg="del">
          <ac:chgData name="Chí Thiện Lại" userId="15bab0e5f0902558" providerId="LiveId" clId="{98A94CD6-C675-402F-ACD8-6876FB35EAD4}" dt="2022-06-23T13:47:05.869" v="837" actId="478"/>
          <ac:picMkLst>
            <pc:docMk/>
            <pc:sldMk cId="185132497" sldId="1623"/>
            <ac:picMk id="1026" creationId="{DCEF5C41-BAB0-9D10-B3F5-751BB254B0F0}"/>
          </ac:picMkLst>
        </pc:picChg>
        <pc:cxnChg chg="add del mod">
          <ac:chgData name="Chí Thiện Lại" userId="15bab0e5f0902558" providerId="LiveId" clId="{98A94CD6-C675-402F-ACD8-6876FB35EAD4}" dt="2022-06-19T10:57:23.503" v="141" actId="478"/>
          <ac:cxnSpMkLst>
            <pc:docMk/>
            <pc:sldMk cId="185132497" sldId="1623"/>
            <ac:cxnSpMk id="5" creationId="{7B1B9E5D-1F47-72AF-3B82-971F10C05EB8}"/>
          </ac:cxnSpMkLst>
        </pc:cxnChg>
        <pc:cxnChg chg="add del mod">
          <ac:chgData name="Chí Thiện Lại" userId="15bab0e5f0902558" providerId="LiveId" clId="{98A94CD6-C675-402F-ACD8-6876FB35EAD4}" dt="2022-06-19T10:57:23.503" v="141" actId="478"/>
          <ac:cxnSpMkLst>
            <pc:docMk/>
            <pc:sldMk cId="185132497" sldId="1623"/>
            <ac:cxnSpMk id="6" creationId="{7624FCD2-C2F1-3E55-CD41-209D7A61611B}"/>
          </ac:cxnSpMkLst>
        </pc:cxnChg>
      </pc:sldChg>
      <pc:sldChg chg="modSp add del">
        <pc:chgData name="Chí Thiện Lại" userId="15bab0e5f0902558" providerId="LiveId" clId="{98A94CD6-C675-402F-ACD8-6876FB35EAD4}" dt="2022-06-25T04:53:43.873" v="1043" actId="108"/>
        <pc:sldMkLst>
          <pc:docMk/>
          <pc:sldMk cId="4097975610" sldId="1625"/>
        </pc:sldMkLst>
        <pc:spChg chg="mod">
          <ac:chgData name="Chí Thiện Lại" userId="15bab0e5f0902558" providerId="LiveId" clId="{98A94CD6-C675-402F-ACD8-6876FB35EAD4}" dt="2022-06-25T04:53:43.873" v="1043" actId="108"/>
          <ac:spMkLst>
            <pc:docMk/>
            <pc:sldMk cId="4097975610" sldId="1625"/>
            <ac:spMk id="3" creationId="{243561AF-F73A-B2F9-D843-DFADADA87BA7}"/>
          </ac:spMkLst>
        </pc:spChg>
      </pc:sldChg>
      <pc:sldChg chg="modSp add del mod">
        <pc:chgData name="Chí Thiện Lại" userId="15bab0e5f0902558" providerId="LiveId" clId="{98A94CD6-C675-402F-ACD8-6876FB35EAD4}" dt="2022-06-19T11:05:25.828" v="155" actId="207"/>
        <pc:sldMkLst>
          <pc:docMk/>
          <pc:sldMk cId="1356115968" sldId="1626"/>
        </pc:sldMkLst>
        <pc:spChg chg="mod">
          <ac:chgData name="Chí Thiện Lại" userId="15bab0e5f0902558" providerId="LiveId" clId="{98A94CD6-C675-402F-ACD8-6876FB35EAD4}" dt="2022-06-19T11:05:25.828" v="155" actId="207"/>
          <ac:spMkLst>
            <pc:docMk/>
            <pc:sldMk cId="1356115968" sldId="1626"/>
            <ac:spMk id="6" creationId="{2AD5B1DD-E648-919E-1BF0-116CA86C51F5}"/>
          </ac:spMkLst>
        </pc:spChg>
      </pc:sldChg>
      <pc:sldChg chg="modSp add ord">
        <pc:chgData name="Chí Thiện Lại" userId="15bab0e5f0902558" providerId="LiveId" clId="{98A94CD6-C675-402F-ACD8-6876FB35EAD4}" dt="2022-06-25T04:54:23.715" v="1074"/>
        <pc:sldMkLst>
          <pc:docMk/>
          <pc:sldMk cId="2229792778" sldId="1637"/>
        </pc:sldMkLst>
        <pc:spChg chg="mod">
          <ac:chgData name="Chí Thiện Lại" userId="15bab0e5f0902558" providerId="LiveId" clId="{98A94CD6-C675-402F-ACD8-6876FB35EAD4}" dt="2022-06-19T11:05:30.457" v="156" actId="207"/>
          <ac:spMkLst>
            <pc:docMk/>
            <pc:sldMk cId="2229792778" sldId="1637"/>
            <ac:spMk id="4" creationId="{A701FDCE-E020-6FA1-D496-AD7C25CC5E82}"/>
          </ac:spMkLst>
        </pc:spChg>
      </pc:sldChg>
      <pc:sldChg chg="modSp add">
        <pc:chgData name="Chí Thiện Lại" userId="15bab0e5f0902558" providerId="LiveId" clId="{98A94CD6-C675-402F-ACD8-6876FB35EAD4}" dt="2022-06-19T11:05:36.693" v="157" actId="207"/>
        <pc:sldMkLst>
          <pc:docMk/>
          <pc:sldMk cId="3391482471" sldId="1638"/>
        </pc:sldMkLst>
        <pc:spChg chg="mod">
          <ac:chgData name="Chí Thiện Lại" userId="15bab0e5f0902558" providerId="LiveId" clId="{98A94CD6-C675-402F-ACD8-6876FB35EAD4}" dt="2022-06-19T11:05:36.693" v="157" actId="207"/>
          <ac:spMkLst>
            <pc:docMk/>
            <pc:sldMk cId="3391482471" sldId="1638"/>
            <ac:spMk id="4" creationId="{6A725B55-4383-0C48-C25F-E6A217C49FF6}"/>
          </ac:spMkLst>
        </pc:spChg>
      </pc:sldChg>
      <pc:sldChg chg="modSp add mod">
        <pc:chgData name="Chí Thiện Lại" userId="15bab0e5f0902558" providerId="LiveId" clId="{98A94CD6-C675-402F-ACD8-6876FB35EAD4}" dt="2022-06-19T11:05:43.758" v="159" actId="207"/>
        <pc:sldMkLst>
          <pc:docMk/>
          <pc:sldMk cId="3819129693" sldId="1639"/>
        </pc:sldMkLst>
        <pc:spChg chg="mod">
          <ac:chgData name="Chí Thiện Lại" userId="15bab0e5f0902558" providerId="LiveId" clId="{98A94CD6-C675-402F-ACD8-6876FB35EAD4}" dt="2022-06-19T11:05:43.758" v="159" actId="207"/>
          <ac:spMkLst>
            <pc:docMk/>
            <pc:sldMk cId="3819129693" sldId="1639"/>
            <ac:spMk id="3" creationId="{97B231F6-D16B-0393-9EEE-5DC13FFB8E12}"/>
          </ac:spMkLst>
        </pc:spChg>
      </pc:sldChg>
      <pc:sldChg chg="modSp add mod modNotesTx">
        <pc:chgData name="Chí Thiện Lại" userId="15bab0e5f0902558" providerId="LiveId" clId="{98A94CD6-C675-402F-ACD8-6876FB35EAD4}" dt="2022-06-25T05:09:37.121" v="4152" actId="20577"/>
        <pc:sldMkLst>
          <pc:docMk/>
          <pc:sldMk cId="1461306002" sldId="1640"/>
        </pc:sldMkLst>
        <pc:spChg chg="mod">
          <ac:chgData name="Chí Thiện Lại" userId="15bab0e5f0902558" providerId="LiveId" clId="{98A94CD6-C675-402F-ACD8-6876FB35EAD4}" dt="2022-06-19T11:05:47.529" v="160" actId="207"/>
          <ac:spMkLst>
            <pc:docMk/>
            <pc:sldMk cId="1461306002" sldId="1640"/>
            <ac:spMk id="3" creationId="{D7E78FD1-AF6C-DD52-CA12-BA2A183495CD}"/>
          </ac:spMkLst>
        </pc:spChg>
      </pc:sldChg>
      <pc:sldChg chg="modSp add mod">
        <pc:chgData name="Chí Thiện Lại" userId="15bab0e5f0902558" providerId="LiveId" clId="{98A94CD6-C675-402F-ACD8-6876FB35EAD4}" dt="2022-06-19T11:05:51.280" v="161" actId="207"/>
        <pc:sldMkLst>
          <pc:docMk/>
          <pc:sldMk cId="1688567033" sldId="1641"/>
        </pc:sldMkLst>
        <pc:spChg chg="mod">
          <ac:chgData name="Chí Thiện Lại" userId="15bab0e5f0902558" providerId="LiveId" clId="{98A94CD6-C675-402F-ACD8-6876FB35EAD4}" dt="2022-06-19T11:05:51.280" v="161" actId="207"/>
          <ac:spMkLst>
            <pc:docMk/>
            <pc:sldMk cId="1688567033" sldId="1641"/>
            <ac:spMk id="3" creationId="{D7E78FD1-AF6C-DD52-CA12-BA2A183495CD}"/>
          </ac:spMkLst>
        </pc:spChg>
      </pc:sldChg>
      <pc:sldChg chg="modSp add mod">
        <pc:chgData name="Chí Thiện Lại" userId="15bab0e5f0902558" providerId="LiveId" clId="{98A94CD6-C675-402F-ACD8-6876FB35EAD4}" dt="2022-06-19T11:05:58.104" v="163" actId="207"/>
        <pc:sldMkLst>
          <pc:docMk/>
          <pc:sldMk cId="2942745596" sldId="1642"/>
        </pc:sldMkLst>
        <pc:spChg chg="mod">
          <ac:chgData name="Chí Thiện Lại" userId="15bab0e5f0902558" providerId="LiveId" clId="{98A94CD6-C675-402F-ACD8-6876FB35EAD4}" dt="2022-06-19T11:05:58.104" v="163" actId="207"/>
          <ac:spMkLst>
            <pc:docMk/>
            <pc:sldMk cId="2942745596" sldId="1642"/>
            <ac:spMk id="3" creationId="{D7E78FD1-AF6C-DD52-CA12-BA2A183495CD}"/>
          </ac:spMkLst>
        </pc:spChg>
      </pc:sldChg>
      <pc:sldChg chg="modSp add mod">
        <pc:chgData name="Chí Thiện Lại" userId="15bab0e5f0902558" providerId="LiveId" clId="{98A94CD6-C675-402F-ACD8-6876FB35EAD4}" dt="2022-06-19T11:06:03.450" v="165" actId="207"/>
        <pc:sldMkLst>
          <pc:docMk/>
          <pc:sldMk cId="2446113" sldId="1643"/>
        </pc:sldMkLst>
        <pc:spChg chg="mod">
          <ac:chgData name="Chí Thiện Lại" userId="15bab0e5f0902558" providerId="LiveId" clId="{98A94CD6-C675-402F-ACD8-6876FB35EAD4}" dt="2022-06-19T11:06:03.450" v="165" actId="207"/>
          <ac:spMkLst>
            <pc:docMk/>
            <pc:sldMk cId="2446113" sldId="1643"/>
            <ac:spMk id="3" creationId="{D7E78FD1-AF6C-DD52-CA12-BA2A183495CD}"/>
          </ac:spMkLst>
        </pc:spChg>
      </pc:sldChg>
      <pc:sldChg chg="modSp add mod">
        <pc:chgData name="Chí Thiện Lại" userId="15bab0e5f0902558" providerId="LiveId" clId="{98A94CD6-C675-402F-ACD8-6876FB35EAD4}" dt="2022-06-19T11:06:08.347" v="167" actId="207"/>
        <pc:sldMkLst>
          <pc:docMk/>
          <pc:sldMk cId="4069740978" sldId="1644"/>
        </pc:sldMkLst>
        <pc:spChg chg="mod">
          <ac:chgData name="Chí Thiện Lại" userId="15bab0e5f0902558" providerId="LiveId" clId="{98A94CD6-C675-402F-ACD8-6876FB35EAD4}" dt="2022-06-19T11:06:08.347" v="167" actId="207"/>
          <ac:spMkLst>
            <pc:docMk/>
            <pc:sldMk cId="4069740978" sldId="1644"/>
            <ac:spMk id="3" creationId="{D7E78FD1-AF6C-DD52-CA12-BA2A183495CD}"/>
          </ac:spMkLst>
        </pc:spChg>
      </pc:sldChg>
      <pc:sldChg chg="modSp add mod">
        <pc:chgData name="Chí Thiện Lại" userId="15bab0e5f0902558" providerId="LiveId" clId="{98A94CD6-C675-402F-ACD8-6876FB35EAD4}" dt="2022-06-19T11:06:13.418" v="169" actId="207"/>
        <pc:sldMkLst>
          <pc:docMk/>
          <pc:sldMk cId="1491787952" sldId="1645"/>
        </pc:sldMkLst>
        <pc:spChg chg="mod">
          <ac:chgData name="Chí Thiện Lại" userId="15bab0e5f0902558" providerId="LiveId" clId="{98A94CD6-C675-402F-ACD8-6876FB35EAD4}" dt="2022-06-19T11:06:13.418" v="169" actId="207"/>
          <ac:spMkLst>
            <pc:docMk/>
            <pc:sldMk cId="1491787952" sldId="1645"/>
            <ac:spMk id="3" creationId="{D7E78FD1-AF6C-DD52-CA12-BA2A183495CD}"/>
          </ac:spMkLst>
        </pc:spChg>
      </pc:sldChg>
      <pc:sldChg chg="modSp add mod">
        <pc:chgData name="Chí Thiện Lại" userId="15bab0e5f0902558" providerId="LiveId" clId="{98A94CD6-C675-402F-ACD8-6876FB35EAD4}" dt="2022-06-19T11:06:27.314" v="173" actId="207"/>
        <pc:sldMkLst>
          <pc:docMk/>
          <pc:sldMk cId="3263419281" sldId="1646"/>
        </pc:sldMkLst>
        <pc:spChg chg="mod">
          <ac:chgData name="Chí Thiện Lại" userId="15bab0e5f0902558" providerId="LiveId" clId="{98A94CD6-C675-402F-ACD8-6876FB35EAD4}" dt="2022-06-19T11:06:27.314" v="173" actId="207"/>
          <ac:spMkLst>
            <pc:docMk/>
            <pc:sldMk cId="3263419281" sldId="1646"/>
            <ac:spMk id="3" creationId="{D7E78FD1-AF6C-DD52-CA12-BA2A183495CD}"/>
          </ac:spMkLst>
        </pc:spChg>
      </pc:sldChg>
      <pc:sldChg chg="modSp add mod">
        <pc:chgData name="Chí Thiện Lại" userId="15bab0e5f0902558" providerId="LiveId" clId="{98A94CD6-C675-402F-ACD8-6876FB35EAD4}" dt="2022-06-19T11:06:34.626" v="175" actId="207"/>
        <pc:sldMkLst>
          <pc:docMk/>
          <pc:sldMk cId="336370347" sldId="1648"/>
        </pc:sldMkLst>
        <pc:spChg chg="mod">
          <ac:chgData name="Chí Thiện Lại" userId="15bab0e5f0902558" providerId="LiveId" clId="{98A94CD6-C675-402F-ACD8-6876FB35EAD4}" dt="2022-06-19T11:06:34.626" v="175" actId="207"/>
          <ac:spMkLst>
            <pc:docMk/>
            <pc:sldMk cId="336370347" sldId="1648"/>
            <ac:spMk id="3" creationId="{D7E78FD1-AF6C-DD52-CA12-BA2A183495CD}"/>
          </ac:spMkLst>
        </pc:spChg>
      </pc:sldChg>
      <pc:sldChg chg="modSp add mod">
        <pc:chgData name="Chí Thiện Lại" userId="15bab0e5f0902558" providerId="LiveId" clId="{98A94CD6-C675-402F-ACD8-6876FB35EAD4}" dt="2022-06-19T11:06:40.437" v="177" actId="207"/>
        <pc:sldMkLst>
          <pc:docMk/>
          <pc:sldMk cId="3378166681" sldId="1649"/>
        </pc:sldMkLst>
        <pc:spChg chg="mod">
          <ac:chgData name="Chí Thiện Lại" userId="15bab0e5f0902558" providerId="LiveId" clId="{98A94CD6-C675-402F-ACD8-6876FB35EAD4}" dt="2022-06-19T11:06:40.437" v="177" actId="207"/>
          <ac:spMkLst>
            <pc:docMk/>
            <pc:sldMk cId="3378166681" sldId="1649"/>
            <ac:spMk id="3" creationId="{D7E78FD1-AF6C-DD52-CA12-BA2A183495CD}"/>
          </ac:spMkLst>
        </pc:spChg>
      </pc:sldChg>
      <pc:sldChg chg="modSp add mod">
        <pc:chgData name="Chí Thiện Lại" userId="15bab0e5f0902558" providerId="LiveId" clId="{98A94CD6-C675-402F-ACD8-6876FB35EAD4}" dt="2022-06-19T11:06:53.666" v="181" actId="207"/>
        <pc:sldMkLst>
          <pc:docMk/>
          <pc:sldMk cId="3719357908" sldId="1650"/>
        </pc:sldMkLst>
        <pc:spChg chg="mod">
          <ac:chgData name="Chí Thiện Lại" userId="15bab0e5f0902558" providerId="LiveId" clId="{98A94CD6-C675-402F-ACD8-6876FB35EAD4}" dt="2022-06-19T11:06:53.666" v="181" actId="207"/>
          <ac:spMkLst>
            <pc:docMk/>
            <pc:sldMk cId="3719357908" sldId="1650"/>
            <ac:spMk id="3" creationId="{D7E78FD1-AF6C-DD52-CA12-BA2A183495CD}"/>
          </ac:spMkLst>
        </pc:spChg>
      </pc:sldChg>
      <pc:sldChg chg="modSp add mod">
        <pc:chgData name="Chí Thiện Lại" userId="15bab0e5f0902558" providerId="LiveId" clId="{98A94CD6-C675-402F-ACD8-6876FB35EAD4}" dt="2022-06-19T11:06:47.192" v="179" actId="207"/>
        <pc:sldMkLst>
          <pc:docMk/>
          <pc:sldMk cId="2613174850" sldId="1651"/>
        </pc:sldMkLst>
        <pc:spChg chg="mod">
          <ac:chgData name="Chí Thiện Lại" userId="15bab0e5f0902558" providerId="LiveId" clId="{98A94CD6-C675-402F-ACD8-6876FB35EAD4}" dt="2022-06-19T11:06:47.192" v="179" actId="207"/>
          <ac:spMkLst>
            <pc:docMk/>
            <pc:sldMk cId="2613174850" sldId="1651"/>
            <ac:spMk id="3" creationId="{D7E78FD1-AF6C-DD52-CA12-BA2A183495CD}"/>
          </ac:spMkLst>
        </pc:spChg>
      </pc:sldChg>
      <pc:sldChg chg="modSp add mod">
        <pc:chgData name="Chí Thiện Lại" userId="15bab0e5f0902558" providerId="LiveId" clId="{98A94CD6-C675-402F-ACD8-6876FB35EAD4}" dt="2022-06-19T11:06:58.280" v="183" actId="207"/>
        <pc:sldMkLst>
          <pc:docMk/>
          <pc:sldMk cId="1577353827" sldId="1652"/>
        </pc:sldMkLst>
        <pc:spChg chg="mod">
          <ac:chgData name="Chí Thiện Lại" userId="15bab0e5f0902558" providerId="LiveId" clId="{98A94CD6-C675-402F-ACD8-6876FB35EAD4}" dt="2022-06-19T11:06:58.280" v="183" actId="207"/>
          <ac:spMkLst>
            <pc:docMk/>
            <pc:sldMk cId="1577353827" sldId="1652"/>
            <ac:spMk id="3" creationId="{D7E78FD1-AF6C-DD52-CA12-BA2A183495CD}"/>
          </ac:spMkLst>
        </pc:spChg>
      </pc:sldChg>
      <pc:sldChg chg="modSp add mod">
        <pc:chgData name="Chí Thiện Lại" userId="15bab0e5f0902558" providerId="LiveId" clId="{98A94CD6-C675-402F-ACD8-6876FB35EAD4}" dt="2022-06-19T11:07:02.638" v="184" actId="207"/>
        <pc:sldMkLst>
          <pc:docMk/>
          <pc:sldMk cId="3075856651" sldId="1653"/>
        </pc:sldMkLst>
        <pc:spChg chg="mod">
          <ac:chgData name="Chí Thiện Lại" userId="15bab0e5f0902558" providerId="LiveId" clId="{98A94CD6-C675-402F-ACD8-6876FB35EAD4}" dt="2022-06-19T11:07:02.638" v="184" actId="207"/>
          <ac:spMkLst>
            <pc:docMk/>
            <pc:sldMk cId="3075856651" sldId="1653"/>
            <ac:spMk id="3" creationId="{D7E78FD1-AF6C-DD52-CA12-BA2A183495CD}"/>
          </ac:spMkLst>
        </pc:spChg>
      </pc:sldChg>
      <pc:sldChg chg="modSp add mod">
        <pc:chgData name="Chí Thiện Lại" userId="15bab0e5f0902558" providerId="LiveId" clId="{98A94CD6-C675-402F-ACD8-6876FB35EAD4}" dt="2022-06-19T11:06:16.941" v="170" actId="207"/>
        <pc:sldMkLst>
          <pc:docMk/>
          <pc:sldMk cId="1460503876" sldId="1654"/>
        </pc:sldMkLst>
        <pc:spChg chg="mod">
          <ac:chgData name="Chí Thiện Lại" userId="15bab0e5f0902558" providerId="LiveId" clId="{98A94CD6-C675-402F-ACD8-6876FB35EAD4}" dt="2022-06-19T11:06:16.941" v="170" actId="207"/>
          <ac:spMkLst>
            <pc:docMk/>
            <pc:sldMk cId="1460503876" sldId="1654"/>
            <ac:spMk id="3" creationId="{D7E78FD1-AF6C-DD52-CA12-BA2A183495CD}"/>
          </ac:spMkLst>
        </pc:spChg>
      </pc:sldChg>
      <pc:sldChg chg="add">
        <pc:chgData name="Chí Thiện Lại" userId="15bab0e5f0902558" providerId="LiveId" clId="{98A94CD6-C675-402F-ACD8-6876FB35EAD4}" dt="2022-06-19T10:42:18.629" v="1"/>
        <pc:sldMkLst>
          <pc:docMk/>
          <pc:sldMk cId="3996790037" sldId="1655"/>
        </pc:sldMkLst>
      </pc:sldChg>
      <pc:sldChg chg="modSp add mod">
        <pc:chgData name="Chí Thiện Lại" userId="15bab0e5f0902558" providerId="LiveId" clId="{98A94CD6-C675-402F-ACD8-6876FB35EAD4}" dt="2022-06-19T11:07:09.863" v="186" actId="207"/>
        <pc:sldMkLst>
          <pc:docMk/>
          <pc:sldMk cId="4203004857" sldId="1657"/>
        </pc:sldMkLst>
        <pc:spChg chg="mod">
          <ac:chgData name="Chí Thiện Lại" userId="15bab0e5f0902558" providerId="LiveId" clId="{98A94CD6-C675-402F-ACD8-6876FB35EAD4}" dt="2022-06-19T11:07:09.863" v="186" actId="207"/>
          <ac:spMkLst>
            <pc:docMk/>
            <pc:sldMk cId="4203004857" sldId="1657"/>
            <ac:spMk id="3" creationId="{D7E78FD1-AF6C-DD52-CA12-BA2A183495CD}"/>
          </ac:spMkLst>
        </pc:spChg>
      </pc:sldChg>
      <pc:sldChg chg="modSp add mod">
        <pc:chgData name="Chí Thiện Lại" userId="15bab0e5f0902558" providerId="LiveId" clId="{98A94CD6-C675-402F-ACD8-6876FB35EAD4}" dt="2022-06-20T01:36:55.170" v="253" actId="207"/>
        <pc:sldMkLst>
          <pc:docMk/>
          <pc:sldMk cId="3918966891" sldId="1658"/>
        </pc:sldMkLst>
        <pc:spChg chg="mod">
          <ac:chgData name="Chí Thiện Lại" userId="15bab0e5f0902558" providerId="LiveId" clId="{98A94CD6-C675-402F-ACD8-6876FB35EAD4}" dt="2022-06-20T01:36:55.170" v="253" actId="207"/>
          <ac:spMkLst>
            <pc:docMk/>
            <pc:sldMk cId="3918966891" sldId="1658"/>
            <ac:spMk id="3" creationId="{D7E78FD1-AF6C-DD52-CA12-BA2A183495CD}"/>
          </ac:spMkLst>
        </pc:spChg>
      </pc:sldChg>
      <pc:sldChg chg="modSp add mod">
        <pc:chgData name="Chí Thiện Lại" userId="15bab0e5f0902558" providerId="LiveId" clId="{98A94CD6-C675-402F-ACD8-6876FB35EAD4}" dt="2022-06-19T11:07:20.039" v="190" actId="207"/>
        <pc:sldMkLst>
          <pc:docMk/>
          <pc:sldMk cId="1843392932" sldId="1659"/>
        </pc:sldMkLst>
        <pc:spChg chg="mod">
          <ac:chgData name="Chí Thiện Lại" userId="15bab0e5f0902558" providerId="LiveId" clId="{98A94CD6-C675-402F-ACD8-6876FB35EAD4}" dt="2022-06-19T11:07:20.039" v="190" actId="207"/>
          <ac:spMkLst>
            <pc:docMk/>
            <pc:sldMk cId="1843392932" sldId="1659"/>
            <ac:spMk id="3" creationId="{D7E78FD1-AF6C-DD52-CA12-BA2A183495CD}"/>
          </ac:spMkLst>
        </pc:spChg>
      </pc:sldChg>
      <pc:sldChg chg="modSp add mod">
        <pc:chgData name="Chí Thiện Lại" userId="15bab0e5f0902558" providerId="LiveId" clId="{98A94CD6-C675-402F-ACD8-6876FB35EAD4}" dt="2022-06-19T11:07:25.456" v="192" actId="207"/>
        <pc:sldMkLst>
          <pc:docMk/>
          <pc:sldMk cId="3784475514" sldId="1660"/>
        </pc:sldMkLst>
        <pc:spChg chg="mod">
          <ac:chgData name="Chí Thiện Lại" userId="15bab0e5f0902558" providerId="LiveId" clId="{98A94CD6-C675-402F-ACD8-6876FB35EAD4}" dt="2022-06-19T11:07:25.456" v="192" actId="207"/>
          <ac:spMkLst>
            <pc:docMk/>
            <pc:sldMk cId="3784475514" sldId="1660"/>
            <ac:spMk id="3" creationId="{D7E78FD1-AF6C-DD52-CA12-BA2A183495CD}"/>
          </ac:spMkLst>
        </pc:spChg>
      </pc:sldChg>
      <pc:sldChg chg="modSp add mod">
        <pc:chgData name="Chí Thiện Lại" userId="15bab0e5f0902558" providerId="LiveId" clId="{98A94CD6-C675-402F-ACD8-6876FB35EAD4}" dt="2022-06-19T11:07:15.223" v="188" actId="207"/>
        <pc:sldMkLst>
          <pc:docMk/>
          <pc:sldMk cId="2491533593" sldId="1661"/>
        </pc:sldMkLst>
        <pc:spChg chg="mod">
          <ac:chgData name="Chí Thiện Lại" userId="15bab0e5f0902558" providerId="LiveId" clId="{98A94CD6-C675-402F-ACD8-6876FB35EAD4}" dt="2022-06-19T11:07:15.223" v="188" actId="207"/>
          <ac:spMkLst>
            <pc:docMk/>
            <pc:sldMk cId="2491533593" sldId="1661"/>
            <ac:spMk id="3" creationId="{D7E78FD1-AF6C-DD52-CA12-BA2A183495CD}"/>
          </ac:spMkLst>
        </pc:spChg>
      </pc:sldChg>
      <pc:sldChg chg="modSp add mod">
        <pc:chgData name="Chí Thiện Lại" userId="15bab0e5f0902558" providerId="LiveId" clId="{98A94CD6-C675-402F-ACD8-6876FB35EAD4}" dt="2022-06-19T11:07:29.654" v="194" actId="207"/>
        <pc:sldMkLst>
          <pc:docMk/>
          <pc:sldMk cId="4017282959" sldId="1662"/>
        </pc:sldMkLst>
        <pc:spChg chg="mod">
          <ac:chgData name="Chí Thiện Lại" userId="15bab0e5f0902558" providerId="LiveId" clId="{98A94CD6-C675-402F-ACD8-6876FB35EAD4}" dt="2022-06-19T11:07:29.654" v="194" actId="207"/>
          <ac:spMkLst>
            <pc:docMk/>
            <pc:sldMk cId="4017282959" sldId="1662"/>
            <ac:spMk id="3" creationId="{D7E78FD1-AF6C-DD52-CA12-BA2A183495CD}"/>
          </ac:spMkLst>
        </pc:spChg>
      </pc:sldChg>
      <pc:sldChg chg="modSp add mod">
        <pc:chgData name="Chí Thiện Lại" userId="15bab0e5f0902558" providerId="LiveId" clId="{98A94CD6-C675-402F-ACD8-6876FB35EAD4}" dt="2022-06-19T11:07:33.974" v="195" actId="207"/>
        <pc:sldMkLst>
          <pc:docMk/>
          <pc:sldMk cId="1824200021" sldId="1663"/>
        </pc:sldMkLst>
        <pc:spChg chg="mod">
          <ac:chgData name="Chí Thiện Lại" userId="15bab0e5f0902558" providerId="LiveId" clId="{98A94CD6-C675-402F-ACD8-6876FB35EAD4}" dt="2022-06-19T11:07:33.974" v="195" actId="207"/>
          <ac:spMkLst>
            <pc:docMk/>
            <pc:sldMk cId="1824200021" sldId="1663"/>
            <ac:spMk id="3" creationId="{D7E78FD1-AF6C-DD52-CA12-BA2A183495CD}"/>
          </ac:spMkLst>
        </pc:spChg>
      </pc:sldChg>
      <pc:sldChg chg="modSp add mod">
        <pc:chgData name="Chí Thiện Lại" userId="15bab0e5f0902558" providerId="LiveId" clId="{98A94CD6-C675-402F-ACD8-6876FB35EAD4}" dt="2022-06-19T11:07:37.386" v="196" actId="207"/>
        <pc:sldMkLst>
          <pc:docMk/>
          <pc:sldMk cId="2727201597" sldId="1664"/>
        </pc:sldMkLst>
        <pc:spChg chg="mod">
          <ac:chgData name="Chí Thiện Lại" userId="15bab0e5f0902558" providerId="LiveId" clId="{98A94CD6-C675-402F-ACD8-6876FB35EAD4}" dt="2022-06-19T11:07:37.386" v="196" actId="207"/>
          <ac:spMkLst>
            <pc:docMk/>
            <pc:sldMk cId="2727201597" sldId="1664"/>
            <ac:spMk id="3" creationId="{D7E78FD1-AF6C-DD52-CA12-BA2A183495CD}"/>
          </ac:spMkLst>
        </pc:spChg>
      </pc:sldChg>
      <pc:sldChg chg="modSp add mod">
        <pc:chgData name="Chí Thiện Lại" userId="15bab0e5f0902558" providerId="LiveId" clId="{98A94CD6-C675-402F-ACD8-6876FB35EAD4}" dt="2022-06-19T11:07:40.328" v="197" actId="207"/>
        <pc:sldMkLst>
          <pc:docMk/>
          <pc:sldMk cId="3815569189" sldId="1665"/>
        </pc:sldMkLst>
        <pc:spChg chg="mod">
          <ac:chgData name="Chí Thiện Lại" userId="15bab0e5f0902558" providerId="LiveId" clId="{98A94CD6-C675-402F-ACD8-6876FB35EAD4}" dt="2022-06-19T11:07:40.328" v="197" actId="207"/>
          <ac:spMkLst>
            <pc:docMk/>
            <pc:sldMk cId="3815569189" sldId="1665"/>
            <ac:spMk id="3" creationId="{D7E78FD1-AF6C-DD52-CA12-BA2A183495CD}"/>
          </ac:spMkLst>
        </pc:spChg>
      </pc:sldChg>
      <pc:sldChg chg="modSp add mod">
        <pc:chgData name="Chí Thiện Lại" userId="15bab0e5f0902558" providerId="LiveId" clId="{98A94CD6-C675-402F-ACD8-6876FB35EAD4}" dt="2022-06-19T11:07:46.503" v="199" actId="207"/>
        <pc:sldMkLst>
          <pc:docMk/>
          <pc:sldMk cId="333544900" sldId="1666"/>
        </pc:sldMkLst>
        <pc:spChg chg="mod">
          <ac:chgData name="Chí Thiện Lại" userId="15bab0e5f0902558" providerId="LiveId" clId="{98A94CD6-C675-402F-ACD8-6876FB35EAD4}" dt="2022-06-19T11:07:46.503" v="199" actId="207"/>
          <ac:spMkLst>
            <pc:docMk/>
            <pc:sldMk cId="333544900" sldId="1666"/>
            <ac:spMk id="3" creationId="{D7E78FD1-AF6C-DD52-CA12-BA2A183495CD}"/>
          </ac:spMkLst>
        </pc:spChg>
      </pc:sldChg>
      <pc:sldChg chg="modSp add mod ord">
        <pc:chgData name="Chí Thiện Lại" userId="15bab0e5f0902558" providerId="LiveId" clId="{98A94CD6-C675-402F-ACD8-6876FB35EAD4}" dt="2022-06-20T01:37:10.274" v="254" actId="20577"/>
        <pc:sldMkLst>
          <pc:docMk/>
          <pc:sldMk cId="1492956219" sldId="1667"/>
        </pc:sldMkLst>
        <pc:spChg chg="mod">
          <ac:chgData name="Chí Thiện Lại" userId="15bab0e5f0902558" providerId="LiveId" clId="{98A94CD6-C675-402F-ACD8-6876FB35EAD4}" dt="2022-06-20T01:37:10.274" v="254" actId="20577"/>
          <ac:spMkLst>
            <pc:docMk/>
            <pc:sldMk cId="1492956219" sldId="1667"/>
            <ac:spMk id="3" creationId="{D7E78FD1-AF6C-DD52-CA12-BA2A183495CD}"/>
          </ac:spMkLst>
        </pc:spChg>
      </pc:sldChg>
      <pc:sldChg chg="modSp add mod">
        <pc:chgData name="Chí Thiện Lại" userId="15bab0e5f0902558" providerId="LiveId" clId="{98A94CD6-C675-402F-ACD8-6876FB35EAD4}" dt="2022-06-20T01:37:13.197" v="255" actId="20577"/>
        <pc:sldMkLst>
          <pc:docMk/>
          <pc:sldMk cId="1635300541" sldId="1668"/>
        </pc:sldMkLst>
        <pc:spChg chg="mod">
          <ac:chgData name="Chí Thiện Lại" userId="15bab0e5f0902558" providerId="LiveId" clId="{98A94CD6-C675-402F-ACD8-6876FB35EAD4}" dt="2022-06-20T01:37:13.197" v="255" actId="20577"/>
          <ac:spMkLst>
            <pc:docMk/>
            <pc:sldMk cId="1635300541" sldId="1668"/>
            <ac:spMk id="3" creationId="{D7E78FD1-AF6C-DD52-CA12-BA2A183495CD}"/>
          </ac:spMkLst>
        </pc:spChg>
      </pc:sldChg>
      <pc:sldChg chg="modSp add mod">
        <pc:chgData name="Chí Thiện Lại" userId="15bab0e5f0902558" providerId="LiveId" clId="{98A94CD6-C675-402F-ACD8-6876FB35EAD4}" dt="2022-06-20T01:37:16.181" v="256" actId="20577"/>
        <pc:sldMkLst>
          <pc:docMk/>
          <pc:sldMk cId="1504075608" sldId="1669"/>
        </pc:sldMkLst>
        <pc:spChg chg="mod">
          <ac:chgData name="Chí Thiện Lại" userId="15bab0e5f0902558" providerId="LiveId" clId="{98A94CD6-C675-402F-ACD8-6876FB35EAD4}" dt="2022-06-20T01:37:16.181" v="256" actId="20577"/>
          <ac:spMkLst>
            <pc:docMk/>
            <pc:sldMk cId="1504075608" sldId="1669"/>
            <ac:spMk id="3" creationId="{D7E78FD1-AF6C-DD52-CA12-BA2A183495CD}"/>
          </ac:spMkLst>
        </pc:spChg>
      </pc:sldChg>
      <pc:sldChg chg="modSp add mod">
        <pc:chgData name="Chí Thiện Lại" userId="15bab0e5f0902558" providerId="LiveId" clId="{98A94CD6-C675-402F-ACD8-6876FB35EAD4}" dt="2022-06-20T01:37:20.417" v="257" actId="20577"/>
        <pc:sldMkLst>
          <pc:docMk/>
          <pc:sldMk cId="1419824288" sldId="1670"/>
        </pc:sldMkLst>
        <pc:spChg chg="mod">
          <ac:chgData name="Chí Thiện Lại" userId="15bab0e5f0902558" providerId="LiveId" clId="{98A94CD6-C675-402F-ACD8-6876FB35EAD4}" dt="2022-06-20T01:37:20.417" v="257" actId="20577"/>
          <ac:spMkLst>
            <pc:docMk/>
            <pc:sldMk cId="1419824288" sldId="1670"/>
            <ac:spMk id="3" creationId="{D7E78FD1-AF6C-DD52-CA12-BA2A183495CD}"/>
          </ac:spMkLst>
        </pc:spChg>
      </pc:sldChg>
      <pc:sldChg chg="modSp add mod">
        <pc:chgData name="Chí Thiện Lại" userId="15bab0e5f0902558" providerId="LiveId" clId="{98A94CD6-C675-402F-ACD8-6876FB35EAD4}" dt="2022-06-20T01:37:28.558" v="259" actId="20577"/>
        <pc:sldMkLst>
          <pc:docMk/>
          <pc:sldMk cId="1699698894" sldId="1671"/>
        </pc:sldMkLst>
        <pc:spChg chg="mod">
          <ac:chgData name="Chí Thiện Lại" userId="15bab0e5f0902558" providerId="LiveId" clId="{98A94CD6-C675-402F-ACD8-6876FB35EAD4}" dt="2022-06-20T01:37:28.558" v="259" actId="20577"/>
          <ac:spMkLst>
            <pc:docMk/>
            <pc:sldMk cId="1699698894" sldId="1671"/>
            <ac:spMk id="3" creationId="{D7E78FD1-AF6C-DD52-CA12-BA2A183495CD}"/>
          </ac:spMkLst>
        </pc:spChg>
      </pc:sldChg>
      <pc:sldChg chg="add">
        <pc:chgData name="Chí Thiện Lại" userId="15bab0e5f0902558" providerId="LiveId" clId="{98A94CD6-C675-402F-ACD8-6876FB35EAD4}" dt="2022-06-19T10:42:18.629" v="1"/>
        <pc:sldMkLst>
          <pc:docMk/>
          <pc:sldMk cId="203603182" sldId="1672"/>
        </pc:sldMkLst>
      </pc:sldChg>
      <pc:sldChg chg="modSp add mod">
        <pc:chgData name="Chí Thiện Lại" userId="15bab0e5f0902558" providerId="LiveId" clId="{98A94CD6-C675-402F-ACD8-6876FB35EAD4}" dt="2022-06-20T01:37:25.838" v="258" actId="20577"/>
        <pc:sldMkLst>
          <pc:docMk/>
          <pc:sldMk cId="2961149850" sldId="1673"/>
        </pc:sldMkLst>
        <pc:spChg chg="mod">
          <ac:chgData name="Chí Thiện Lại" userId="15bab0e5f0902558" providerId="LiveId" clId="{98A94CD6-C675-402F-ACD8-6876FB35EAD4}" dt="2022-06-20T01:37:25.838" v="258" actId="20577"/>
          <ac:spMkLst>
            <pc:docMk/>
            <pc:sldMk cId="2961149850" sldId="1673"/>
            <ac:spMk id="3" creationId="{D7E78FD1-AF6C-DD52-CA12-BA2A183495CD}"/>
          </ac:spMkLst>
        </pc:spChg>
      </pc:sldChg>
      <pc:sldChg chg="add">
        <pc:chgData name="Chí Thiện Lại" userId="15bab0e5f0902558" providerId="LiveId" clId="{98A94CD6-C675-402F-ACD8-6876FB35EAD4}" dt="2022-06-19T10:42:18.629" v="1"/>
        <pc:sldMkLst>
          <pc:docMk/>
          <pc:sldMk cId="1025442033" sldId="1675"/>
        </pc:sldMkLst>
      </pc:sldChg>
      <pc:sldChg chg="add">
        <pc:chgData name="Chí Thiện Lại" userId="15bab0e5f0902558" providerId="LiveId" clId="{98A94CD6-C675-402F-ACD8-6876FB35EAD4}" dt="2022-06-19T10:42:18.629" v="1"/>
        <pc:sldMkLst>
          <pc:docMk/>
          <pc:sldMk cId="984703455" sldId="1676"/>
        </pc:sldMkLst>
      </pc:sldChg>
      <pc:sldChg chg="add">
        <pc:chgData name="Chí Thiện Lại" userId="15bab0e5f0902558" providerId="LiveId" clId="{98A94CD6-C675-402F-ACD8-6876FB35EAD4}" dt="2022-06-19T10:42:18.629" v="1"/>
        <pc:sldMkLst>
          <pc:docMk/>
          <pc:sldMk cId="1975128334" sldId="1677"/>
        </pc:sldMkLst>
      </pc:sldChg>
      <pc:sldChg chg="add">
        <pc:chgData name="Chí Thiện Lại" userId="15bab0e5f0902558" providerId="LiveId" clId="{98A94CD6-C675-402F-ACD8-6876FB35EAD4}" dt="2022-06-19T10:42:18.629" v="1"/>
        <pc:sldMkLst>
          <pc:docMk/>
          <pc:sldMk cId="3121282136" sldId="1678"/>
        </pc:sldMkLst>
      </pc:sldChg>
      <pc:sldChg chg="add">
        <pc:chgData name="Chí Thiện Lại" userId="15bab0e5f0902558" providerId="LiveId" clId="{98A94CD6-C675-402F-ACD8-6876FB35EAD4}" dt="2022-06-19T10:42:18.629" v="1"/>
        <pc:sldMkLst>
          <pc:docMk/>
          <pc:sldMk cId="3404913158" sldId="1679"/>
        </pc:sldMkLst>
      </pc:sldChg>
      <pc:sldChg chg="modSp add mod">
        <pc:chgData name="Chí Thiện Lại" userId="15bab0e5f0902558" providerId="LiveId" clId="{98A94CD6-C675-402F-ACD8-6876FB35EAD4}" dt="2022-06-19T11:08:25.153" v="214" actId="207"/>
        <pc:sldMkLst>
          <pc:docMk/>
          <pc:sldMk cId="2416336017" sldId="1680"/>
        </pc:sldMkLst>
        <pc:spChg chg="mod">
          <ac:chgData name="Chí Thiện Lại" userId="15bab0e5f0902558" providerId="LiveId" clId="{98A94CD6-C675-402F-ACD8-6876FB35EAD4}" dt="2022-06-19T11:08:25.153" v="214" actId="207"/>
          <ac:spMkLst>
            <pc:docMk/>
            <pc:sldMk cId="2416336017" sldId="1680"/>
            <ac:spMk id="3" creationId="{D7E78FD1-AF6C-DD52-CA12-BA2A183495CD}"/>
          </ac:spMkLst>
        </pc:spChg>
      </pc:sldChg>
      <pc:sldChg chg="modSp add mod">
        <pc:chgData name="Chí Thiện Lại" userId="15bab0e5f0902558" providerId="LiveId" clId="{98A94CD6-C675-402F-ACD8-6876FB35EAD4}" dt="2022-06-19T11:09:03.390" v="218" actId="20577"/>
        <pc:sldMkLst>
          <pc:docMk/>
          <pc:sldMk cId="666948720" sldId="1681"/>
        </pc:sldMkLst>
        <pc:spChg chg="mod">
          <ac:chgData name="Chí Thiện Lại" userId="15bab0e5f0902558" providerId="LiveId" clId="{98A94CD6-C675-402F-ACD8-6876FB35EAD4}" dt="2022-06-19T11:09:03.390" v="218" actId="20577"/>
          <ac:spMkLst>
            <pc:docMk/>
            <pc:sldMk cId="666948720" sldId="1681"/>
            <ac:spMk id="3" creationId="{D7E78FD1-AF6C-DD52-CA12-BA2A183495CD}"/>
          </ac:spMkLst>
        </pc:spChg>
      </pc:sldChg>
      <pc:sldChg chg="modSp add mod">
        <pc:chgData name="Chí Thiện Lại" userId="15bab0e5f0902558" providerId="LiveId" clId="{98A94CD6-C675-402F-ACD8-6876FB35EAD4}" dt="2022-06-19T11:09:06.316" v="219" actId="20577"/>
        <pc:sldMkLst>
          <pc:docMk/>
          <pc:sldMk cId="283731810" sldId="1682"/>
        </pc:sldMkLst>
        <pc:spChg chg="mod">
          <ac:chgData name="Chí Thiện Lại" userId="15bab0e5f0902558" providerId="LiveId" clId="{98A94CD6-C675-402F-ACD8-6876FB35EAD4}" dt="2022-06-19T11:09:06.316" v="219" actId="20577"/>
          <ac:spMkLst>
            <pc:docMk/>
            <pc:sldMk cId="283731810" sldId="1682"/>
            <ac:spMk id="3" creationId="{D7E78FD1-AF6C-DD52-CA12-BA2A183495CD}"/>
          </ac:spMkLst>
        </pc:spChg>
      </pc:sldChg>
      <pc:sldChg chg="modSp add mod">
        <pc:chgData name="Chí Thiện Lại" userId="15bab0e5f0902558" providerId="LiveId" clId="{98A94CD6-C675-402F-ACD8-6876FB35EAD4}" dt="2022-06-19T11:09:48.113" v="227" actId="20577"/>
        <pc:sldMkLst>
          <pc:docMk/>
          <pc:sldMk cId="2643442470" sldId="1683"/>
        </pc:sldMkLst>
        <pc:spChg chg="mod">
          <ac:chgData name="Chí Thiện Lại" userId="15bab0e5f0902558" providerId="LiveId" clId="{98A94CD6-C675-402F-ACD8-6876FB35EAD4}" dt="2022-06-19T11:09:48.113" v="227" actId="20577"/>
          <ac:spMkLst>
            <pc:docMk/>
            <pc:sldMk cId="2643442470" sldId="1683"/>
            <ac:spMk id="3" creationId="{D7E78FD1-AF6C-DD52-CA12-BA2A183495CD}"/>
          </ac:spMkLst>
        </pc:spChg>
      </pc:sldChg>
      <pc:sldChg chg="modSp add mod">
        <pc:chgData name="Chí Thiện Lại" userId="15bab0e5f0902558" providerId="LiveId" clId="{98A94CD6-C675-402F-ACD8-6876FB35EAD4}" dt="2022-06-19T11:09:53.994" v="230" actId="20577"/>
        <pc:sldMkLst>
          <pc:docMk/>
          <pc:sldMk cId="3632748248" sldId="1684"/>
        </pc:sldMkLst>
        <pc:spChg chg="mod">
          <ac:chgData name="Chí Thiện Lại" userId="15bab0e5f0902558" providerId="LiveId" clId="{98A94CD6-C675-402F-ACD8-6876FB35EAD4}" dt="2022-06-19T11:09:53.994" v="230" actId="20577"/>
          <ac:spMkLst>
            <pc:docMk/>
            <pc:sldMk cId="3632748248" sldId="1684"/>
            <ac:spMk id="3" creationId="{D7E78FD1-AF6C-DD52-CA12-BA2A183495CD}"/>
          </ac:spMkLst>
        </pc:spChg>
      </pc:sldChg>
      <pc:sldChg chg="modSp add mod">
        <pc:chgData name="Chí Thiện Lại" userId="15bab0e5f0902558" providerId="LiveId" clId="{98A94CD6-C675-402F-ACD8-6876FB35EAD4}" dt="2022-06-19T11:09:56.245" v="231" actId="20577"/>
        <pc:sldMkLst>
          <pc:docMk/>
          <pc:sldMk cId="3181920878" sldId="1685"/>
        </pc:sldMkLst>
        <pc:spChg chg="mod">
          <ac:chgData name="Chí Thiện Lại" userId="15bab0e5f0902558" providerId="LiveId" clId="{98A94CD6-C675-402F-ACD8-6876FB35EAD4}" dt="2022-06-19T11:09:56.245" v="231" actId="20577"/>
          <ac:spMkLst>
            <pc:docMk/>
            <pc:sldMk cId="3181920878" sldId="1685"/>
            <ac:spMk id="3" creationId="{D7E78FD1-AF6C-DD52-CA12-BA2A183495CD}"/>
          </ac:spMkLst>
        </pc:spChg>
      </pc:sldChg>
      <pc:sldChg chg="add">
        <pc:chgData name="Chí Thiện Lại" userId="15bab0e5f0902558" providerId="LiveId" clId="{98A94CD6-C675-402F-ACD8-6876FB35EAD4}" dt="2022-06-19T10:42:18.629" v="1"/>
        <pc:sldMkLst>
          <pc:docMk/>
          <pc:sldMk cId="4138309611" sldId="1686"/>
        </pc:sldMkLst>
      </pc:sldChg>
      <pc:sldChg chg="add">
        <pc:chgData name="Chí Thiện Lại" userId="15bab0e5f0902558" providerId="LiveId" clId="{98A94CD6-C675-402F-ACD8-6876FB35EAD4}" dt="2022-06-19T10:42:18.629" v="1"/>
        <pc:sldMkLst>
          <pc:docMk/>
          <pc:sldMk cId="477342011" sldId="1687"/>
        </pc:sldMkLst>
      </pc:sldChg>
      <pc:sldChg chg="modSp add mod">
        <pc:chgData name="Chí Thiện Lại" userId="15bab0e5f0902558" providerId="LiveId" clId="{98A94CD6-C675-402F-ACD8-6876FB35EAD4}" dt="2022-06-19T11:10:03.716" v="232" actId="20577"/>
        <pc:sldMkLst>
          <pc:docMk/>
          <pc:sldMk cId="3380159404" sldId="1688"/>
        </pc:sldMkLst>
        <pc:spChg chg="mod">
          <ac:chgData name="Chí Thiện Lại" userId="15bab0e5f0902558" providerId="LiveId" clId="{98A94CD6-C675-402F-ACD8-6876FB35EAD4}" dt="2022-06-19T11:10:03.716" v="232" actId="20577"/>
          <ac:spMkLst>
            <pc:docMk/>
            <pc:sldMk cId="3380159404" sldId="1688"/>
            <ac:spMk id="3" creationId="{D7E78FD1-AF6C-DD52-CA12-BA2A183495CD}"/>
          </ac:spMkLst>
        </pc:spChg>
      </pc:sldChg>
      <pc:sldChg chg="modSp add mod">
        <pc:chgData name="Chí Thiện Lại" userId="15bab0e5f0902558" providerId="LiveId" clId="{98A94CD6-C675-402F-ACD8-6876FB35EAD4}" dt="2022-06-19T11:10:55.812" v="241" actId="20577"/>
        <pc:sldMkLst>
          <pc:docMk/>
          <pc:sldMk cId="5673291" sldId="1689"/>
        </pc:sldMkLst>
        <pc:spChg chg="mod">
          <ac:chgData name="Chí Thiện Lại" userId="15bab0e5f0902558" providerId="LiveId" clId="{98A94CD6-C675-402F-ACD8-6876FB35EAD4}" dt="2022-06-19T11:10:55.812" v="241" actId="20577"/>
          <ac:spMkLst>
            <pc:docMk/>
            <pc:sldMk cId="5673291" sldId="1689"/>
            <ac:spMk id="3" creationId="{D7E78FD1-AF6C-DD52-CA12-BA2A183495CD}"/>
          </ac:spMkLst>
        </pc:spChg>
      </pc:sldChg>
      <pc:sldChg chg="add">
        <pc:chgData name="Chí Thiện Lại" userId="15bab0e5f0902558" providerId="LiveId" clId="{98A94CD6-C675-402F-ACD8-6876FB35EAD4}" dt="2022-06-19T10:42:18.629" v="1"/>
        <pc:sldMkLst>
          <pc:docMk/>
          <pc:sldMk cId="2494989973" sldId="1690"/>
        </pc:sldMkLst>
      </pc:sldChg>
      <pc:sldChg chg="modSp add mod">
        <pc:chgData name="Chí Thiện Lại" userId="15bab0e5f0902558" providerId="LiveId" clId="{98A94CD6-C675-402F-ACD8-6876FB35EAD4}" dt="2022-06-19T11:11:20.214" v="248" actId="207"/>
        <pc:sldMkLst>
          <pc:docMk/>
          <pc:sldMk cId="1135971776" sldId="1691"/>
        </pc:sldMkLst>
        <pc:spChg chg="mod">
          <ac:chgData name="Chí Thiện Lại" userId="15bab0e5f0902558" providerId="LiveId" clId="{98A94CD6-C675-402F-ACD8-6876FB35EAD4}" dt="2022-06-19T11:11:20.214" v="248" actId="207"/>
          <ac:spMkLst>
            <pc:docMk/>
            <pc:sldMk cId="1135971776" sldId="1691"/>
            <ac:spMk id="3" creationId="{D7E78FD1-AF6C-DD52-CA12-BA2A183495CD}"/>
          </ac:spMkLst>
        </pc:spChg>
      </pc:sldChg>
      <pc:sldChg chg="modSp add mod">
        <pc:chgData name="Chí Thiện Lại" userId="15bab0e5f0902558" providerId="LiveId" clId="{98A94CD6-C675-402F-ACD8-6876FB35EAD4}" dt="2022-06-19T10:43:09.775" v="2"/>
        <pc:sldMkLst>
          <pc:docMk/>
          <pc:sldMk cId="3073602310" sldId="1692"/>
        </pc:sldMkLst>
        <pc:spChg chg="mod">
          <ac:chgData name="Chí Thiện Lại" userId="15bab0e5f0902558" providerId="LiveId" clId="{98A94CD6-C675-402F-ACD8-6876FB35EAD4}" dt="2022-06-19T10:43:09.775" v="2"/>
          <ac:spMkLst>
            <pc:docMk/>
            <pc:sldMk cId="3073602310" sldId="1692"/>
            <ac:spMk id="3" creationId="{D7E78FD1-AF6C-DD52-CA12-BA2A183495CD}"/>
          </ac:spMkLst>
        </pc:spChg>
      </pc:sldChg>
      <pc:sldChg chg="add">
        <pc:chgData name="Chí Thiện Lại" userId="15bab0e5f0902558" providerId="LiveId" clId="{98A94CD6-C675-402F-ACD8-6876FB35EAD4}" dt="2022-06-19T10:42:18.629" v="1"/>
        <pc:sldMkLst>
          <pc:docMk/>
          <pc:sldMk cId="2335063681" sldId="1693"/>
        </pc:sldMkLst>
      </pc:sldChg>
      <pc:sldChg chg="modSp add mod">
        <pc:chgData name="Chí Thiện Lại" userId="15bab0e5f0902558" providerId="LiveId" clId="{98A94CD6-C675-402F-ACD8-6876FB35EAD4}" dt="2022-06-19T11:11:28.932" v="249" actId="207"/>
        <pc:sldMkLst>
          <pc:docMk/>
          <pc:sldMk cId="2530218103" sldId="1694"/>
        </pc:sldMkLst>
        <pc:spChg chg="mod">
          <ac:chgData name="Chí Thiện Lại" userId="15bab0e5f0902558" providerId="LiveId" clId="{98A94CD6-C675-402F-ACD8-6876FB35EAD4}" dt="2022-06-19T11:11:28.932" v="249" actId="207"/>
          <ac:spMkLst>
            <pc:docMk/>
            <pc:sldMk cId="2530218103" sldId="1694"/>
            <ac:spMk id="3" creationId="{D7E78FD1-AF6C-DD52-CA12-BA2A183495CD}"/>
          </ac:spMkLst>
        </pc:spChg>
      </pc:sldChg>
      <pc:sldChg chg="modSp add mod modAnim">
        <pc:chgData name="Chí Thiện Lại" userId="15bab0e5f0902558" providerId="LiveId" clId="{98A94CD6-C675-402F-ACD8-6876FB35EAD4}" dt="2022-06-20T14:34:18.873" v="446"/>
        <pc:sldMkLst>
          <pc:docMk/>
          <pc:sldMk cId="284086661" sldId="1695"/>
        </pc:sldMkLst>
        <pc:spChg chg="mod">
          <ac:chgData name="Chí Thiện Lại" userId="15bab0e5f0902558" providerId="LiveId" clId="{98A94CD6-C675-402F-ACD8-6876FB35EAD4}" dt="2022-06-19T11:11:32.078" v="250" actId="207"/>
          <ac:spMkLst>
            <pc:docMk/>
            <pc:sldMk cId="284086661" sldId="1695"/>
            <ac:spMk id="3" creationId="{D7E78FD1-AF6C-DD52-CA12-BA2A183495CD}"/>
          </ac:spMkLst>
        </pc:spChg>
      </pc:sldChg>
      <pc:sldChg chg="modSp add mod">
        <pc:chgData name="Chí Thiện Lại" userId="15bab0e5f0902558" providerId="LiveId" clId="{98A94CD6-C675-402F-ACD8-6876FB35EAD4}" dt="2022-06-19T11:11:34.999" v="251" actId="207"/>
        <pc:sldMkLst>
          <pc:docMk/>
          <pc:sldMk cId="2321833065" sldId="1696"/>
        </pc:sldMkLst>
        <pc:spChg chg="mod">
          <ac:chgData name="Chí Thiện Lại" userId="15bab0e5f0902558" providerId="LiveId" clId="{98A94CD6-C675-402F-ACD8-6876FB35EAD4}" dt="2022-06-19T11:11:34.999" v="251" actId="207"/>
          <ac:spMkLst>
            <pc:docMk/>
            <pc:sldMk cId="2321833065" sldId="1696"/>
            <ac:spMk id="3" creationId="{D7E78FD1-AF6C-DD52-CA12-BA2A183495CD}"/>
          </ac:spMkLst>
        </pc:spChg>
      </pc:sldChg>
      <pc:sldChg chg="add">
        <pc:chgData name="Chí Thiện Lại" userId="15bab0e5f0902558" providerId="LiveId" clId="{98A94CD6-C675-402F-ACD8-6876FB35EAD4}" dt="2022-06-19T10:42:18.629" v="1"/>
        <pc:sldMkLst>
          <pc:docMk/>
          <pc:sldMk cId="3299401819" sldId="1697"/>
        </pc:sldMkLst>
      </pc:sldChg>
      <pc:sldChg chg="addSp delSp modSp new mod">
        <pc:chgData name="Chí Thiện Lại" userId="15bab0e5f0902558" providerId="LiveId" clId="{98A94CD6-C675-402F-ACD8-6876FB35EAD4}" dt="2022-06-19T10:57:09.887" v="139" actId="571"/>
        <pc:sldMkLst>
          <pc:docMk/>
          <pc:sldMk cId="363936391" sldId="1698"/>
        </pc:sldMkLst>
        <pc:spChg chg="del">
          <ac:chgData name="Chí Thiện Lại" userId="15bab0e5f0902558" providerId="LiveId" clId="{98A94CD6-C675-402F-ACD8-6876FB35EAD4}" dt="2022-06-19T10:47:07.397" v="4" actId="478"/>
          <ac:spMkLst>
            <pc:docMk/>
            <pc:sldMk cId="363936391" sldId="1698"/>
            <ac:spMk id="2" creationId="{BB6DFBDC-3542-DCAB-DE99-68283D04BC3C}"/>
          </ac:spMkLst>
        </pc:spChg>
        <pc:spChg chg="add mod">
          <ac:chgData name="Chí Thiện Lại" userId="15bab0e5f0902558" providerId="LiveId" clId="{98A94CD6-C675-402F-ACD8-6876FB35EAD4}" dt="2022-06-19T10:47:11.943" v="6" actId="1076"/>
          <ac:spMkLst>
            <pc:docMk/>
            <pc:sldMk cId="363936391" sldId="1698"/>
            <ac:spMk id="3" creationId="{27E7263F-62FF-8C23-D9E8-D0E0A8A64370}"/>
          </ac:spMkLst>
        </pc:spChg>
        <pc:spChg chg="add mod">
          <ac:chgData name="Chí Thiện Lại" userId="15bab0e5f0902558" providerId="LiveId" clId="{98A94CD6-C675-402F-ACD8-6876FB35EAD4}" dt="2022-06-19T10:47:42.316" v="8" actId="20577"/>
          <ac:spMkLst>
            <pc:docMk/>
            <pc:sldMk cId="363936391" sldId="1698"/>
            <ac:spMk id="4" creationId="{67385C20-2CA3-90FD-7DDB-2BBA6FCC692B}"/>
          </ac:spMkLst>
        </pc:spChg>
        <pc:spChg chg="add mod">
          <ac:chgData name="Chí Thiện Lại" userId="15bab0e5f0902558" providerId="LiveId" clId="{98A94CD6-C675-402F-ACD8-6876FB35EAD4}" dt="2022-06-19T10:49:01.279" v="35" actId="20577"/>
          <ac:spMkLst>
            <pc:docMk/>
            <pc:sldMk cId="363936391" sldId="1698"/>
            <ac:spMk id="5" creationId="{D241B8C3-67EE-8A9E-94AB-3BEF7B99733D}"/>
          </ac:spMkLst>
        </pc:spChg>
        <pc:spChg chg="add mod">
          <ac:chgData name="Chí Thiện Lại" userId="15bab0e5f0902558" providerId="LiveId" clId="{98A94CD6-C675-402F-ACD8-6876FB35EAD4}" dt="2022-06-19T10:49:58.666" v="44" actId="1076"/>
          <ac:spMkLst>
            <pc:docMk/>
            <pc:sldMk cId="363936391" sldId="1698"/>
            <ac:spMk id="7" creationId="{202D0E91-F359-F9B9-DF96-AF8883BB8A43}"/>
          </ac:spMkLst>
        </pc:spChg>
        <pc:spChg chg="add mod">
          <ac:chgData name="Chí Thiện Lại" userId="15bab0e5f0902558" providerId="LiveId" clId="{98A94CD6-C675-402F-ACD8-6876FB35EAD4}" dt="2022-06-19T10:49:58.666" v="44" actId="1076"/>
          <ac:spMkLst>
            <pc:docMk/>
            <pc:sldMk cId="363936391" sldId="1698"/>
            <ac:spMk id="8" creationId="{156DED14-E9B3-3B22-6B82-F5F832865F14}"/>
          </ac:spMkLst>
        </pc:spChg>
        <pc:spChg chg="add del mod">
          <ac:chgData name="Chí Thiện Lại" userId="15bab0e5f0902558" providerId="LiveId" clId="{98A94CD6-C675-402F-ACD8-6876FB35EAD4}" dt="2022-06-19T10:48:36.421" v="24" actId="478"/>
          <ac:spMkLst>
            <pc:docMk/>
            <pc:sldMk cId="363936391" sldId="1698"/>
            <ac:spMk id="9" creationId="{DD46AEE5-7D1E-57A2-5E2C-9AD68E8A013C}"/>
          </ac:spMkLst>
        </pc:spChg>
        <pc:spChg chg="add del mod">
          <ac:chgData name="Chí Thiện Lại" userId="15bab0e5f0902558" providerId="LiveId" clId="{98A94CD6-C675-402F-ACD8-6876FB35EAD4}" dt="2022-06-19T10:48:36.421" v="24" actId="478"/>
          <ac:spMkLst>
            <pc:docMk/>
            <pc:sldMk cId="363936391" sldId="1698"/>
            <ac:spMk id="10" creationId="{38E46ACB-BF80-369A-1403-118AFEFFDF5B}"/>
          </ac:spMkLst>
        </pc:spChg>
        <pc:spChg chg="add del mod">
          <ac:chgData name="Chí Thiện Lại" userId="15bab0e5f0902558" providerId="LiveId" clId="{98A94CD6-C675-402F-ACD8-6876FB35EAD4}" dt="2022-06-19T10:48:36.421" v="24" actId="478"/>
          <ac:spMkLst>
            <pc:docMk/>
            <pc:sldMk cId="363936391" sldId="1698"/>
            <ac:spMk id="11" creationId="{89871250-82FB-66D4-EAAD-0D397635643B}"/>
          </ac:spMkLst>
        </pc:spChg>
        <pc:spChg chg="add del mod">
          <ac:chgData name="Chí Thiện Lại" userId="15bab0e5f0902558" providerId="LiveId" clId="{98A94CD6-C675-402F-ACD8-6876FB35EAD4}" dt="2022-06-19T10:48:36.421" v="24" actId="478"/>
          <ac:spMkLst>
            <pc:docMk/>
            <pc:sldMk cId="363936391" sldId="1698"/>
            <ac:spMk id="12" creationId="{95DD53FF-7956-749E-CED1-BCAA8547D916}"/>
          </ac:spMkLst>
        </pc:spChg>
        <pc:spChg chg="add del mod">
          <ac:chgData name="Chí Thiện Lại" userId="15bab0e5f0902558" providerId="LiveId" clId="{98A94CD6-C675-402F-ACD8-6876FB35EAD4}" dt="2022-06-19T10:48:36.421" v="24" actId="478"/>
          <ac:spMkLst>
            <pc:docMk/>
            <pc:sldMk cId="363936391" sldId="1698"/>
            <ac:spMk id="13" creationId="{AD5D8450-3E99-16E7-18C2-DF6D63412E39}"/>
          </ac:spMkLst>
        </pc:spChg>
        <pc:spChg chg="add del mod">
          <ac:chgData name="Chí Thiện Lại" userId="15bab0e5f0902558" providerId="LiveId" clId="{98A94CD6-C675-402F-ACD8-6876FB35EAD4}" dt="2022-06-19T10:48:36.421" v="24" actId="478"/>
          <ac:spMkLst>
            <pc:docMk/>
            <pc:sldMk cId="363936391" sldId="1698"/>
            <ac:spMk id="14" creationId="{D435C6B9-066E-4EB8-D8B3-BB1CDE0A3D18}"/>
          </ac:spMkLst>
        </pc:spChg>
        <pc:spChg chg="add del mod">
          <ac:chgData name="Chí Thiện Lại" userId="15bab0e5f0902558" providerId="LiveId" clId="{98A94CD6-C675-402F-ACD8-6876FB35EAD4}" dt="2022-06-19T10:49:31.384" v="41" actId="478"/>
          <ac:spMkLst>
            <pc:docMk/>
            <pc:sldMk cId="363936391" sldId="1698"/>
            <ac:spMk id="15" creationId="{E92A9EE1-DB13-CF26-638A-D12E4BC1B754}"/>
          </ac:spMkLst>
        </pc:spChg>
        <pc:spChg chg="add mod">
          <ac:chgData name="Chí Thiện Lại" userId="15bab0e5f0902558" providerId="LiveId" clId="{98A94CD6-C675-402F-ACD8-6876FB35EAD4}" dt="2022-06-19T10:48:54.732" v="30" actId="1076"/>
          <ac:spMkLst>
            <pc:docMk/>
            <pc:sldMk cId="363936391" sldId="1698"/>
            <ac:spMk id="16" creationId="{EB7DC5BA-5A41-35B2-88A4-3EB486452907}"/>
          </ac:spMkLst>
        </pc:spChg>
        <pc:spChg chg="add mod">
          <ac:chgData name="Chí Thiện Lại" userId="15bab0e5f0902558" providerId="LiveId" clId="{98A94CD6-C675-402F-ACD8-6876FB35EAD4}" dt="2022-06-19T10:49:11.582" v="37" actId="20577"/>
          <ac:spMkLst>
            <pc:docMk/>
            <pc:sldMk cId="363936391" sldId="1698"/>
            <ac:spMk id="17" creationId="{347A2034-497A-C67E-3036-54CD81694F63}"/>
          </ac:spMkLst>
        </pc:spChg>
        <pc:spChg chg="add del mod">
          <ac:chgData name="Chí Thiện Lại" userId="15bab0e5f0902558" providerId="LiveId" clId="{98A94CD6-C675-402F-ACD8-6876FB35EAD4}" dt="2022-06-19T10:49:16.548" v="38" actId="478"/>
          <ac:spMkLst>
            <pc:docMk/>
            <pc:sldMk cId="363936391" sldId="1698"/>
            <ac:spMk id="18" creationId="{25E4386E-A2EE-5715-6BA1-F77EB51D7272}"/>
          </ac:spMkLst>
        </pc:spChg>
        <pc:spChg chg="add mod">
          <ac:chgData name="Chí Thiện Lại" userId="15bab0e5f0902558" providerId="LiveId" clId="{98A94CD6-C675-402F-ACD8-6876FB35EAD4}" dt="2022-06-19T10:48:01.326" v="21"/>
          <ac:spMkLst>
            <pc:docMk/>
            <pc:sldMk cId="363936391" sldId="1698"/>
            <ac:spMk id="19" creationId="{BAEE2C07-58A6-BE44-2D3F-E8D2A74BD12D}"/>
          </ac:spMkLst>
        </pc:spChg>
        <pc:spChg chg="add del mod">
          <ac:chgData name="Chí Thiện Lại" userId="15bab0e5f0902558" providerId="LiveId" clId="{98A94CD6-C675-402F-ACD8-6876FB35EAD4}" dt="2022-06-19T10:47:48.974" v="9" actId="478"/>
          <ac:spMkLst>
            <pc:docMk/>
            <pc:sldMk cId="363936391" sldId="1698"/>
            <ac:spMk id="23" creationId="{6669DA91-D337-43F9-5BAB-7219AADBF5B8}"/>
          </ac:spMkLst>
        </pc:spChg>
        <pc:spChg chg="add del mod">
          <ac:chgData name="Chí Thiện Lại" userId="15bab0e5f0902558" providerId="LiveId" clId="{98A94CD6-C675-402F-ACD8-6876FB35EAD4}" dt="2022-06-19T10:49:21.265" v="40" actId="478"/>
          <ac:spMkLst>
            <pc:docMk/>
            <pc:sldMk cId="363936391" sldId="1698"/>
            <ac:spMk id="24" creationId="{75C0F8B1-9442-0866-B7EB-AC8FB4ECB003}"/>
          </ac:spMkLst>
        </pc:spChg>
        <pc:spChg chg="add del mod">
          <ac:chgData name="Chí Thiện Lại" userId="15bab0e5f0902558" providerId="LiveId" clId="{98A94CD6-C675-402F-ACD8-6876FB35EAD4}" dt="2022-06-19T10:48:36.421" v="24" actId="478"/>
          <ac:spMkLst>
            <pc:docMk/>
            <pc:sldMk cId="363936391" sldId="1698"/>
            <ac:spMk id="25" creationId="{2A9CC818-801A-87DB-8046-B5EE76A59A5A}"/>
          </ac:spMkLst>
        </pc:spChg>
        <pc:spChg chg="add del mod">
          <ac:chgData name="Chí Thiện Lại" userId="15bab0e5f0902558" providerId="LiveId" clId="{98A94CD6-C675-402F-ACD8-6876FB35EAD4}" dt="2022-06-19T10:48:36.421" v="24" actId="478"/>
          <ac:spMkLst>
            <pc:docMk/>
            <pc:sldMk cId="363936391" sldId="1698"/>
            <ac:spMk id="26" creationId="{2BAB85ED-5DC5-A683-3E8D-F9C8013E3C8D}"/>
          </ac:spMkLst>
        </pc:spChg>
        <pc:spChg chg="add del mod">
          <ac:chgData name="Chí Thiện Lại" userId="15bab0e5f0902558" providerId="LiveId" clId="{98A94CD6-C675-402F-ACD8-6876FB35EAD4}" dt="2022-06-19T10:49:18.734" v="39" actId="478"/>
          <ac:spMkLst>
            <pc:docMk/>
            <pc:sldMk cId="363936391" sldId="1698"/>
            <ac:spMk id="27" creationId="{02D71704-63E4-2AA7-B771-AF9108D47FDA}"/>
          </ac:spMkLst>
        </pc:spChg>
        <pc:spChg chg="add del mod">
          <ac:chgData name="Chí Thiện Lại" userId="15bab0e5f0902558" providerId="LiveId" clId="{98A94CD6-C675-402F-ACD8-6876FB35EAD4}" dt="2022-06-19T10:48:30.038" v="23" actId="478"/>
          <ac:spMkLst>
            <pc:docMk/>
            <pc:sldMk cId="363936391" sldId="1698"/>
            <ac:spMk id="28" creationId="{B2EDFD06-4D6F-FEC5-44A3-E2CB4FD1E2C6}"/>
          </ac:spMkLst>
        </pc:spChg>
        <pc:spChg chg="add del mod">
          <ac:chgData name="Chí Thiện Lại" userId="15bab0e5f0902558" providerId="LiveId" clId="{98A94CD6-C675-402F-ACD8-6876FB35EAD4}" dt="2022-06-19T10:48:30.038" v="23" actId="478"/>
          <ac:spMkLst>
            <pc:docMk/>
            <pc:sldMk cId="363936391" sldId="1698"/>
            <ac:spMk id="29" creationId="{519E3A31-EC23-0979-D429-17C3BC74F80E}"/>
          </ac:spMkLst>
        </pc:spChg>
        <pc:spChg chg="add del mod">
          <ac:chgData name="Chí Thiện Lại" userId="15bab0e5f0902558" providerId="LiveId" clId="{98A94CD6-C675-402F-ACD8-6876FB35EAD4}" dt="2022-06-19T10:48:30.038" v="23" actId="478"/>
          <ac:spMkLst>
            <pc:docMk/>
            <pc:sldMk cId="363936391" sldId="1698"/>
            <ac:spMk id="30" creationId="{283AC73B-78AC-F847-0EC1-24BD8D3C94B1}"/>
          </ac:spMkLst>
        </pc:spChg>
        <pc:spChg chg="add del mod">
          <ac:chgData name="Chí Thiện Lại" userId="15bab0e5f0902558" providerId="LiveId" clId="{98A94CD6-C675-402F-ACD8-6876FB35EAD4}" dt="2022-06-19T10:48:30.038" v="23" actId="478"/>
          <ac:spMkLst>
            <pc:docMk/>
            <pc:sldMk cId="363936391" sldId="1698"/>
            <ac:spMk id="31" creationId="{7C56B782-D82D-53EF-D176-4A8D858B9858}"/>
          </ac:spMkLst>
        </pc:spChg>
        <pc:spChg chg="add del mod">
          <ac:chgData name="Chí Thiện Lại" userId="15bab0e5f0902558" providerId="LiveId" clId="{98A94CD6-C675-402F-ACD8-6876FB35EAD4}" dt="2022-06-19T10:48:30.038" v="23" actId="478"/>
          <ac:spMkLst>
            <pc:docMk/>
            <pc:sldMk cId="363936391" sldId="1698"/>
            <ac:spMk id="32" creationId="{75842233-C478-7E44-89F9-882715AC95AD}"/>
          </ac:spMkLst>
        </pc:spChg>
        <pc:spChg chg="add del mod">
          <ac:chgData name="Chí Thiện Lại" userId="15bab0e5f0902558" providerId="LiveId" clId="{98A94CD6-C675-402F-ACD8-6876FB35EAD4}" dt="2022-06-19T10:48:30.038" v="23" actId="478"/>
          <ac:spMkLst>
            <pc:docMk/>
            <pc:sldMk cId="363936391" sldId="1698"/>
            <ac:spMk id="33" creationId="{5B1608FD-877D-0165-7914-B3FA249EB2BB}"/>
          </ac:spMkLst>
        </pc:spChg>
        <pc:spChg chg="add del mod">
          <ac:chgData name="Chí Thiện Lại" userId="15bab0e5f0902558" providerId="LiveId" clId="{98A94CD6-C675-402F-ACD8-6876FB35EAD4}" dt="2022-06-19T10:48:30.038" v="23" actId="478"/>
          <ac:spMkLst>
            <pc:docMk/>
            <pc:sldMk cId="363936391" sldId="1698"/>
            <ac:spMk id="34" creationId="{59ABF5F1-FFC0-5D59-C2EF-D23FCDE3F683}"/>
          </ac:spMkLst>
        </pc:spChg>
        <pc:spChg chg="add del mod">
          <ac:chgData name="Chí Thiện Lại" userId="15bab0e5f0902558" providerId="LiveId" clId="{98A94CD6-C675-402F-ACD8-6876FB35EAD4}" dt="2022-06-19T10:48:30.038" v="23" actId="478"/>
          <ac:spMkLst>
            <pc:docMk/>
            <pc:sldMk cId="363936391" sldId="1698"/>
            <ac:spMk id="35" creationId="{1DCF82F8-E844-286B-E3E1-ACC0BE5CA553}"/>
          </ac:spMkLst>
        </pc:spChg>
        <pc:spChg chg="add del mod">
          <ac:chgData name="Chí Thiện Lại" userId="15bab0e5f0902558" providerId="LiveId" clId="{98A94CD6-C675-402F-ACD8-6876FB35EAD4}" dt="2022-06-19T10:48:30.038" v="23" actId="478"/>
          <ac:spMkLst>
            <pc:docMk/>
            <pc:sldMk cId="363936391" sldId="1698"/>
            <ac:spMk id="38" creationId="{9CF5C078-5137-F32F-55F0-7AB89BB4FDF6}"/>
          </ac:spMkLst>
        </pc:spChg>
        <pc:spChg chg="add del mod">
          <ac:chgData name="Chí Thiện Lại" userId="15bab0e5f0902558" providerId="LiveId" clId="{98A94CD6-C675-402F-ACD8-6876FB35EAD4}" dt="2022-06-19T10:48:30.038" v="23" actId="478"/>
          <ac:spMkLst>
            <pc:docMk/>
            <pc:sldMk cId="363936391" sldId="1698"/>
            <ac:spMk id="39" creationId="{74D3F00F-C153-5B7B-394A-96258BB71845}"/>
          </ac:spMkLst>
        </pc:spChg>
        <pc:spChg chg="add del mod">
          <ac:chgData name="Chí Thiện Lại" userId="15bab0e5f0902558" providerId="LiveId" clId="{98A94CD6-C675-402F-ACD8-6876FB35EAD4}" dt="2022-06-19T10:48:30.038" v="23" actId="478"/>
          <ac:spMkLst>
            <pc:docMk/>
            <pc:sldMk cId="363936391" sldId="1698"/>
            <ac:spMk id="40" creationId="{E74C0D3A-F8D7-2C34-24A0-E068DA12530B}"/>
          </ac:spMkLst>
        </pc:spChg>
        <pc:spChg chg="add del mod">
          <ac:chgData name="Chí Thiện Lại" userId="15bab0e5f0902558" providerId="LiveId" clId="{98A94CD6-C675-402F-ACD8-6876FB35EAD4}" dt="2022-06-19T10:48:30.038" v="23" actId="478"/>
          <ac:spMkLst>
            <pc:docMk/>
            <pc:sldMk cId="363936391" sldId="1698"/>
            <ac:spMk id="41" creationId="{C911158E-6995-8F41-0057-C603CA52BD71}"/>
          </ac:spMkLst>
        </pc:spChg>
        <pc:spChg chg="add del mod">
          <ac:chgData name="Chí Thiện Lại" userId="15bab0e5f0902558" providerId="LiveId" clId="{98A94CD6-C675-402F-ACD8-6876FB35EAD4}" dt="2022-06-19T10:48:30.038" v="23" actId="478"/>
          <ac:spMkLst>
            <pc:docMk/>
            <pc:sldMk cId="363936391" sldId="1698"/>
            <ac:spMk id="43" creationId="{0FB29F82-7FA5-695E-69C6-7F8BF2ADBFBE}"/>
          </ac:spMkLst>
        </pc:spChg>
        <pc:spChg chg="add del mod">
          <ac:chgData name="Chí Thiện Lại" userId="15bab0e5f0902558" providerId="LiveId" clId="{98A94CD6-C675-402F-ACD8-6876FB35EAD4}" dt="2022-06-19T10:48:30.038" v="23" actId="478"/>
          <ac:spMkLst>
            <pc:docMk/>
            <pc:sldMk cId="363936391" sldId="1698"/>
            <ac:spMk id="44" creationId="{0309FD0B-49A2-E294-E6C5-739D1BEF9BD0}"/>
          </ac:spMkLst>
        </pc:spChg>
        <pc:spChg chg="add del mod">
          <ac:chgData name="Chí Thiện Lại" userId="15bab0e5f0902558" providerId="LiveId" clId="{98A94CD6-C675-402F-ACD8-6876FB35EAD4}" dt="2022-06-19T10:48:30.038" v="23" actId="478"/>
          <ac:spMkLst>
            <pc:docMk/>
            <pc:sldMk cId="363936391" sldId="1698"/>
            <ac:spMk id="45" creationId="{7D089347-A66A-1281-9B45-EC492783A706}"/>
          </ac:spMkLst>
        </pc:spChg>
        <pc:spChg chg="add del mod">
          <ac:chgData name="Chí Thiện Lại" userId="15bab0e5f0902558" providerId="LiveId" clId="{98A94CD6-C675-402F-ACD8-6876FB35EAD4}" dt="2022-06-19T10:48:30.038" v="23" actId="478"/>
          <ac:spMkLst>
            <pc:docMk/>
            <pc:sldMk cId="363936391" sldId="1698"/>
            <ac:spMk id="46" creationId="{FCE10472-239B-C22E-CC9D-E05DEF604187}"/>
          </ac:spMkLst>
        </pc:spChg>
        <pc:spChg chg="add del mod">
          <ac:chgData name="Chí Thiện Lại" userId="15bab0e5f0902558" providerId="LiveId" clId="{98A94CD6-C675-402F-ACD8-6876FB35EAD4}" dt="2022-06-19T10:48:30.038" v="23" actId="478"/>
          <ac:spMkLst>
            <pc:docMk/>
            <pc:sldMk cId="363936391" sldId="1698"/>
            <ac:spMk id="47" creationId="{808214D7-CADF-F45D-3870-6168A240AA7B}"/>
          </ac:spMkLst>
        </pc:spChg>
        <pc:spChg chg="add del mod">
          <ac:chgData name="Chí Thiện Lại" userId="15bab0e5f0902558" providerId="LiveId" clId="{98A94CD6-C675-402F-ACD8-6876FB35EAD4}" dt="2022-06-19T10:48:30.038" v="23" actId="478"/>
          <ac:spMkLst>
            <pc:docMk/>
            <pc:sldMk cId="363936391" sldId="1698"/>
            <ac:spMk id="48" creationId="{38F0F350-F8B1-5AA6-8AAB-6BF721464F4D}"/>
          </ac:spMkLst>
        </pc:spChg>
        <pc:spChg chg="add del mod">
          <ac:chgData name="Chí Thiện Lại" userId="15bab0e5f0902558" providerId="LiveId" clId="{98A94CD6-C675-402F-ACD8-6876FB35EAD4}" dt="2022-06-19T10:48:30.038" v="23" actId="478"/>
          <ac:spMkLst>
            <pc:docMk/>
            <pc:sldMk cId="363936391" sldId="1698"/>
            <ac:spMk id="49" creationId="{8639807F-CF99-7D76-DBB2-D77E651D2389}"/>
          </ac:spMkLst>
        </pc:spChg>
        <pc:spChg chg="add del mod">
          <ac:chgData name="Chí Thiện Lại" userId="15bab0e5f0902558" providerId="LiveId" clId="{98A94CD6-C675-402F-ACD8-6876FB35EAD4}" dt="2022-06-19T10:48:30.038" v="23" actId="478"/>
          <ac:spMkLst>
            <pc:docMk/>
            <pc:sldMk cId="363936391" sldId="1698"/>
            <ac:spMk id="50" creationId="{2A5348CB-16C8-F363-2942-6953B42A9156}"/>
          </ac:spMkLst>
        </pc:spChg>
        <pc:spChg chg="add del mod">
          <ac:chgData name="Chí Thiện Lại" userId="15bab0e5f0902558" providerId="LiveId" clId="{98A94CD6-C675-402F-ACD8-6876FB35EAD4}" dt="2022-06-19T10:48:30.038" v="23" actId="478"/>
          <ac:spMkLst>
            <pc:docMk/>
            <pc:sldMk cId="363936391" sldId="1698"/>
            <ac:spMk id="53" creationId="{D08BB8C2-6084-BA35-768D-60580BAEDBF4}"/>
          </ac:spMkLst>
        </pc:spChg>
        <pc:spChg chg="add del mod">
          <ac:chgData name="Chí Thiện Lại" userId="15bab0e5f0902558" providerId="LiveId" clId="{98A94CD6-C675-402F-ACD8-6876FB35EAD4}" dt="2022-06-19T10:48:30.038" v="23" actId="478"/>
          <ac:spMkLst>
            <pc:docMk/>
            <pc:sldMk cId="363936391" sldId="1698"/>
            <ac:spMk id="54" creationId="{44567E1B-2AB9-91AE-9DF3-D30D187996A8}"/>
          </ac:spMkLst>
        </pc:spChg>
        <pc:spChg chg="add del mod">
          <ac:chgData name="Chí Thiện Lại" userId="15bab0e5f0902558" providerId="LiveId" clId="{98A94CD6-C675-402F-ACD8-6876FB35EAD4}" dt="2022-06-19T10:48:30.038" v="23" actId="478"/>
          <ac:spMkLst>
            <pc:docMk/>
            <pc:sldMk cId="363936391" sldId="1698"/>
            <ac:spMk id="55" creationId="{294F6951-483F-D1D0-C09B-E7EC68FE99C2}"/>
          </ac:spMkLst>
        </pc:spChg>
        <pc:spChg chg="add del mod">
          <ac:chgData name="Chí Thiện Lại" userId="15bab0e5f0902558" providerId="LiveId" clId="{98A94CD6-C675-402F-ACD8-6876FB35EAD4}" dt="2022-06-19T10:48:30.038" v="23" actId="478"/>
          <ac:spMkLst>
            <pc:docMk/>
            <pc:sldMk cId="363936391" sldId="1698"/>
            <ac:spMk id="56" creationId="{10E8203A-ED65-C3C9-BF6E-2FE8FCCE811B}"/>
          </ac:spMkLst>
        </pc:spChg>
        <pc:spChg chg="add mod">
          <ac:chgData name="Chí Thiện Lại" userId="15bab0e5f0902558" providerId="LiveId" clId="{98A94CD6-C675-402F-ACD8-6876FB35EAD4}" dt="2022-06-19T10:54:25.141" v="84" actId="1076"/>
          <ac:spMkLst>
            <pc:docMk/>
            <pc:sldMk cId="363936391" sldId="1698"/>
            <ac:spMk id="61" creationId="{96DF0510-2227-46C9-A075-5DE3B49CC69D}"/>
          </ac:spMkLst>
        </pc:spChg>
        <pc:spChg chg="add mod">
          <ac:chgData name="Chí Thiện Lại" userId="15bab0e5f0902558" providerId="LiveId" clId="{98A94CD6-C675-402F-ACD8-6876FB35EAD4}" dt="2022-06-19T10:54:25.141" v="84" actId="1076"/>
          <ac:spMkLst>
            <pc:docMk/>
            <pc:sldMk cId="363936391" sldId="1698"/>
            <ac:spMk id="62" creationId="{F95E3E16-18FE-65B8-666B-27841D15DB8F}"/>
          </ac:spMkLst>
        </pc:spChg>
        <pc:spChg chg="add mod">
          <ac:chgData name="Chí Thiện Lại" userId="15bab0e5f0902558" providerId="LiveId" clId="{98A94CD6-C675-402F-ACD8-6876FB35EAD4}" dt="2022-06-19T10:56:01.137" v="113" actId="20577"/>
          <ac:spMkLst>
            <pc:docMk/>
            <pc:sldMk cId="363936391" sldId="1698"/>
            <ac:spMk id="63" creationId="{D88ED0A7-E92E-BC3A-E350-3B883B0D72B6}"/>
          </ac:spMkLst>
        </pc:spChg>
        <pc:spChg chg="add mod">
          <ac:chgData name="Chí Thiện Lại" userId="15bab0e5f0902558" providerId="LiveId" clId="{98A94CD6-C675-402F-ACD8-6876FB35EAD4}" dt="2022-06-19T10:55:58.432" v="111" actId="20577"/>
          <ac:spMkLst>
            <pc:docMk/>
            <pc:sldMk cId="363936391" sldId="1698"/>
            <ac:spMk id="64" creationId="{CEFE16C2-DA52-2751-DE90-EEC07CC4F93D}"/>
          </ac:spMkLst>
        </pc:spChg>
        <pc:spChg chg="add mod">
          <ac:chgData name="Chí Thiện Lại" userId="15bab0e5f0902558" providerId="LiveId" clId="{98A94CD6-C675-402F-ACD8-6876FB35EAD4}" dt="2022-06-19T10:54:28.551" v="86" actId="1076"/>
          <ac:spMkLst>
            <pc:docMk/>
            <pc:sldMk cId="363936391" sldId="1698"/>
            <ac:spMk id="67" creationId="{10C97552-E4C6-D45E-2AF9-4F90A87C6347}"/>
          </ac:spMkLst>
        </pc:spChg>
        <pc:spChg chg="add mod">
          <ac:chgData name="Chí Thiện Lại" userId="15bab0e5f0902558" providerId="LiveId" clId="{98A94CD6-C675-402F-ACD8-6876FB35EAD4}" dt="2022-06-19T10:54:52.108" v="92" actId="20577"/>
          <ac:spMkLst>
            <pc:docMk/>
            <pc:sldMk cId="363936391" sldId="1698"/>
            <ac:spMk id="68" creationId="{2371EF16-D06B-468D-6811-940B964A5828}"/>
          </ac:spMkLst>
        </pc:spChg>
        <pc:spChg chg="add mod">
          <ac:chgData name="Chí Thiện Lại" userId="15bab0e5f0902558" providerId="LiveId" clId="{98A94CD6-C675-402F-ACD8-6876FB35EAD4}" dt="2022-06-19T10:54:34.346" v="87" actId="1076"/>
          <ac:spMkLst>
            <pc:docMk/>
            <pc:sldMk cId="363936391" sldId="1698"/>
            <ac:spMk id="69" creationId="{BF11DE75-2983-3721-0467-ECB3CB889BEE}"/>
          </ac:spMkLst>
        </pc:spChg>
        <pc:spChg chg="add mod">
          <ac:chgData name="Chí Thiện Lại" userId="15bab0e5f0902558" providerId="LiveId" clId="{98A94CD6-C675-402F-ACD8-6876FB35EAD4}" dt="2022-06-19T10:54:34.346" v="87" actId="1076"/>
          <ac:spMkLst>
            <pc:docMk/>
            <pc:sldMk cId="363936391" sldId="1698"/>
            <ac:spMk id="70" creationId="{11834D16-BCC9-1A2F-E876-4CAE52EB3F5D}"/>
          </ac:spMkLst>
        </pc:spChg>
        <pc:spChg chg="add mod">
          <ac:chgData name="Chí Thiện Lại" userId="15bab0e5f0902558" providerId="LiveId" clId="{98A94CD6-C675-402F-ACD8-6876FB35EAD4}" dt="2022-06-19T10:51:02.250" v="51" actId="1076"/>
          <ac:spMkLst>
            <pc:docMk/>
            <pc:sldMk cId="363936391" sldId="1698"/>
            <ac:spMk id="71" creationId="{BFC3A695-D033-BA91-0477-8057B4848793}"/>
          </ac:spMkLst>
        </pc:spChg>
        <pc:spChg chg="add mod">
          <ac:chgData name="Chí Thiện Lại" userId="15bab0e5f0902558" providerId="LiveId" clId="{98A94CD6-C675-402F-ACD8-6876FB35EAD4}" dt="2022-06-19T10:54:53.523" v="93" actId="20577"/>
          <ac:spMkLst>
            <pc:docMk/>
            <pc:sldMk cId="363936391" sldId="1698"/>
            <ac:spMk id="72" creationId="{3915903A-7798-A4CC-2C07-73573BD6B5BF}"/>
          </ac:spMkLst>
        </pc:spChg>
        <pc:spChg chg="add mod">
          <ac:chgData name="Chí Thiện Lại" userId="15bab0e5f0902558" providerId="LiveId" clId="{98A94CD6-C675-402F-ACD8-6876FB35EAD4}" dt="2022-06-19T10:55:39.687" v="109" actId="20577"/>
          <ac:spMkLst>
            <pc:docMk/>
            <pc:sldMk cId="363936391" sldId="1698"/>
            <ac:spMk id="73" creationId="{763F90B2-A63D-C092-09F1-4F3754B79108}"/>
          </ac:spMkLst>
        </pc:spChg>
        <pc:spChg chg="add mod">
          <ac:chgData name="Chí Thiện Lại" userId="15bab0e5f0902558" providerId="LiveId" clId="{98A94CD6-C675-402F-ACD8-6876FB35EAD4}" dt="2022-06-19T10:55:37.202" v="107" actId="20577"/>
          <ac:spMkLst>
            <pc:docMk/>
            <pc:sldMk cId="363936391" sldId="1698"/>
            <ac:spMk id="74" creationId="{B3CF2528-B951-CB4E-D67C-ADAECE4E8249}"/>
          </ac:spMkLst>
        </pc:spChg>
        <pc:spChg chg="add mod">
          <ac:chgData name="Chí Thiện Lại" userId="15bab0e5f0902558" providerId="LiveId" clId="{98A94CD6-C675-402F-ACD8-6876FB35EAD4}" dt="2022-06-19T10:51:13.788" v="52" actId="1076"/>
          <ac:spMkLst>
            <pc:docMk/>
            <pc:sldMk cId="363936391" sldId="1698"/>
            <ac:spMk id="75" creationId="{34F37B99-B90C-3666-0DE2-24DB15E72C18}"/>
          </ac:spMkLst>
        </pc:spChg>
        <pc:spChg chg="add mod">
          <ac:chgData name="Chí Thiện Lại" userId="15bab0e5f0902558" providerId="LiveId" clId="{98A94CD6-C675-402F-ACD8-6876FB35EAD4}" dt="2022-06-19T10:54:55.145" v="94" actId="20577"/>
          <ac:spMkLst>
            <pc:docMk/>
            <pc:sldMk cId="363936391" sldId="1698"/>
            <ac:spMk id="76" creationId="{C6AE37E2-8A29-FA36-73D5-0DE46C0A136D}"/>
          </ac:spMkLst>
        </pc:spChg>
        <pc:spChg chg="add mod">
          <ac:chgData name="Chí Thiện Lại" userId="15bab0e5f0902558" providerId="LiveId" clId="{98A94CD6-C675-402F-ACD8-6876FB35EAD4}" dt="2022-06-19T10:54:37.178" v="88" actId="1076"/>
          <ac:spMkLst>
            <pc:docMk/>
            <pc:sldMk cId="363936391" sldId="1698"/>
            <ac:spMk id="77" creationId="{0CFCE643-28AA-FE21-87ED-95B3482A9EF7}"/>
          </ac:spMkLst>
        </pc:spChg>
        <pc:spChg chg="add mod">
          <ac:chgData name="Chí Thiện Lại" userId="15bab0e5f0902558" providerId="LiveId" clId="{98A94CD6-C675-402F-ACD8-6876FB35EAD4}" dt="2022-06-19T10:54:37.178" v="88" actId="1076"/>
          <ac:spMkLst>
            <pc:docMk/>
            <pc:sldMk cId="363936391" sldId="1698"/>
            <ac:spMk id="78" creationId="{F517410A-5CC5-5ED2-BCD1-353AB31F6365}"/>
          </ac:spMkLst>
        </pc:spChg>
        <pc:spChg chg="add mod">
          <ac:chgData name="Chí Thiện Lại" userId="15bab0e5f0902558" providerId="LiveId" clId="{98A94CD6-C675-402F-ACD8-6876FB35EAD4}" dt="2022-06-19T10:51:13.788" v="52" actId="1076"/>
          <ac:spMkLst>
            <pc:docMk/>
            <pc:sldMk cId="363936391" sldId="1698"/>
            <ac:spMk id="79" creationId="{07228093-7AB9-2DBD-6587-837BCA4F2837}"/>
          </ac:spMkLst>
        </pc:spChg>
        <pc:spChg chg="add mod">
          <ac:chgData name="Chí Thiện Lại" userId="15bab0e5f0902558" providerId="LiveId" clId="{98A94CD6-C675-402F-ACD8-6876FB35EAD4}" dt="2022-06-19T10:54:56.829" v="95" actId="20577"/>
          <ac:spMkLst>
            <pc:docMk/>
            <pc:sldMk cId="363936391" sldId="1698"/>
            <ac:spMk id="80" creationId="{94C5D296-1C2F-CCCF-3154-3DD0A31C9550}"/>
          </ac:spMkLst>
        </pc:spChg>
        <pc:spChg chg="add mod">
          <ac:chgData name="Chí Thiện Lại" userId="15bab0e5f0902558" providerId="LiveId" clId="{98A94CD6-C675-402F-ACD8-6876FB35EAD4}" dt="2022-06-19T10:51:13.788" v="52" actId="1076"/>
          <ac:spMkLst>
            <pc:docMk/>
            <pc:sldMk cId="363936391" sldId="1698"/>
            <ac:spMk id="81" creationId="{1CB4B48A-5648-5015-5D6F-45705C79E7DF}"/>
          </ac:spMkLst>
        </pc:spChg>
        <pc:spChg chg="add mod">
          <ac:chgData name="Chí Thiện Lại" userId="15bab0e5f0902558" providerId="LiveId" clId="{98A94CD6-C675-402F-ACD8-6876FB35EAD4}" dt="2022-06-19T10:55:30.359" v="105" actId="20577"/>
          <ac:spMkLst>
            <pc:docMk/>
            <pc:sldMk cId="363936391" sldId="1698"/>
            <ac:spMk id="82" creationId="{4290C5C6-B0E4-8B3A-3F55-8426997F830B}"/>
          </ac:spMkLst>
        </pc:spChg>
        <pc:spChg chg="add mod">
          <ac:chgData name="Chí Thiện Lại" userId="15bab0e5f0902558" providerId="LiveId" clId="{98A94CD6-C675-402F-ACD8-6876FB35EAD4}" dt="2022-06-19T10:51:24.051" v="53" actId="571"/>
          <ac:spMkLst>
            <pc:docMk/>
            <pc:sldMk cId="363936391" sldId="1698"/>
            <ac:spMk id="83" creationId="{1B99EA41-BA62-996E-0ABE-6C4A19E7D7F2}"/>
          </ac:spMkLst>
        </pc:spChg>
        <pc:spChg chg="add mod">
          <ac:chgData name="Chí Thiện Lại" userId="15bab0e5f0902558" providerId="LiveId" clId="{98A94CD6-C675-402F-ACD8-6876FB35EAD4}" dt="2022-06-19T10:54:58.439" v="96" actId="20577"/>
          <ac:spMkLst>
            <pc:docMk/>
            <pc:sldMk cId="363936391" sldId="1698"/>
            <ac:spMk id="84" creationId="{4E8ABB15-0FAD-D8F0-645C-4E80505219B2}"/>
          </ac:spMkLst>
        </pc:spChg>
        <pc:spChg chg="add mod">
          <ac:chgData name="Chí Thiện Lại" userId="15bab0e5f0902558" providerId="LiveId" clId="{98A94CD6-C675-402F-ACD8-6876FB35EAD4}" dt="2022-06-19T10:54:47.110" v="91" actId="1076"/>
          <ac:spMkLst>
            <pc:docMk/>
            <pc:sldMk cId="363936391" sldId="1698"/>
            <ac:spMk id="85" creationId="{4985279C-EA58-9E71-CFD4-D5A899B7DF3E}"/>
          </ac:spMkLst>
        </pc:spChg>
        <pc:spChg chg="add mod">
          <ac:chgData name="Chí Thiện Lại" userId="15bab0e5f0902558" providerId="LiveId" clId="{98A94CD6-C675-402F-ACD8-6876FB35EAD4}" dt="2022-06-19T10:55:17.079" v="99" actId="20577"/>
          <ac:spMkLst>
            <pc:docMk/>
            <pc:sldMk cId="363936391" sldId="1698"/>
            <ac:spMk id="86" creationId="{A194C71F-898F-E39A-A934-B6951C45B80A}"/>
          </ac:spMkLst>
        </pc:spChg>
        <pc:spChg chg="add mod">
          <ac:chgData name="Chí Thiện Lại" userId="15bab0e5f0902558" providerId="LiveId" clId="{98A94CD6-C675-402F-ACD8-6876FB35EAD4}" dt="2022-06-19T10:51:24.051" v="53" actId="571"/>
          <ac:spMkLst>
            <pc:docMk/>
            <pc:sldMk cId="363936391" sldId="1698"/>
            <ac:spMk id="87" creationId="{1B306B51-AFD2-A873-0958-9A04B5A4897E}"/>
          </ac:spMkLst>
        </pc:spChg>
        <pc:spChg chg="add mod">
          <ac:chgData name="Chí Thiện Lại" userId="15bab0e5f0902558" providerId="LiveId" clId="{98A94CD6-C675-402F-ACD8-6876FB35EAD4}" dt="2022-06-19T10:54:59.715" v="97" actId="20577"/>
          <ac:spMkLst>
            <pc:docMk/>
            <pc:sldMk cId="363936391" sldId="1698"/>
            <ac:spMk id="88" creationId="{C9E196FA-48DF-DC55-8E03-45160FEC8645}"/>
          </ac:spMkLst>
        </pc:spChg>
        <pc:spChg chg="add mod">
          <ac:chgData name="Chí Thiện Lại" userId="15bab0e5f0902558" providerId="LiveId" clId="{98A94CD6-C675-402F-ACD8-6876FB35EAD4}" dt="2022-06-19T10:55:25.102" v="103" actId="20577"/>
          <ac:spMkLst>
            <pc:docMk/>
            <pc:sldMk cId="363936391" sldId="1698"/>
            <ac:spMk id="89" creationId="{0CCDF9E9-5A2F-BEEF-58AB-E629763BE0C5}"/>
          </ac:spMkLst>
        </pc:spChg>
        <pc:spChg chg="add mod">
          <ac:chgData name="Chí Thiện Lại" userId="15bab0e5f0902558" providerId="LiveId" clId="{98A94CD6-C675-402F-ACD8-6876FB35EAD4}" dt="2022-06-19T10:55:22.428" v="101" actId="20577"/>
          <ac:spMkLst>
            <pc:docMk/>
            <pc:sldMk cId="363936391" sldId="1698"/>
            <ac:spMk id="90" creationId="{A700CA17-0F72-B236-433A-680B79EFED16}"/>
          </ac:spMkLst>
        </pc:spChg>
        <pc:spChg chg="add mod">
          <ac:chgData name="Chí Thiện Lại" userId="15bab0e5f0902558" providerId="LiveId" clId="{98A94CD6-C675-402F-ACD8-6876FB35EAD4}" dt="2022-06-19T10:56:28.233" v="128" actId="113"/>
          <ac:spMkLst>
            <pc:docMk/>
            <pc:sldMk cId="363936391" sldId="1698"/>
            <ac:spMk id="120" creationId="{DBF09873-39C7-A201-0A65-01E8272B8E00}"/>
          </ac:spMkLst>
        </pc:spChg>
        <pc:spChg chg="add mod">
          <ac:chgData name="Chí Thiện Lại" userId="15bab0e5f0902558" providerId="LiveId" clId="{98A94CD6-C675-402F-ACD8-6876FB35EAD4}" dt="2022-06-19T10:56:43.428" v="130" actId="1076"/>
          <ac:spMkLst>
            <pc:docMk/>
            <pc:sldMk cId="363936391" sldId="1698"/>
            <ac:spMk id="121" creationId="{6DF97C99-9B34-C360-2BCB-9D6F7DD13448}"/>
          </ac:spMkLst>
        </pc:spChg>
        <pc:spChg chg="add mod">
          <ac:chgData name="Chí Thiện Lại" userId="15bab0e5f0902558" providerId="LiveId" clId="{98A94CD6-C675-402F-ACD8-6876FB35EAD4}" dt="2022-06-19T10:56:46.839" v="131" actId="571"/>
          <ac:spMkLst>
            <pc:docMk/>
            <pc:sldMk cId="363936391" sldId="1698"/>
            <ac:spMk id="122" creationId="{F824FD11-DAA9-8A36-036F-0D95E15A6B35}"/>
          </ac:spMkLst>
        </pc:spChg>
        <pc:spChg chg="add mod">
          <ac:chgData name="Chí Thiện Lại" userId="15bab0e5f0902558" providerId="LiveId" clId="{98A94CD6-C675-402F-ACD8-6876FB35EAD4}" dt="2022-06-19T10:56:48.589" v="132" actId="571"/>
          <ac:spMkLst>
            <pc:docMk/>
            <pc:sldMk cId="363936391" sldId="1698"/>
            <ac:spMk id="123" creationId="{EBBD7EC2-F155-A472-D4DB-58D63BC5D549}"/>
          </ac:spMkLst>
        </pc:spChg>
        <pc:spChg chg="add mod">
          <ac:chgData name="Chí Thiện Lại" userId="15bab0e5f0902558" providerId="LiveId" clId="{98A94CD6-C675-402F-ACD8-6876FB35EAD4}" dt="2022-06-19T10:57:01.129" v="136" actId="207"/>
          <ac:spMkLst>
            <pc:docMk/>
            <pc:sldMk cId="363936391" sldId="1698"/>
            <ac:spMk id="124" creationId="{F6AA609B-D2E0-3492-ADDB-3F0ED504C1B2}"/>
          </ac:spMkLst>
        </pc:spChg>
        <pc:spChg chg="add mod">
          <ac:chgData name="Chí Thiện Lại" userId="15bab0e5f0902558" providerId="LiveId" clId="{98A94CD6-C675-402F-ACD8-6876FB35EAD4}" dt="2022-06-19T10:57:06.225" v="137" actId="571"/>
          <ac:spMkLst>
            <pc:docMk/>
            <pc:sldMk cId="363936391" sldId="1698"/>
            <ac:spMk id="125" creationId="{D118C743-91B5-C15F-7710-3AB150FAD94E}"/>
          </ac:spMkLst>
        </pc:spChg>
        <pc:spChg chg="add mod">
          <ac:chgData name="Chí Thiện Lại" userId="15bab0e5f0902558" providerId="LiveId" clId="{98A94CD6-C675-402F-ACD8-6876FB35EAD4}" dt="2022-06-19T10:57:08.150" v="138" actId="571"/>
          <ac:spMkLst>
            <pc:docMk/>
            <pc:sldMk cId="363936391" sldId="1698"/>
            <ac:spMk id="126" creationId="{AD0F7CB7-A436-8C00-B6B0-67B2C181C92B}"/>
          </ac:spMkLst>
        </pc:spChg>
        <pc:spChg chg="add mod">
          <ac:chgData name="Chí Thiện Lại" userId="15bab0e5f0902558" providerId="LiveId" clId="{98A94CD6-C675-402F-ACD8-6876FB35EAD4}" dt="2022-06-19T10:57:09.887" v="139" actId="571"/>
          <ac:spMkLst>
            <pc:docMk/>
            <pc:sldMk cId="363936391" sldId="1698"/>
            <ac:spMk id="127" creationId="{F57786BB-883D-218B-2640-9767288E817E}"/>
          </ac:spMkLst>
        </pc:spChg>
        <pc:cxnChg chg="add mod">
          <ac:chgData name="Chí Thiện Lại" userId="15bab0e5f0902558" providerId="LiveId" clId="{98A94CD6-C675-402F-ACD8-6876FB35EAD4}" dt="2022-06-19T10:49:58.666" v="44" actId="1076"/>
          <ac:cxnSpMkLst>
            <pc:docMk/>
            <pc:sldMk cId="363936391" sldId="1698"/>
            <ac:cxnSpMk id="6" creationId="{FDE0C1E5-8F55-7F8F-858C-6380FB789ED1}"/>
          </ac:cxnSpMkLst>
        </pc:cxnChg>
        <pc:cxnChg chg="add del mod">
          <ac:chgData name="Chí Thiện Lại" userId="15bab0e5f0902558" providerId="LiveId" clId="{98A94CD6-C675-402F-ACD8-6876FB35EAD4}" dt="2022-06-19T10:48:38.457" v="25" actId="478"/>
          <ac:cxnSpMkLst>
            <pc:docMk/>
            <pc:sldMk cId="363936391" sldId="1698"/>
            <ac:cxnSpMk id="20" creationId="{EEA77212-DC45-F2F9-1F77-B669214245DB}"/>
          </ac:cxnSpMkLst>
        </pc:cxnChg>
        <pc:cxnChg chg="add del mod">
          <ac:chgData name="Chí Thiện Lại" userId="15bab0e5f0902558" providerId="LiveId" clId="{98A94CD6-C675-402F-ACD8-6876FB35EAD4}" dt="2022-06-19T10:48:40.428" v="26" actId="478"/>
          <ac:cxnSpMkLst>
            <pc:docMk/>
            <pc:sldMk cId="363936391" sldId="1698"/>
            <ac:cxnSpMk id="21" creationId="{08A5B6CC-F4AA-A7E7-68D1-7EC348C37395}"/>
          </ac:cxnSpMkLst>
        </pc:cxnChg>
        <pc:cxnChg chg="add mod">
          <ac:chgData name="Chí Thiện Lại" userId="15bab0e5f0902558" providerId="LiveId" clId="{98A94CD6-C675-402F-ACD8-6876FB35EAD4}" dt="2022-06-19T10:48:54.732" v="30" actId="1076"/>
          <ac:cxnSpMkLst>
            <pc:docMk/>
            <pc:sldMk cId="363936391" sldId="1698"/>
            <ac:cxnSpMk id="22" creationId="{EF7215AD-5CD5-7F0D-83A5-E1BAFFE2DEA1}"/>
          </ac:cxnSpMkLst>
        </pc:cxnChg>
        <pc:cxnChg chg="add del mod">
          <ac:chgData name="Chí Thiện Lại" userId="15bab0e5f0902558" providerId="LiveId" clId="{98A94CD6-C675-402F-ACD8-6876FB35EAD4}" dt="2022-06-19T10:48:30.038" v="23" actId="478"/>
          <ac:cxnSpMkLst>
            <pc:docMk/>
            <pc:sldMk cId="363936391" sldId="1698"/>
            <ac:cxnSpMk id="36" creationId="{CA158CF2-6830-B795-0FE5-5DDF9F8DFF9D}"/>
          </ac:cxnSpMkLst>
        </pc:cxnChg>
        <pc:cxnChg chg="add del mod">
          <ac:chgData name="Chí Thiện Lại" userId="15bab0e5f0902558" providerId="LiveId" clId="{98A94CD6-C675-402F-ACD8-6876FB35EAD4}" dt="2022-06-19T10:48:30.038" v="23" actId="478"/>
          <ac:cxnSpMkLst>
            <pc:docMk/>
            <pc:sldMk cId="363936391" sldId="1698"/>
            <ac:cxnSpMk id="37" creationId="{FEC2051B-A7A6-434A-0742-67BED2046FA1}"/>
          </ac:cxnSpMkLst>
        </pc:cxnChg>
        <pc:cxnChg chg="add del mod">
          <ac:chgData name="Chí Thiện Lại" userId="15bab0e5f0902558" providerId="LiveId" clId="{98A94CD6-C675-402F-ACD8-6876FB35EAD4}" dt="2022-06-19T10:48:30.038" v="23" actId="478"/>
          <ac:cxnSpMkLst>
            <pc:docMk/>
            <pc:sldMk cId="363936391" sldId="1698"/>
            <ac:cxnSpMk id="42" creationId="{A52FE588-975C-86E1-69E3-94DE53D45922}"/>
          </ac:cxnSpMkLst>
        </pc:cxnChg>
        <pc:cxnChg chg="add del mod">
          <ac:chgData name="Chí Thiện Lại" userId="15bab0e5f0902558" providerId="LiveId" clId="{98A94CD6-C675-402F-ACD8-6876FB35EAD4}" dt="2022-06-19T10:48:30.038" v="23" actId="478"/>
          <ac:cxnSpMkLst>
            <pc:docMk/>
            <pc:sldMk cId="363936391" sldId="1698"/>
            <ac:cxnSpMk id="51" creationId="{8496D493-BCB7-6F45-82D3-179C362B0E15}"/>
          </ac:cxnSpMkLst>
        </pc:cxnChg>
        <pc:cxnChg chg="add del mod">
          <ac:chgData name="Chí Thiện Lại" userId="15bab0e5f0902558" providerId="LiveId" clId="{98A94CD6-C675-402F-ACD8-6876FB35EAD4}" dt="2022-06-19T10:48:30.038" v="23" actId="478"/>
          <ac:cxnSpMkLst>
            <pc:docMk/>
            <pc:sldMk cId="363936391" sldId="1698"/>
            <ac:cxnSpMk id="52" creationId="{9AFB8FDC-7C24-F443-98AB-74CEE0A4F5FF}"/>
          </ac:cxnSpMkLst>
        </pc:cxnChg>
        <pc:cxnChg chg="add del mod">
          <ac:chgData name="Chí Thiện Lại" userId="15bab0e5f0902558" providerId="LiveId" clId="{98A94CD6-C675-402F-ACD8-6876FB35EAD4}" dt="2022-06-19T10:48:30.038" v="23" actId="478"/>
          <ac:cxnSpMkLst>
            <pc:docMk/>
            <pc:sldMk cId="363936391" sldId="1698"/>
            <ac:cxnSpMk id="57" creationId="{0DF6A1DF-D832-1D20-61B0-C71EC57716CD}"/>
          </ac:cxnSpMkLst>
        </pc:cxnChg>
        <pc:cxnChg chg="add mod">
          <ac:chgData name="Chí Thiện Lại" userId="15bab0e5f0902558" providerId="LiveId" clId="{98A94CD6-C675-402F-ACD8-6876FB35EAD4}" dt="2022-06-19T10:54:28.551" v="86" actId="1076"/>
          <ac:cxnSpMkLst>
            <pc:docMk/>
            <pc:sldMk cId="363936391" sldId="1698"/>
            <ac:cxnSpMk id="91" creationId="{F399C881-8E18-DFEC-DE9F-DD3DA3EE3198}"/>
          </ac:cxnSpMkLst>
        </pc:cxnChg>
        <pc:cxnChg chg="add mod">
          <ac:chgData name="Chí Thiện Lại" userId="15bab0e5f0902558" providerId="LiveId" clId="{98A94CD6-C675-402F-ACD8-6876FB35EAD4}" dt="2022-06-19T10:52:22.289" v="60" actId="14100"/>
          <ac:cxnSpMkLst>
            <pc:docMk/>
            <pc:sldMk cId="363936391" sldId="1698"/>
            <ac:cxnSpMk id="94" creationId="{4C0619EB-467D-A799-B1EE-24B943F94073}"/>
          </ac:cxnSpMkLst>
        </pc:cxnChg>
        <pc:cxnChg chg="add mod">
          <ac:chgData name="Chí Thiện Lại" userId="15bab0e5f0902558" providerId="LiveId" clId="{98A94CD6-C675-402F-ACD8-6876FB35EAD4}" dt="2022-06-19T10:54:28.551" v="86" actId="1076"/>
          <ac:cxnSpMkLst>
            <pc:docMk/>
            <pc:sldMk cId="363936391" sldId="1698"/>
            <ac:cxnSpMk id="97" creationId="{AC6BFCE7-328E-D570-BB26-462AA1E22198}"/>
          </ac:cxnSpMkLst>
        </pc:cxnChg>
        <pc:cxnChg chg="add mod">
          <ac:chgData name="Chí Thiện Lại" userId="15bab0e5f0902558" providerId="LiveId" clId="{98A94CD6-C675-402F-ACD8-6876FB35EAD4}" dt="2022-06-19T10:54:28.551" v="86" actId="1076"/>
          <ac:cxnSpMkLst>
            <pc:docMk/>
            <pc:sldMk cId="363936391" sldId="1698"/>
            <ac:cxnSpMk id="98" creationId="{3E81FEDC-757B-614B-6824-E344E1995613}"/>
          </ac:cxnSpMkLst>
        </pc:cxnChg>
        <pc:cxnChg chg="add mod">
          <ac:chgData name="Chí Thiện Lại" userId="15bab0e5f0902558" providerId="LiveId" clId="{98A94CD6-C675-402F-ACD8-6876FB35EAD4}" dt="2022-06-19T10:53:30.067" v="83" actId="14100"/>
          <ac:cxnSpMkLst>
            <pc:docMk/>
            <pc:sldMk cId="363936391" sldId="1698"/>
            <ac:cxnSpMk id="104" creationId="{38BE5864-5780-7A69-55C0-07D35AB1C85C}"/>
          </ac:cxnSpMkLst>
        </pc:cxnChg>
        <pc:cxnChg chg="add mod">
          <ac:chgData name="Chí Thiện Lại" userId="15bab0e5f0902558" providerId="LiveId" clId="{98A94CD6-C675-402F-ACD8-6876FB35EAD4}" dt="2022-06-19T10:53:24.346" v="80" actId="14100"/>
          <ac:cxnSpMkLst>
            <pc:docMk/>
            <pc:sldMk cId="363936391" sldId="1698"/>
            <ac:cxnSpMk id="105" creationId="{C114E707-59E8-BF0C-5B9A-C7D2B392862F}"/>
          </ac:cxnSpMkLst>
        </pc:cxnChg>
      </pc:sldChg>
      <pc:sldChg chg="delSp modSp add mod">
        <pc:chgData name="Chí Thiện Lại" userId="15bab0e5f0902558" providerId="LiveId" clId="{98A94CD6-C675-402F-ACD8-6876FB35EAD4}" dt="2022-06-19T10:58:10.544" v="147" actId="478"/>
        <pc:sldMkLst>
          <pc:docMk/>
          <pc:sldMk cId="3387320506" sldId="1699"/>
        </pc:sldMkLst>
        <pc:spChg chg="del">
          <ac:chgData name="Chí Thiện Lại" userId="15bab0e5f0902558" providerId="LiveId" clId="{98A94CD6-C675-402F-ACD8-6876FB35EAD4}" dt="2022-06-19T10:58:10.544" v="147" actId="478"/>
          <ac:spMkLst>
            <pc:docMk/>
            <pc:sldMk cId="3387320506" sldId="1699"/>
            <ac:spMk id="7" creationId="{202D0E91-F359-F9B9-DF96-AF8883BB8A43}"/>
          </ac:spMkLst>
        </pc:spChg>
        <pc:spChg chg="del">
          <ac:chgData name="Chí Thiện Lại" userId="15bab0e5f0902558" providerId="LiveId" clId="{98A94CD6-C675-402F-ACD8-6876FB35EAD4}" dt="2022-06-19T10:58:10.544" v="147" actId="478"/>
          <ac:spMkLst>
            <pc:docMk/>
            <pc:sldMk cId="3387320506" sldId="1699"/>
            <ac:spMk id="8" creationId="{156DED14-E9B3-3B22-6B82-F5F832865F14}"/>
          </ac:spMkLst>
        </pc:spChg>
        <pc:spChg chg="del">
          <ac:chgData name="Chí Thiện Lại" userId="15bab0e5f0902558" providerId="LiveId" clId="{98A94CD6-C675-402F-ACD8-6876FB35EAD4}" dt="2022-06-19T10:58:10.544" v="147" actId="478"/>
          <ac:spMkLst>
            <pc:docMk/>
            <pc:sldMk cId="3387320506" sldId="1699"/>
            <ac:spMk id="16" creationId="{EB7DC5BA-5A41-35B2-88A4-3EB486452907}"/>
          </ac:spMkLst>
        </pc:spChg>
        <pc:spChg chg="del">
          <ac:chgData name="Chí Thiện Lại" userId="15bab0e5f0902558" providerId="LiveId" clId="{98A94CD6-C675-402F-ACD8-6876FB35EAD4}" dt="2022-06-19T10:58:10.544" v="147" actId="478"/>
          <ac:spMkLst>
            <pc:docMk/>
            <pc:sldMk cId="3387320506" sldId="1699"/>
            <ac:spMk id="17" creationId="{347A2034-497A-C67E-3036-54CD81694F63}"/>
          </ac:spMkLst>
        </pc:spChg>
        <pc:spChg chg="del">
          <ac:chgData name="Chí Thiện Lại" userId="15bab0e5f0902558" providerId="LiveId" clId="{98A94CD6-C675-402F-ACD8-6876FB35EAD4}" dt="2022-06-19T10:58:10.544" v="147" actId="478"/>
          <ac:spMkLst>
            <pc:docMk/>
            <pc:sldMk cId="3387320506" sldId="1699"/>
            <ac:spMk id="61" creationId="{96DF0510-2227-46C9-A075-5DE3B49CC69D}"/>
          </ac:spMkLst>
        </pc:spChg>
        <pc:spChg chg="del">
          <ac:chgData name="Chí Thiện Lại" userId="15bab0e5f0902558" providerId="LiveId" clId="{98A94CD6-C675-402F-ACD8-6876FB35EAD4}" dt="2022-06-19T10:58:10.544" v="147" actId="478"/>
          <ac:spMkLst>
            <pc:docMk/>
            <pc:sldMk cId="3387320506" sldId="1699"/>
            <ac:spMk id="62" creationId="{F95E3E16-18FE-65B8-666B-27841D15DB8F}"/>
          </ac:spMkLst>
        </pc:spChg>
        <pc:spChg chg="del">
          <ac:chgData name="Chí Thiện Lại" userId="15bab0e5f0902558" providerId="LiveId" clId="{98A94CD6-C675-402F-ACD8-6876FB35EAD4}" dt="2022-06-19T10:58:10.544" v="147" actId="478"/>
          <ac:spMkLst>
            <pc:docMk/>
            <pc:sldMk cId="3387320506" sldId="1699"/>
            <ac:spMk id="63" creationId="{D88ED0A7-E92E-BC3A-E350-3B883B0D72B6}"/>
          </ac:spMkLst>
        </pc:spChg>
        <pc:spChg chg="del">
          <ac:chgData name="Chí Thiện Lại" userId="15bab0e5f0902558" providerId="LiveId" clId="{98A94CD6-C675-402F-ACD8-6876FB35EAD4}" dt="2022-06-19T10:58:10.544" v="147" actId="478"/>
          <ac:spMkLst>
            <pc:docMk/>
            <pc:sldMk cId="3387320506" sldId="1699"/>
            <ac:spMk id="64" creationId="{CEFE16C2-DA52-2751-DE90-EEC07CC4F93D}"/>
          </ac:spMkLst>
        </pc:spChg>
        <pc:spChg chg="del">
          <ac:chgData name="Chí Thiện Lại" userId="15bab0e5f0902558" providerId="LiveId" clId="{98A94CD6-C675-402F-ACD8-6876FB35EAD4}" dt="2022-06-19T10:58:10.544" v="147" actId="478"/>
          <ac:spMkLst>
            <pc:docMk/>
            <pc:sldMk cId="3387320506" sldId="1699"/>
            <ac:spMk id="67" creationId="{10C97552-E4C6-D45E-2AF9-4F90A87C6347}"/>
          </ac:spMkLst>
        </pc:spChg>
        <pc:spChg chg="del">
          <ac:chgData name="Chí Thiện Lại" userId="15bab0e5f0902558" providerId="LiveId" clId="{98A94CD6-C675-402F-ACD8-6876FB35EAD4}" dt="2022-06-19T10:58:10.544" v="147" actId="478"/>
          <ac:spMkLst>
            <pc:docMk/>
            <pc:sldMk cId="3387320506" sldId="1699"/>
            <ac:spMk id="68" creationId="{2371EF16-D06B-468D-6811-940B964A5828}"/>
          </ac:spMkLst>
        </pc:spChg>
        <pc:spChg chg="del">
          <ac:chgData name="Chí Thiện Lại" userId="15bab0e5f0902558" providerId="LiveId" clId="{98A94CD6-C675-402F-ACD8-6876FB35EAD4}" dt="2022-06-19T10:58:10.544" v="147" actId="478"/>
          <ac:spMkLst>
            <pc:docMk/>
            <pc:sldMk cId="3387320506" sldId="1699"/>
            <ac:spMk id="69" creationId="{BF11DE75-2983-3721-0467-ECB3CB889BEE}"/>
          </ac:spMkLst>
        </pc:spChg>
        <pc:spChg chg="del">
          <ac:chgData name="Chí Thiện Lại" userId="15bab0e5f0902558" providerId="LiveId" clId="{98A94CD6-C675-402F-ACD8-6876FB35EAD4}" dt="2022-06-19T10:58:10.544" v="147" actId="478"/>
          <ac:spMkLst>
            <pc:docMk/>
            <pc:sldMk cId="3387320506" sldId="1699"/>
            <ac:spMk id="70" creationId="{11834D16-BCC9-1A2F-E876-4CAE52EB3F5D}"/>
          </ac:spMkLst>
        </pc:spChg>
        <pc:spChg chg="del">
          <ac:chgData name="Chí Thiện Lại" userId="15bab0e5f0902558" providerId="LiveId" clId="{98A94CD6-C675-402F-ACD8-6876FB35EAD4}" dt="2022-06-19T10:58:10.544" v="147" actId="478"/>
          <ac:spMkLst>
            <pc:docMk/>
            <pc:sldMk cId="3387320506" sldId="1699"/>
            <ac:spMk id="71" creationId="{BFC3A695-D033-BA91-0477-8057B4848793}"/>
          </ac:spMkLst>
        </pc:spChg>
        <pc:spChg chg="del">
          <ac:chgData name="Chí Thiện Lại" userId="15bab0e5f0902558" providerId="LiveId" clId="{98A94CD6-C675-402F-ACD8-6876FB35EAD4}" dt="2022-06-19T10:58:10.544" v="147" actId="478"/>
          <ac:spMkLst>
            <pc:docMk/>
            <pc:sldMk cId="3387320506" sldId="1699"/>
            <ac:spMk id="72" creationId="{3915903A-7798-A4CC-2C07-73573BD6B5BF}"/>
          </ac:spMkLst>
        </pc:spChg>
        <pc:spChg chg="del">
          <ac:chgData name="Chí Thiện Lại" userId="15bab0e5f0902558" providerId="LiveId" clId="{98A94CD6-C675-402F-ACD8-6876FB35EAD4}" dt="2022-06-19T10:58:10.544" v="147" actId="478"/>
          <ac:spMkLst>
            <pc:docMk/>
            <pc:sldMk cId="3387320506" sldId="1699"/>
            <ac:spMk id="73" creationId="{763F90B2-A63D-C092-09F1-4F3754B79108}"/>
          </ac:spMkLst>
        </pc:spChg>
        <pc:spChg chg="del">
          <ac:chgData name="Chí Thiện Lại" userId="15bab0e5f0902558" providerId="LiveId" clId="{98A94CD6-C675-402F-ACD8-6876FB35EAD4}" dt="2022-06-19T10:58:10.544" v="147" actId="478"/>
          <ac:spMkLst>
            <pc:docMk/>
            <pc:sldMk cId="3387320506" sldId="1699"/>
            <ac:spMk id="74" creationId="{B3CF2528-B951-CB4E-D67C-ADAECE4E8249}"/>
          </ac:spMkLst>
        </pc:spChg>
        <pc:spChg chg="del">
          <ac:chgData name="Chí Thiện Lại" userId="15bab0e5f0902558" providerId="LiveId" clId="{98A94CD6-C675-402F-ACD8-6876FB35EAD4}" dt="2022-06-19T10:58:10.544" v="147" actId="478"/>
          <ac:spMkLst>
            <pc:docMk/>
            <pc:sldMk cId="3387320506" sldId="1699"/>
            <ac:spMk id="75" creationId="{34F37B99-B90C-3666-0DE2-24DB15E72C18}"/>
          </ac:spMkLst>
        </pc:spChg>
        <pc:spChg chg="del">
          <ac:chgData name="Chí Thiện Lại" userId="15bab0e5f0902558" providerId="LiveId" clId="{98A94CD6-C675-402F-ACD8-6876FB35EAD4}" dt="2022-06-19T10:58:10.544" v="147" actId="478"/>
          <ac:spMkLst>
            <pc:docMk/>
            <pc:sldMk cId="3387320506" sldId="1699"/>
            <ac:spMk id="76" creationId="{C6AE37E2-8A29-FA36-73D5-0DE46C0A136D}"/>
          </ac:spMkLst>
        </pc:spChg>
        <pc:spChg chg="del">
          <ac:chgData name="Chí Thiện Lại" userId="15bab0e5f0902558" providerId="LiveId" clId="{98A94CD6-C675-402F-ACD8-6876FB35EAD4}" dt="2022-06-19T10:58:10.544" v="147" actId="478"/>
          <ac:spMkLst>
            <pc:docMk/>
            <pc:sldMk cId="3387320506" sldId="1699"/>
            <ac:spMk id="77" creationId="{0CFCE643-28AA-FE21-87ED-95B3482A9EF7}"/>
          </ac:spMkLst>
        </pc:spChg>
        <pc:spChg chg="del">
          <ac:chgData name="Chí Thiện Lại" userId="15bab0e5f0902558" providerId="LiveId" clId="{98A94CD6-C675-402F-ACD8-6876FB35EAD4}" dt="2022-06-19T10:58:10.544" v="147" actId="478"/>
          <ac:spMkLst>
            <pc:docMk/>
            <pc:sldMk cId="3387320506" sldId="1699"/>
            <ac:spMk id="78" creationId="{F517410A-5CC5-5ED2-BCD1-353AB31F6365}"/>
          </ac:spMkLst>
        </pc:spChg>
        <pc:spChg chg="del">
          <ac:chgData name="Chí Thiện Lại" userId="15bab0e5f0902558" providerId="LiveId" clId="{98A94CD6-C675-402F-ACD8-6876FB35EAD4}" dt="2022-06-19T10:58:10.544" v="147" actId="478"/>
          <ac:spMkLst>
            <pc:docMk/>
            <pc:sldMk cId="3387320506" sldId="1699"/>
            <ac:spMk id="79" creationId="{07228093-7AB9-2DBD-6587-837BCA4F2837}"/>
          </ac:spMkLst>
        </pc:spChg>
        <pc:spChg chg="del">
          <ac:chgData name="Chí Thiện Lại" userId="15bab0e5f0902558" providerId="LiveId" clId="{98A94CD6-C675-402F-ACD8-6876FB35EAD4}" dt="2022-06-19T10:58:10.544" v="147" actId="478"/>
          <ac:spMkLst>
            <pc:docMk/>
            <pc:sldMk cId="3387320506" sldId="1699"/>
            <ac:spMk id="80" creationId="{94C5D296-1C2F-CCCF-3154-3DD0A31C9550}"/>
          </ac:spMkLst>
        </pc:spChg>
        <pc:spChg chg="del">
          <ac:chgData name="Chí Thiện Lại" userId="15bab0e5f0902558" providerId="LiveId" clId="{98A94CD6-C675-402F-ACD8-6876FB35EAD4}" dt="2022-06-19T10:58:10.544" v="147" actId="478"/>
          <ac:spMkLst>
            <pc:docMk/>
            <pc:sldMk cId="3387320506" sldId="1699"/>
            <ac:spMk id="81" creationId="{1CB4B48A-5648-5015-5D6F-45705C79E7DF}"/>
          </ac:spMkLst>
        </pc:spChg>
        <pc:spChg chg="del">
          <ac:chgData name="Chí Thiện Lại" userId="15bab0e5f0902558" providerId="LiveId" clId="{98A94CD6-C675-402F-ACD8-6876FB35EAD4}" dt="2022-06-19T10:58:10.544" v="147" actId="478"/>
          <ac:spMkLst>
            <pc:docMk/>
            <pc:sldMk cId="3387320506" sldId="1699"/>
            <ac:spMk id="82" creationId="{4290C5C6-B0E4-8B3A-3F55-8426997F830B}"/>
          </ac:spMkLst>
        </pc:spChg>
        <pc:spChg chg="del">
          <ac:chgData name="Chí Thiện Lại" userId="15bab0e5f0902558" providerId="LiveId" clId="{98A94CD6-C675-402F-ACD8-6876FB35EAD4}" dt="2022-06-19T10:58:10.544" v="147" actId="478"/>
          <ac:spMkLst>
            <pc:docMk/>
            <pc:sldMk cId="3387320506" sldId="1699"/>
            <ac:spMk id="83" creationId="{1B99EA41-BA62-996E-0ABE-6C4A19E7D7F2}"/>
          </ac:spMkLst>
        </pc:spChg>
        <pc:spChg chg="del">
          <ac:chgData name="Chí Thiện Lại" userId="15bab0e5f0902558" providerId="LiveId" clId="{98A94CD6-C675-402F-ACD8-6876FB35EAD4}" dt="2022-06-19T10:58:10.544" v="147" actId="478"/>
          <ac:spMkLst>
            <pc:docMk/>
            <pc:sldMk cId="3387320506" sldId="1699"/>
            <ac:spMk id="84" creationId="{4E8ABB15-0FAD-D8F0-645C-4E80505219B2}"/>
          </ac:spMkLst>
        </pc:spChg>
        <pc:spChg chg="del">
          <ac:chgData name="Chí Thiện Lại" userId="15bab0e5f0902558" providerId="LiveId" clId="{98A94CD6-C675-402F-ACD8-6876FB35EAD4}" dt="2022-06-19T10:58:10.544" v="147" actId="478"/>
          <ac:spMkLst>
            <pc:docMk/>
            <pc:sldMk cId="3387320506" sldId="1699"/>
            <ac:spMk id="85" creationId="{4985279C-EA58-9E71-CFD4-D5A899B7DF3E}"/>
          </ac:spMkLst>
        </pc:spChg>
        <pc:spChg chg="del">
          <ac:chgData name="Chí Thiện Lại" userId="15bab0e5f0902558" providerId="LiveId" clId="{98A94CD6-C675-402F-ACD8-6876FB35EAD4}" dt="2022-06-19T10:58:10.544" v="147" actId="478"/>
          <ac:spMkLst>
            <pc:docMk/>
            <pc:sldMk cId="3387320506" sldId="1699"/>
            <ac:spMk id="86" creationId="{A194C71F-898F-E39A-A934-B6951C45B80A}"/>
          </ac:spMkLst>
        </pc:spChg>
        <pc:spChg chg="del">
          <ac:chgData name="Chí Thiện Lại" userId="15bab0e5f0902558" providerId="LiveId" clId="{98A94CD6-C675-402F-ACD8-6876FB35EAD4}" dt="2022-06-19T10:58:10.544" v="147" actId="478"/>
          <ac:spMkLst>
            <pc:docMk/>
            <pc:sldMk cId="3387320506" sldId="1699"/>
            <ac:spMk id="87" creationId="{1B306B51-AFD2-A873-0958-9A04B5A4897E}"/>
          </ac:spMkLst>
        </pc:spChg>
        <pc:spChg chg="del">
          <ac:chgData name="Chí Thiện Lại" userId="15bab0e5f0902558" providerId="LiveId" clId="{98A94CD6-C675-402F-ACD8-6876FB35EAD4}" dt="2022-06-19T10:58:10.544" v="147" actId="478"/>
          <ac:spMkLst>
            <pc:docMk/>
            <pc:sldMk cId="3387320506" sldId="1699"/>
            <ac:spMk id="88" creationId="{C9E196FA-48DF-DC55-8E03-45160FEC8645}"/>
          </ac:spMkLst>
        </pc:spChg>
        <pc:spChg chg="del">
          <ac:chgData name="Chí Thiện Lại" userId="15bab0e5f0902558" providerId="LiveId" clId="{98A94CD6-C675-402F-ACD8-6876FB35EAD4}" dt="2022-06-19T10:58:10.544" v="147" actId="478"/>
          <ac:spMkLst>
            <pc:docMk/>
            <pc:sldMk cId="3387320506" sldId="1699"/>
            <ac:spMk id="89" creationId="{0CCDF9E9-5A2F-BEEF-58AB-E629763BE0C5}"/>
          </ac:spMkLst>
        </pc:spChg>
        <pc:spChg chg="del">
          <ac:chgData name="Chí Thiện Lại" userId="15bab0e5f0902558" providerId="LiveId" clId="{98A94CD6-C675-402F-ACD8-6876FB35EAD4}" dt="2022-06-19T10:58:10.544" v="147" actId="478"/>
          <ac:spMkLst>
            <pc:docMk/>
            <pc:sldMk cId="3387320506" sldId="1699"/>
            <ac:spMk id="90" creationId="{A700CA17-0F72-B236-433A-680B79EFED16}"/>
          </ac:spMkLst>
        </pc:spChg>
        <pc:spChg chg="del">
          <ac:chgData name="Chí Thiện Lại" userId="15bab0e5f0902558" providerId="LiveId" clId="{98A94CD6-C675-402F-ACD8-6876FB35EAD4}" dt="2022-06-19T10:58:10.544" v="147" actId="478"/>
          <ac:spMkLst>
            <pc:docMk/>
            <pc:sldMk cId="3387320506" sldId="1699"/>
            <ac:spMk id="120" creationId="{DBF09873-39C7-A201-0A65-01E8272B8E00}"/>
          </ac:spMkLst>
        </pc:spChg>
        <pc:spChg chg="del">
          <ac:chgData name="Chí Thiện Lại" userId="15bab0e5f0902558" providerId="LiveId" clId="{98A94CD6-C675-402F-ACD8-6876FB35EAD4}" dt="2022-06-19T10:58:10.544" v="147" actId="478"/>
          <ac:spMkLst>
            <pc:docMk/>
            <pc:sldMk cId="3387320506" sldId="1699"/>
            <ac:spMk id="121" creationId="{6DF97C99-9B34-C360-2BCB-9D6F7DD13448}"/>
          </ac:spMkLst>
        </pc:spChg>
        <pc:spChg chg="del">
          <ac:chgData name="Chí Thiện Lại" userId="15bab0e5f0902558" providerId="LiveId" clId="{98A94CD6-C675-402F-ACD8-6876FB35EAD4}" dt="2022-06-19T10:58:10.544" v="147" actId="478"/>
          <ac:spMkLst>
            <pc:docMk/>
            <pc:sldMk cId="3387320506" sldId="1699"/>
            <ac:spMk id="122" creationId="{F824FD11-DAA9-8A36-036F-0D95E15A6B35}"/>
          </ac:spMkLst>
        </pc:spChg>
        <pc:spChg chg="del">
          <ac:chgData name="Chí Thiện Lại" userId="15bab0e5f0902558" providerId="LiveId" clId="{98A94CD6-C675-402F-ACD8-6876FB35EAD4}" dt="2022-06-19T10:58:10.544" v="147" actId="478"/>
          <ac:spMkLst>
            <pc:docMk/>
            <pc:sldMk cId="3387320506" sldId="1699"/>
            <ac:spMk id="123" creationId="{EBBD7EC2-F155-A472-D4DB-58D63BC5D549}"/>
          </ac:spMkLst>
        </pc:spChg>
        <pc:spChg chg="del">
          <ac:chgData name="Chí Thiện Lại" userId="15bab0e5f0902558" providerId="LiveId" clId="{98A94CD6-C675-402F-ACD8-6876FB35EAD4}" dt="2022-06-19T10:58:10.544" v="147" actId="478"/>
          <ac:spMkLst>
            <pc:docMk/>
            <pc:sldMk cId="3387320506" sldId="1699"/>
            <ac:spMk id="124" creationId="{F6AA609B-D2E0-3492-ADDB-3F0ED504C1B2}"/>
          </ac:spMkLst>
        </pc:spChg>
        <pc:spChg chg="del">
          <ac:chgData name="Chí Thiện Lại" userId="15bab0e5f0902558" providerId="LiveId" clId="{98A94CD6-C675-402F-ACD8-6876FB35EAD4}" dt="2022-06-19T10:58:10.544" v="147" actId="478"/>
          <ac:spMkLst>
            <pc:docMk/>
            <pc:sldMk cId="3387320506" sldId="1699"/>
            <ac:spMk id="125" creationId="{D118C743-91B5-C15F-7710-3AB150FAD94E}"/>
          </ac:spMkLst>
        </pc:spChg>
        <pc:spChg chg="del">
          <ac:chgData name="Chí Thiện Lại" userId="15bab0e5f0902558" providerId="LiveId" clId="{98A94CD6-C675-402F-ACD8-6876FB35EAD4}" dt="2022-06-19T10:58:10.544" v="147" actId="478"/>
          <ac:spMkLst>
            <pc:docMk/>
            <pc:sldMk cId="3387320506" sldId="1699"/>
            <ac:spMk id="126" creationId="{AD0F7CB7-A436-8C00-B6B0-67B2C181C92B}"/>
          </ac:spMkLst>
        </pc:spChg>
        <pc:spChg chg="del">
          <ac:chgData name="Chí Thiện Lại" userId="15bab0e5f0902558" providerId="LiveId" clId="{98A94CD6-C675-402F-ACD8-6876FB35EAD4}" dt="2022-06-19T10:58:10.544" v="147" actId="478"/>
          <ac:spMkLst>
            <pc:docMk/>
            <pc:sldMk cId="3387320506" sldId="1699"/>
            <ac:spMk id="127" creationId="{F57786BB-883D-218B-2640-9767288E817E}"/>
          </ac:spMkLst>
        </pc:spChg>
        <pc:cxnChg chg="del mod">
          <ac:chgData name="Chí Thiện Lại" userId="15bab0e5f0902558" providerId="LiveId" clId="{98A94CD6-C675-402F-ACD8-6876FB35EAD4}" dt="2022-06-19T10:58:10.544" v="147" actId="478"/>
          <ac:cxnSpMkLst>
            <pc:docMk/>
            <pc:sldMk cId="3387320506" sldId="1699"/>
            <ac:cxnSpMk id="6" creationId="{FDE0C1E5-8F55-7F8F-858C-6380FB789ED1}"/>
          </ac:cxnSpMkLst>
        </pc:cxnChg>
        <pc:cxnChg chg="del mod">
          <ac:chgData name="Chí Thiện Lại" userId="15bab0e5f0902558" providerId="LiveId" clId="{98A94CD6-C675-402F-ACD8-6876FB35EAD4}" dt="2022-06-19T10:58:10.544" v="147" actId="478"/>
          <ac:cxnSpMkLst>
            <pc:docMk/>
            <pc:sldMk cId="3387320506" sldId="1699"/>
            <ac:cxnSpMk id="22" creationId="{EF7215AD-5CD5-7F0D-83A5-E1BAFFE2DEA1}"/>
          </ac:cxnSpMkLst>
        </pc:cxnChg>
        <pc:cxnChg chg="del mod">
          <ac:chgData name="Chí Thiện Lại" userId="15bab0e5f0902558" providerId="LiveId" clId="{98A94CD6-C675-402F-ACD8-6876FB35EAD4}" dt="2022-06-19T10:58:10.544" v="147" actId="478"/>
          <ac:cxnSpMkLst>
            <pc:docMk/>
            <pc:sldMk cId="3387320506" sldId="1699"/>
            <ac:cxnSpMk id="91" creationId="{F399C881-8E18-DFEC-DE9F-DD3DA3EE3198}"/>
          </ac:cxnSpMkLst>
        </pc:cxnChg>
        <pc:cxnChg chg="del mod">
          <ac:chgData name="Chí Thiện Lại" userId="15bab0e5f0902558" providerId="LiveId" clId="{98A94CD6-C675-402F-ACD8-6876FB35EAD4}" dt="2022-06-19T10:58:10.544" v="147" actId="478"/>
          <ac:cxnSpMkLst>
            <pc:docMk/>
            <pc:sldMk cId="3387320506" sldId="1699"/>
            <ac:cxnSpMk id="94" creationId="{4C0619EB-467D-A799-B1EE-24B943F94073}"/>
          </ac:cxnSpMkLst>
        </pc:cxnChg>
        <pc:cxnChg chg="del mod">
          <ac:chgData name="Chí Thiện Lại" userId="15bab0e5f0902558" providerId="LiveId" clId="{98A94CD6-C675-402F-ACD8-6876FB35EAD4}" dt="2022-06-19T10:58:10.544" v="147" actId="478"/>
          <ac:cxnSpMkLst>
            <pc:docMk/>
            <pc:sldMk cId="3387320506" sldId="1699"/>
            <ac:cxnSpMk id="97" creationId="{AC6BFCE7-328E-D570-BB26-462AA1E22198}"/>
          </ac:cxnSpMkLst>
        </pc:cxnChg>
        <pc:cxnChg chg="del mod">
          <ac:chgData name="Chí Thiện Lại" userId="15bab0e5f0902558" providerId="LiveId" clId="{98A94CD6-C675-402F-ACD8-6876FB35EAD4}" dt="2022-06-19T10:58:10.544" v="147" actId="478"/>
          <ac:cxnSpMkLst>
            <pc:docMk/>
            <pc:sldMk cId="3387320506" sldId="1699"/>
            <ac:cxnSpMk id="98" creationId="{3E81FEDC-757B-614B-6824-E344E1995613}"/>
          </ac:cxnSpMkLst>
        </pc:cxnChg>
        <pc:cxnChg chg="del mod">
          <ac:chgData name="Chí Thiện Lại" userId="15bab0e5f0902558" providerId="LiveId" clId="{98A94CD6-C675-402F-ACD8-6876FB35EAD4}" dt="2022-06-19T10:58:10.544" v="147" actId="478"/>
          <ac:cxnSpMkLst>
            <pc:docMk/>
            <pc:sldMk cId="3387320506" sldId="1699"/>
            <ac:cxnSpMk id="104" creationId="{38BE5864-5780-7A69-55C0-07D35AB1C85C}"/>
          </ac:cxnSpMkLst>
        </pc:cxnChg>
        <pc:cxnChg chg="del mod">
          <ac:chgData name="Chí Thiện Lại" userId="15bab0e5f0902558" providerId="LiveId" clId="{98A94CD6-C675-402F-ACD8-6876FB35EAD4}" dt="2022-06-19T10:58:10.544" v="147" actId="478"/>
          <ac:cxnSpMkLst>
            <pc:docMk/>
            <pc:sldMk cId="3387320506" sldId="1699"/>
            <ac:cxnSpMk id="105" creationId="{C114E707-59E8-BF0C-5B9A-C7D2B392862F}"/>
          </ac:cxnSpMkLst>
        </pc:cxnChg>
      </pc:sldChg>
      <pc:sldChg chg="delSp modSp add mod">
        <pc:chgData name="Chí Thiện Lại" userId="15bab0e5f0902558" providerId="LiveId" clId="{98A94CD6-C675-402F-ACD8-6876FB35EAD4}" dt="2022-06-19T10:58:37.330" v="152" actId="478"/>
        <pc:sldMkLst>
          <pc:docMk/>
          <pc:sldMk cId="751200936" sldId="1700"/>
        </pc:sldMkLst>
        <pc:spChg chg="del">
          <ac:chgData name="Chí Thiện Lại" userId="15bab0e5f0902558" providerId="LiveId" clId="{98A94CD6-C675-402F-ACD8-6876FB35EAD4}" dt="2022-06-19T10:58:34.678" v="151" actId="478"/>
          <ac:spMkLst>
            <pc:docMk/>
            <pc:sldMk cId="751200936" sldId="1700"/>
            <ac:spMk id="75" creationId="{34F37B99-B90C-3666-0DE2-24DB15E72C18}"/>
          </ac:spMkLst>
        </pc:spChg>
        <pc:spChg chg="del">
          <ac:chgData name="Chí Thiện Lại" userId="15bab0e5f0902558" providerId="LiveId" clId="{98A94CD6-C675-402F-ACD8-6876FB35EAD4}" dt="2022-06-19T10:58:34.678" v="151" actId="478"/>
          <ac:spMkLst>
            <pc:docMk/>
            <pc:sldMk cId="751200936" sldId="1700"/>
            <ac:spMk id="76" creationId="{C6AE37E2-8A29-FA36-73D5-0DE46C0A136D}"/>
          </ac:spMkLst>
        </pc:spChg>
        <pc:spChg chg="del">
          <ac:chgData name="Chí Thiện Lại" userId="15bab0e5f0902558" providerId="LiveId" clId="{98A94CD6-C675-402F-ACD8-6876FB35EAD4}" dt="2022-06-19T10:58:34.678" v="151" actId="478"/>
          <ac:spMkLst>
            <pc:docMk/>
            <pc:sldMk cId="751200936" sldId="1700"/>
            <ac:spMk id="77" creationId="{0CFCE643-28AA-FE21-87ED-95B3482A9EF7}"/>
          </ac:spMkLst>
        </pc:spChg>
        <pc:spChg chg="del">
          <ac:chgData name="Chí Thiện Lại" userId="15bab0e5f0902558" providerId="LiveId" clId="{98A94CD6-C675-402F-ACD8-6876FB35EAD4}" dt="2022-06-19T10:58:34.678" v="151" actId="478"/>
          <ac:spMkLst>
            <pc:docMk/>
            <pc:sldMk cId="751200936" sldId="1700"/>
            <ac:spMk id="78" creationId="{F517410A-5CC5-5ED2-BCD1-353AB31F6365}"/>
          </ac:spMkLst>
        </pc:spChg>
        <pc:spChg chg="del">
          <ac:chgData name="Chí Thiện Lại" userId="15bab0e5f0902558" providerId="LiveId" clId="{98A94CD6-C675-402F-ACD8-6876FB35EAD4}" dt="2022-06-19T10:58:34.678" v="151" actId="478"/>
          <ac:spMkLst>
            <pc:docMk/>
            <pc:sldMk cId="751200936" sldId="1700"/>
            <ac:spMk id="79" creationId="{07228093-7AB9-2DBD-6587-837BCA4F2837}"/>
          </ac:spMkLst>
        </pc:spChg>
        <pc:spChg chg="del">
          <ac:chgData name="Chí Thiện Lại" userId="15bab0e5f0902558" providerId="LiveId" clId="{98A94CD6-C675-402F-ACD8-6876FB35EAD4}" dt="2022-06-19T10:58:34.678" v="151" actId="478"/>
          <ac:spMkLst>
            <pc:docMk/>
            <pc:sldMk cId="751200936" sldId="1700"/>
            <ac:spMk id="80" creationId="{94C5D296-1C2F-CCCF-3154-3DD0A31C9550}"/>
          </ac:spMkLst>
        </pc:spChg>
        <pc:spChg chg="del">
          <ac:chgData name="Chí Thiện Lại" userId="15bab0e5f0902558" providerId="LiveId" clId="{98A94CD6-C675-402F-ACD8-6876FB35EAD4}" dt="2022-06-19T10:58:34.678" v="151" actId="478"/>
          <ac:spMkLst>
            <pc:docMk/>
            <pc:sldMk cId="751200936" sldId="1700"/>
            <ac:spMk id="81" creationId="{1CB4B48A-5648-5015-5D6F-45705C79E7DF}"/>
          </ac:spMkLst>
        </pc:spChg>
        <pc:spChg chg="del">
          <ac:chgData name="Chí Thiện Lại" userId="15bab0e5f0902558" providerId="LiveId" clId="{98A94CD6-C675-402F-ACD8-6876FB35EAD4}" dt="2022-06-19T10:58:34.678" v="151" actId="478"/>
          <ac:spMkLst>
            <pc:docMk/>
            <pc:sldMk cId="751200936" sldId="1700"/>
            <ac:spMk id="82" creationId="{4290C5C6-B0E4-8B3A-3F55-8426997F830B}"/>
          </ac:spMkLst>
        </pc:spChg>
        <pc:spChg chg="del">
          <ac:chgData name="Chí Thiện Lại" userId="15bab0e5f0902558" providerId="LiveId" clId="{98A94CD6-C675-402F-ACD8-6876FB35EAD4}" dt="2022-06-19T10:58:34.678" v="151" actId="478"/>
          <ac:spMkLst>
            <pc:docMk/>
            <pc:sldMk cId="751200936" sldId="1700"/>
            <ac:spMk id="83" creationId="{1B99EA41-BA62-996E-0ABE-6C4A19E7D7F2}"/>
          </ac:spMkLst>
        </pc:spChg>
        <pc:spChg chg="del">
          <ac:chgData name="Chí Thiện Lại" userId="15bab0e5f0902558" providerId="LiveId" clId="{98A94CD6-C675-402F-ACD8-6876FB35EAD4}" dt="2022-06-19T10:58:34.678" v="151" actId="478"/>
          <ac:spMkLst>
            <pc:docMk/>
            <pc:sldMk cId="751200936" sldId="1700"/>
            <ac:spMk id="84" creationId="{4E8ABB15-0FAD-D8F0-645C-4E80505219B2}"/>
          </ac:spMkLst>
        </pc:spChg>
        <pc:spChg chg="del">
          <ac:chgData name="Chí Thiện Lại" userId="15bab0e5f0902558" providerId="LiveId" clId="{98A94CD6-C675-402F-ACD8-6876FB35EAD4}" dt="2022-06-19T10:58:34.678" v="151" actId="478"/>
          <ac:spMkLst>
            <pc:docMk/>
            <pc:sldMk cId="751200936" sldId="1700"/>
            <ac:spMk id="85" creationId="{4985279C-EA58-9E71-CFD4-D5A899B7DF3E}"/>
          </ac:spMkLst>
        </pc:spChg>
        <pc:spChg chg="del">
          <ac:chgData name="Chí Thiện Lại" userId="15bab0e5f0902558" providerId="LiveId" clId="{98A94CD6-C675-402F-ACD8-6876FB35EAD4}" dt="2022-06-19T10:58:34.678" v="151" actId="478"/>
          <ac:spMkLst>
            <pc:docMk/>
            <pc:sldMk cId="751200936" sldId="1700"/>
            <ac:spMk id="86" creationId="{A194C71F-898F-E39A-A934-B6951C45B80A}"/>
          </ac:spMkLst>
        </pc:spChg>
        <pc:spChg chg="del">
          <ac:chgData name="Chí Thiện Lại" userId="15bab0e5f0902558" providerId="LiveId" clId="{98A94CD6-C675-402F-ACD8-6876FB35EAD4}" dt="2022-06-19T10:58:34.678" v="151" actId="478"/>
          <ac:spMkLst>
            <pc:docMk/>
            <pc:sldMk cId="751200936" sldId="1700"/>
            <ac:spMk id="87" creationId="{1B306B51-AFD2-A873-0958-9A04B5A4897E}"/>
          </ac:spMkLst>
        </pc:spChg>
        <pc:spChg chg="del">
          <ac:chgData name="Chí Thiện Lại" userId="15bab0e5f0902558" providerId="LiveId" clId="{98A94CD6-C675-402F-ACD8-6876FB35EAD4}" dt="2022-06-19T10:58:34.678" v="151" actId="478"/>
          <ac:spMkLst>
            <pc:docMk/>
            <pc:sldMk cId="751200936" sldId="1700"/>
            <ac:spMk id="88" creationId="{C9E196FA-48DF-DC55-8E03-45160FEC8645}"/>
          </ac:spMkLst>
        </pc:spChg>
        <pc:spChg chg="del">
          <ac:chgData name="Chí Thiện Lại" userId="15bab0e5f0902558" providerId="LiveId" clId="{98A94CD6-C675-402F-ACD8-6876FB35EAD4}" dt="2022-06-19T10:58:34.678" v="151" actId="478"/>
          <ac:spMkLst>
            <pc:docMk/>
            <pc:sldMk cId="751200936" sldId="1700"/>
            <ac:spMk id="89" creationId="{0CCDF9E9-5A2F-BEEF-58AB-E629763BE0C5}"/>
          </ac:spMkLst>
        </pc:spChg>
        <pc:spChg chg="del">
          <ac:chgData name="Chí Thiện Lại" userId="15bab0e5f0902558" providerId="LiveId" clId="{98A94CD6-C675-402F-ACD8-6876FB35EAD4}" dt="2022-06-19T10:58:34.678" v="151" actId="478"/>
          <ac:spMkLst>
            <pc:docMk/>
            <pc:sldMk cId="751200936" sldId="1700"/>
            <ac:spMk id="90" creationId="{A700CA17-0F72-B236-433A-680B79EFED16}"/>
          </ac:spMkLst>
        </pc:spChg>
        <pc:spChg chg="del">
          <ac:chgData name="Chí Thiện Lại" userId="15bab0e5f0902558" providerId="LiveId" clId="{98A94CD6-C675-402F-ACD8-6876FB35EAD4}" dt="2022-06-19T10:58:34.678" v="151" actId="478"/>
          <ac:spMkLst>
            <pc:docMk/>
            <pc:sldMk cId="751200936" sldId="1700"/>
            <ac:spMk id="122" creationId="{F824FD11-DAA9-8A36-036F-0D95E15A6B35}"/>
          </ac:spMkLst>
        </pc:spChg>
        <pc:spChg chg="del">
          <ac:chgData name="Chí Thiện Lại" userId="15bab0e5f0902558" providerId="LiveId" clId="{98A94CD6-C675-402F-ACD8-6876FB35EAD4}" dt="2022-06-19T10:58:34.678" v="151" actId="478"/>
          <ac:spMkLst>
            <pc:docMk/>
            <pc:sldMk cId="751200936" sldId="1700"/>
            <ac:spMk id="123" creationId="{EBBD7EC2-F155-A472-D4DB-58D63BC5D549}"/>
          </ac:spMkLst>
        </pc:spChg>
        <pc:spChg chg="del">
          <ac:chgData name="Chí Thiện Lại" userId="15bab0e5f0902558" providerId="LiveId" clId="{98A94CD6-C675-402F-ACD8-6876FB35EAD4}" dt="2022-06-19T10:58:37.330" v="152" actId="478"/>
          <ac:spMkLst>
            <pc:docMk/>
            <pc:sldMk cId="751200936" sldId="1700"/>
            <ac:spMk id="126" creationId="{AD0F7CB7-A436-8C00-B6B0-67B2C181C92B}"/>
          </ac:spMkLst>
        </pc:spChg>
        <pc:spChg chg="del">
          <ac:chgData name="Chí Thiện Lại" userId="15bab0e5f0902558" providerId="LiveId" clId="{98A94CD6-C675-402F-ACD8-6876FB35EAD4}" dt="2022-06-19T10:58:34.678" v="151" actId="478"/>
          <ac:spMkLst>
            <pc:docMk/>
            <pc:sldMk cId="751200936" sldId="1700"/>
            <ac:spMk id="127" creationId="{F57786BB-883D-218B-2640-9767288E817E}"/>
          </ac:spMkLst>
        </pc:spChg>
        <pc:cxnChg chg="del mod">
          <ac:chgData name="Chí Thiện Lại" userId="15bab0e5f0902558" providerId="LiveId" clId="{98A94CD6-C675-402F-ACD8-6876FB35EAD4}" dt="2022-06-19T10:58:34.678" v="151" actId="478"/>
          <ac:cxnSpMkLst>
            <pc:docMk/>
            <pc:sldMk cId="751200936" sldId="1700"/>
            <ac:cxnSpMk id="97" creationId="{AC6BFCE7-328E-D570-BB26-462AA1E22198}"/>
          </ac:cxnSpMkLst>
        </pc:cxnChg>
        <pc:cxnChg chg="del mod">
          <ac:chgData name="Chí Thiện Lại" userId="15bab0e5f0902558" providerId="LiveId" clId="{98A94CD6-C675-402F-ACD8-6876FB35EAD4}" dt="2022-06-19T10:58:34.678" v="151" actId="478"/>
          <ac:cxnSpMkLst>
            <pc:docMk/>
            <pc:sldMk cId="751200936" sldId="1700"/>
            <ac:cxnSpMk id="98" creationId="{3E81FEDC-757B-614B-6824-E344E1995613}"/>
          </ac:cxnSpMkLst>
        </pc:cxnChg>
        <pc:cxnChg chg="del mod">
          <ac:chgData name="Chí Thiện Lại" userId="15bab0e5f0902558" providerId="LiveId" clId="{98A94CD6-C675-402F-ACD8-6876FB35EAD4}" dt="2022-06-19T10:58:34.678" v="151" actId="478"/>
          <ac:cxnSpMkLst>
            <pc:docMk/>
            <pc:sldMk cId="751200936" sldId="1700"/>
            <ac:cxnSpMk id="104" creationId="{38BE5864-5780-7A69-55C0-07D35AB1C85C}"/>
          </ac:cxnSpMkLst>
        </pc:cxnChg>
        <pc:cxnChg chg="del mod">
          <ac:chgData name="Chí Thiện Lại" userId="15bab0e5f0902558" providerId="LiveId" clId="{98A94CD6-C675-402F-ACD8-6876FB35EAD4}" dt="2022-06-19T10:58:34.678" v="151" actId="478"/>
          <ac:cxnSpMkLst>
            <pc:docMk/>
            <pc:sldMk cId="751200936" sldId="1700"/>
            <ac:cxnSpMk id="105" creationId="{C114E707-59E8-BF0C-5B9A-C7D2B392862F}"/>
          </ac:cxnSpMkLst>
        </pc:cxnChg>
      </pc:sldChg>
      <pc:sldChg chg="delSp modSp add mod">
        <pc:chgData name="Chí Thiện Lại" userId="15bab0e5f0902558" providerId="LiveId" clId="{98A94CD6-C675-402F-ACD8-6876FB35EAD4}" dt="2022-06-19T10:58:49.863" v="153" actId="478"/>
        <pc:sldMkLst>
          <pc:docMk/>
          <pc:sldMk cId="1589995740" sldId="1701"/>
        </pc:sldMkLst>
        <pc:spChg chg="del">
          <ac:chgData name="Chí Thiện Lại" userId="15bab0e5f0902558" providerId="LiveId" clId="{98A94CD6-C675-402F-ACD8-6876FB35EAD4}" dt="2022-06-19T10:58:49.863" v="153" actId="478"/>
          <ac:spMkLst>
            <pc:docMk/>
            <pc:sldMk cId="1589995740" sldId="1701"/>
            <ac:spMk id="83" creationId="{1B99EA41-BA62-996E-0ABE-6C4A19E7D7F2}"/>
          </ac:spMkLst>
        </pc:spChg>
        <pc:spChg chg="del">
          <ac:chgData name="Chí Thiện Lại" userId="15bab0e5f0902558" providerId="LiveId" clId="{98A94CD6-C675-402F-ACD8-6876FB35EAD4}" dt="2022-06-19T10:58:49.863" v="153" actId="478"/>
          <ac:spMkLst>
            <pc:docMk/>
            <pc:sldMk cId="1589995740" sldId="1701"/>
            <ac:spMk id="84" creationId="{4E8ABB15-0FAD-D8F0-645C-4E80505219B2}"/>
          </ac:spMkLst>
        </pc:spChg>
        <pc:spChg chg="del">
          <ac:chgData name="Chí Thiện Lại" userId="15bab0e5f0902558" providerId="LiveId" clId="{98A94CD6-C675-402F-ACD8-6876FB35EAD4}" dt="2022-06-19T10:58:49.863" v="153" actId="478"/>
          <ac:spMkLst>
            <pc:docMk/>
            <pc:sldMk cId="1589995740" sldId="1701"/>
            <ac:spMk id="85" creationId="{4985279C-EA58-9E71-CFD4-D5A899B7DF3E}"/>
          </ac:spMkLst>
        </pc:spChg>
        <pc:spChg chg="del">
          <ac:chgData name="Chí Thiện Lại" userId="15bab0e5f0902558" providerId="LiveId" clId="{98A94CD6-C675-402F-ACD8-6876FB35EAD4}" dt="2022-06-19T10:58:49.863" v="153" actId="478"/>
          <ac:spMkLst>
            <pc:docMk/>
            <pc:sldMk cId="1589995740" sldId="1701"/>
            <ac:spMk id="86" creationId="{A194C71F-898F-E39A-A934-B6951C45B80A}"/>
          </ac:spMkLst>
        </pc:spChg>
        <pc:spChg chg="del">
          <ac:chgData name="Chí Thiện Lại" userId="15bab0e5f0902558" providerId="LiveId" clId="{98A94CD6-C675-402F-ACD8-6876FB35EAD4}" dt="2022-06-19T10:58:49.863" v="153" actId="478"/>
          <ac:spMkLst>
            <pc:docMk/>
            <pc:sldMk cId="1589995740" sldId="1701"/>
            <ac:spMk id="87" creationId="{1B306B51-AFD2-A873-0958-9A04B5A4897E}"/>
          </ac:spMkLst>
        </pc:spChg>
        <pc:spChg chg="del">
          <ac:chgData name="Chí Thiện Lại" userId="15bab0e5f0902558" providerId="LiveId" clId="{98A94CD6-C675-402F-ACD8-6876FB35EAD4}" dt="2022-06-19T10:58:49.863" v="153" actId="478"/>
          <ac:spMkLst>
            <pc:docMk/>
            <pc:sldMk cId="1589995740" sldId="1701"/>
            <ac:spMk id="88" creationId="{C9E196FA-48DF-DC55-8E03-45160FEC8645}"/>
          </ac:spMkLst>
        </pc:spChg>
        <pc:spChg chg="del">
          <ac:chgData name="Chí Thiện Lại" userId="15bab0e5f0902558" providerId="LiveId" clId="{98A94CD6-C675-402F-ACD8-6876FB35EAD4}" dt="2022-06-19T10:58:49.863" v="153" actId="478"/>
          <ac:spMkLst>
            <pc:docMk/>
            <pc:sldMk cId="1589995740" sldId="1701"/>
            <ac:spMk id="89" creationId="{0CCDF9E9-5A2F-BEEF-58AB-E629763BE0C5}"/>
          </ac:spMkLst>
        </pc:spChg>
        <pc:spChg chg="del">
          <ac:chgData name="Chí Thiện Lại" userId="15bab0e5f0902558" providerId="LiveId" clId="{98A94CD6-C675-402F-ACD8-6876FB35EAD4}" dt="2022-06-19T10:58:49.863" v="153" actId="478"/>
          <ac:spMkLst>
            <pc:docMk/>
            <pc:sldMk cId="1589995740" sldId="1701"/>
            <ac:spMk id="90" creationId="{A700CA17-0F72-B236-433A-680B79EFED16}"/>
          </ac:spMkLst>
        </pc:spChg>
        <pc:spChg chg="del">
          <ac:chgData name="Chí Thiện Lại" userId="15bab0e5f0902558" providerId="LiveId" clId="{98A94CD6-C675-402F-ACD8-6876FB35EAD4}" dt="2022-06-19T10:58:49.863" v="153" actId="478"/>
          <ac:spMkLst>
            <pc:docMk/>
            <pc:sldMk cId="1589995740" sldId="1701"/>
            <ac:spMk id="123" creationId="{EBBD7EC2-F155-A472-D4DB-58D63BC5D549}"/>
          </ac:spMkLst>
        </pc:spChg>
        <pc:spChg chg="del">
          <ac:chgData name="Chí Thiện Lại" userId="15bab0e5f0902558" providerId="LiveId" clId="{98A94CD6-C675-402F-ACD8-6876FB35EAD4}" dt="2022-06-19T10:58:49.863" v="153" actId="478"/>
          <ac:spMkLst>
            <pc:docMk/>
            <pc:sldMk cId="1589995740" sldId="1701"/>
            <ac:spMk id="127" creationId="{F57786BB-883D-218B-2640-9767288E817E}"/>
          </ac:spMkLst>
        </pc:spChg>
        <pc:cxnChg chg="del mod">
          <ac:chgData name="Chí Thiện Lại" userId="15bab0e5f0902558" providerId="LiveId" clId="{98A94CD6-C675-402F-ACD8-6876FB35EAD4}" dt="2022-06-19T10:58:49.863" v="153" actId="478"/>
          <ac:cxnSpMkLst>
            <pc:docMk/>
            <pc:sldMk cId="1589995740" sldId="1701"/>
            <ac:cxnSpMk id="104" creationId="{38BE5864-5780-7A69-55C0-07D35AB1C85C}"/>
          </ac:cxnSpMkLst>
        </pc:cxnChg>
        <pc:cxnChg chg="del mod">
          <ac:chgData name="Chí Thiện Lại" userId="15bab0e5f0902558" providerId="LiveId" clId="{98A94CD6-C675-402F-ACD8-6876FB35EAD4}" dt="2022-06-19T10:58:49.863" v="153" actId="478"/>
          <ac:cxnSpMkLst>
            <pc:docMk/>
            <pc:sldMk cId="1589995740" sldId="1701"/>
            <ac:cxnSpMk id="105" creationId="{C114E707-59E8-BF0C-5B9A-C7D2B392862F}"/>
          </ac:cxnSpMkLst>
        </pc:cxnChg>
      </pc:sldChg>
      <pc:sldChg chg="add">
        <pc:chgData name="Chí Thiện Lại" userId="15bab0e5f0902558" providerId="LiveId" clId="{98A94CD6-C675-402F-ACD8-6876FB35EAD4}" dt="2022-06-19T10:57:44.953" v="145"/>
        <pc:sldMkLst>
          <pc:docMk/>
          <pc:sldMk cId="2600022228" sldId="1702"/>
        </pc:sldMkLst>
      </pc:sldChg>
      <pc:sldChg chg="delSp modSp add mod">
        <pc:chgData name="Chí Thiện Lại" userId="15bab0e5f0902558" providerId="LiveId" clId="{98A94CD6-C675-402F-ACD8-6876FB35EAD4}" dt="2022-06-19T10:58:24.630" v="150" actId="478"/>
        <pc:sldMkLst>
          <pc:docMk/>
          <pc:sldMk cId="884804260" sldId="1703"/>
        </pc:sldMkLst>
        <pc:spChg chg="del">
          <ac:chgData name="Chí Thiện Lại" userId="15bab0e5f0902558" providerId="LiveId" clId="{98A94CD6-C675-402F-ACD8-6876FB35EAD4}" dt="2022-06-19T10:58:18.233" v="148" actId="478"/>
          <ac:spMkLst>
            <pc:docMk/>
            <pc:sldMk cId="884804260" sldId="1703"/>
            <ac:spMk id="67" creationId="{10C97552-E4C6-D45E-2AF9-4F90A87C6347}"/>
          </ac:spMkLst>
        </pc:spChg>
        <pc:spChg chg="del">
          <ac:chgData name="Chí Thiện Lại" userId="15bab0e5f0902558" providerId="LiveId" clId="{98A94CD6-C675-402F-ACD8-6876FB35EAD4}" dt="2022-06-19T10:58:18.233" v="148" actId="478"/>
          <ac:spMkLst>
            <pc:docMk/>
            <pc:sldMk cId="884804260" sldId="1703"/>
            <ac:spMk id="68" creationId="{2371EF16-D06B-468D-6811-940B964A5828}"/>
          </ac:spMkLst>
        </pc:spChg>
        <pc:spChg chg="del">
          <ac:chgData name="Chí Thiện Lại" userId="15bab0e5f0902558" providerId="LiveId" clId="{98A94CD6-C675-402F-ACD8-6876FB35EAD4}" dt="2022-06-19T10:58:18.233" v="148" actId="478"/>
          <ac:spMkLst>
            <pc:docMk/>
            <pc:sldMk cId="884804260" sldId="1703"/>
            <ac:spMk id="69" creationId="{BF11DE75-2983-3721-0467-ECB3CB889BEE}"/>
          </ac:spMkLst>
        </pc:spChg>
        <pc:spChg chg="del">
          <ac:chgData name="Chí Thiện Lại" userId="15bab0e5f0902558" providerId="LiveId" clId="{98A94CD6-C675-402F-ACD8-6876FB35EAD4}" dt="2022-06-19T10:58:18.233" v="148" actId="478"/>
          <ac:spMkLst>
            <pc:docMk/>
            <pc:sldMk cId="884804260" sldId="1703"/>
            <ac:spMk id="70" creationId="{11834D16-BCC9-1A2F-E876-4CAE52EB3F5D}"/>
          </ac:spMkLst>
        </pc:spChg>
        <pc:spChg chg="del">
          <ac:chgData name="Chí Thiện Lại" userId="15bab0e5f0902558" providerId="LiveId" clId="{98A94CD6-C675-402F-ACD8-6876FB35EAD4}" dt="2022-06-19T10:58:18.233" v="148" actId="478"/>
          <ac:spMkLst>
            <pc:docMk/>
            <pc:sldMk cId="884804260" sldId="1703"/>
            <ac:spMk id="71" creationId="{BFC3A695-D033-BA91-0477-8057B4848793}"/>
          </ac:spMkLst>
        </pc:spChg>
        <pc:spChg chg="del">
          <ac:chgData name="Chí Thiện Lại" userId="15bab0e5f0902558" providerId="LiveId" clId="{98A94CD6-C675-402F-ACD8-6876FB35EAD4}" dt="2022-06-19T10:58:18.233" v="148" actId="478"/>
          <ac:spMkLst>
            <pc:docMk/>
            <pc:sldMk cId="884804260" sldId="1703"/>
            <ac:spMk id="72" creationId="{3915903A-7798-A4CC-2C07-73573BD6B5BF}"/>
          </ac:spMkLst>
        </pc:spChg>
        <pc:spChg chg="del">
          <ac:chgData name="Chí Thiện Lại" userId="15bab0e5f0902558" providerId="LiveId" clId="{98A94CD6-C675-402F-ACD8-6876FB35EAD4}" dt="2022-06-19T10:58:18.233" v="148" actId="478"/>
          <ac:spMkLst>
            <pc:docMk/>
            <pc:sldMk cId="884804260" sldId="1703"/>
            <ac:spMk id="73" creationId="{763F90B2-A63D-C092-09F1-4F3754B79108}"/>
          </ac:spMkLst>
        </pc:spChg>
        <pc:spChg chg="del">
          <ac:chgData name="Chí Thiện Lại" userId="15bab0e5f0902558" providerId="LiveId" clId="{98A94CD6-C675-402F-ACD8-6876FB35EAD4}" dt="2022-06-19T10:58:18.233" v="148" actId="478"/>
          <ac:spMkLst>
            <pc:docMk/>
            <pc:sldMk cId="884804260" sldId="1703"/>
            <ac:spMk id="74" creationId="{B3CF2528-B951-CB4E-D67C-ADAECE4E8249}"/>
          </ac:spMkLst>
        </pc:spChg>
        <pc:spChg chg="del">
          <ac:chgData name="Chí Thiện Lại" userId="15bab0e5f0902558" providerId="LiveId" clId="{98A94CD6-C675-402F-ACD8-6876FB35EAD4}" dt="2022-06-19T10:58:18.233" v="148" actId="478"/>
          <ac:spMkLst>
            <pc:docMk/>
            <pc:sldMk cId="884804260" sldId="1703"/>
            <ac:spMk id="75" creationId="{34F37B99-B90C-3666-0DE2-24DB15E72C18}"/>
          </ac:spMkLst>
        </pc:spChg>
        <pc:spChg chg="del">
          <ac:chgData name="Chí Thiện Lại" userId="15bab0e5f0902558" providerId="LiveId" clId="{98A94CD6-C675-402F-ACD8-6876FB35EAD4}" dt="2022-06-19T10:58:18.233" v="148" actId="478"/>
          <ac:spMkLst>
            <pc:docMk/>
            <pc:sldMk cId="884804260" sldId="1703"/>
            <ac:spMk id="76" creationId="{C6AE37E2-8A29-FA36-73D5-0DE46C0A136D}"/>
          </ac:spMkLst>
        </pc:spChg>
        <pc:spChg chg="del">
          <ac:chgData name="Chí Thiện Lại" userId="15bab0e5f0902558" providerId="LiveId" clId="{98A94CD6-C675-402F-ACD8-6876FB35EAD4}" dt="2022-06-19T10:58:18.233" v="148" actId="478"/>
          <ac:spMkLst>
            <pc:docMk/>
            <pc:sldMk cId="884804260" sldId="1703"/>
            <ac:spMk id="77" creationId="{0CFCE643-28AA-FE21-87ED-95B3482A9EF7}"/>
          </ac:spMkLst>
        </pc:spChg>
        <pc:spChg chg="del">
          <ac:chgData name="Chí Thiện Lại" userId="15bab0e5f0902558" providerId="LiveId" clId="{98A94CD6-C675-402F-ACD8-6876FB35EAD4}" dt="2022-06-19T10:58:18.233" v="148" actId="478"/>
          <ac:spMkLst>
            <pc:docMk/>
            <pc:sldMk cId="884804260" sldId="1703"/>
            <ac:spMk id="78" creationId="{F517410A-5CC5-5ED2-BCD1-353AB31F6365}"/>
          </ac:spMkLst>
        </pc:spChg>
        <pc:spChg chg="del">
          <ac:chgData name="Chí Thiện Lại" userId="15bab0e5f0902558" providerId="LiveId" clId="{98A94CD6-C675-402F-ACD8-6876FB35EAD4}" dt="2022-06-19T10:58:18.233" v="148" actId="478"/>
          <ac:spMkLst>
            <pc:docMk/>
            <pc:sldMk cId="884804260" sldId="1703"/>
            <ac:spMk id="79" creationId="{07228093-7AB9-2DBD-6587-837BCA4F2837}"/>
          </ac:spMkLst>
        </pc:spChg>
        <pc:spChg chg="del">
          <ac:chgData name="Chí Thiện Lại" userId="15bab0e5f0902558" providerId="LiveId" clId="{98A94CD6-C675-402F-ACD8-6876FB35EAD4}" dt="2022-06-19T10:58:18.233" v="148" actId="478"/>
          <ac:spMkLst>
            <pc:docMk/>
            <pc:sldMk cId="884804260" sldId="1703"/>
            <ac:spMk id="80" creationId="{94C5D296-1C2F-CCCF-3154-3DD0A31C9550}"/>
          </ac:spMkLst>
        </pc:spChg>
        <pc:spChg chg="del">
          <ac:chgData name="Chí Thiện Lại" userId="15bab0e5f0902558" providerId="LiveId" clId="{98A94CD6-C675-402F-ACD8-6876FB35EAD4}" dt="2022-06-19T10:58:18.233" v="148" actId="478"/>
          <ac:spMkLst>
            <pc:docMk/>
            <pc:sldMk cId="884804260" sldId="1703"/>
            <ac:spMk id="81" creationId="{1CB4B48A-5648-5015-5D6F-45705C79E7DF}"/>
          </ac:spMkLst>
        </pc:spChg>
        <pc:spChg chg="del">
          <ac:chgData name="Chí Thiện Lại" userId="15bab0e5f0902558" providerId="LiveId" clId="{98A94CD6-C675-402F-ACD8-6876FB35EAD4}" dt="2022-06-19T10:58:18.233" v="148" actId="478"/>
          <ac:spMkLst>
            <pc:docMk/>
            <pc:sldMk cId="884804260" sldId="1703"/>
            <ac:spMk id="82" creationId="{4290C5C6-B0E4-8B3A-3F55-8426997F830B}"/>
          </ac:spMkLst>
        </pc:spChg>
        <pc:spChg chg="del">
          <ac:chgData name="Chí Thiện Lại" userId="15bab0e5f0902558" providerId="LiveId" clId="{98A94CD6-C675-402F-ACD8-6876FB35EAD4}" dt="2022-06-19T10:58:18.233" v="148" actId="478"/>
          <ac:spMkLst>
            <pc:docMk/>
            <pc:sldMk cId="884804260" sldId="1703"/>
            <ac:spMk id="83" creationId="{1B99EA41-BA62-996E-0ABE-6C4A19E7D7F2}"/>
          </ac:spMkLst>
        </pc:spChg>
        <pc:spChg chg="del">
          <ac:chgData name="Chí Thiện Lại" userId="15bab0e5f0902558" providerId="LiveId" clId="{98A94CD6-C675-402F-ACD8-6876FB35EAD4}" dt="2022-06-19T10:58:18.233" v="148" actId="478"/>
          <ac:spMkLst>
            <pc:docMk/>
            <pc:sldMk cId="884804260" sldId="1703"/>
            <ac:spMk id="84" creationId="{4E8ABB15-0FAD-D8F0-645C-4E80505219B2}"/>
          </ac:spMkLst>
        </pc:spChg>
        <pc:spChg chg="del">
          <ac:chgData name="Chí Thiện Lại" userId="15bab0e5f0902558" providerId="LiveId" clId="{98A94CD6-C675-402F-ACD8-6876FB35EAD4}" dt="2022-06-19T10:58:18.233" v="148" actId="478"/>
          <ac:spMkLst>
            <pc:docMk/>
            <pc:sldMk cId="884804260" sldId="1703"/>
            <ac:spMk id="85" creationId="{4985279C-EA58-9E71-CFD4-D5A899B7DF3E}"/>
          </ac:spMkLst>
        </pc:spChg>
        <pc:spChg chg="del">
          <ac:chgData name="Chí Thiện Lại" userId="15bab0e5f0902558" providerId="LiveId" clId="{98A94CD6-C675-402F-ACD8-6876FB35EAD4}" dt="2022-06-19T10:58:18.233" v="148" actId="478"/>
          <ac:spMkLst>
            <pc:docMk/>
            <pc:sldMk cId="884804260" sldId="1703"/>
            <ac:spMk id="86" creationId="{A194C71F-898F-E39A-A934-B6951C45B80A}"/>
          </ac:spMkLst>
        </pc:spChg>
        <pc:spChg chg="del">
          <ac:chgData name="Chí Thiện Lại" userId="15bab0e5f0902558" providerId="LiveId" clId="{98A94CD6-C675-402F-ACD8-6876FB35EAD4}" dt="2022-06-19T10:58:18.233" v="148" actId="478"/>
          <ac:spMkLst>
            <pc:docMk/>
            <pc:sldMk cId="884804260" sldId="1703"/>
            <ac:spMk id="87" creationId="{1B306B51-AFD2-A873-0958-9A04B5A4897E}"/>
          </ac:spMkLst>
        </pc:spChg>
        <pc:spChg chg="del">
          <ac:chgData name="Chí Thiện Lại" userId="15bab0e5f0902558" providerId="LiveId" clId="{98A94CD6-C675-402F-ACD8-6876FB35EAD4}" dt="2022-06-19T10:58:18.233" v="148" actId="478"/>
          <ac:spMkLst>
            <pc:docMk/>
            <pc:sldMk cId="884804260" sldId="1703"/>
            <ac:spMk id="88" creationId="{C9E196FA-48DF-DC55-8E03-45160FEC8645}"/>
          </ac:spMkLst>
        </pc:spChg>
        <pc:spChg chg="del">
          <ac:chgData name="Chí Thiện Lại" userId="15bab0e5f0902558" providerId="LiveId" clId="{98A94CD6-C675-402F-ACD8-6876FB35EAD4}" dt="2022-06-19T10:58:18.233" v="148" actId="478"/>
          <ac:spMkLst>
            <pc:docMk/>
            <pc:sldMk cId="884804260" sldId="1703"/>
            <ac:spMk id="89" creationId="{0CCDF9E9-5A2F-BEEF-58AB-E629763BE0C5}"/>
          </ac:spMkLst>
        </pc:spChg>
        <pc:spChg chg="del">
          <ac:chgData name="Chí Thiện Lại" userId="15bab0e5f0902558" providerId="LiveId" clId="{98A94CD6-C675-402F-ACD8-6876FB35EAD4}" dt="2022-06-19T10:58:18.233" v="148" actId="478"/>
          <ac:spMkLst>
            <pc:docMk/>
            <pc:sldMk cId="884804260" sldId="1703"/>
            <ac:spMk id="90" creationId="{A700CA17-0F72-B236-433A-680B79EFED16}"/>
          </ac:spMkLst>
        </pc:spChg>
        <pc:spChg chg="del">
          <ac:chgData name="Chí Thiện Lại" userId="15bab0e5f0902558" providerId="LiveId" clId="{98A94CD6-C675-402F-ACD8-6876FB35EAD4}" dt="2022-06-19T10:58:24.630" v="150" actId="478"/>
          <ac:spMkLst>
            <pc:docMk/>
            <pc:sldMk cId="884804260" sldId="1703"/>
            <ac:spMk id="121" creationId="{6DF97C99-9B34-C360-2BCB-9D6F7DD13448}"/>
          </ac:spMkLst>
        </pc:spChg>
        <pc:spChg chg="del">
          <ac:chgData name="Chí Thiện Lại" userId="15bab0e5f0902558" providerId="LiveId" clId="{98A94CD6-C675-402F-ACD8-6876FB35EAD4}" dt="2022-06-19T10:58:18.233" v="148" actId="478"/>
          <ac:spMkLst>
            <pc:docMk/>
            <pc:sldMk cId="884804260" sldId="1703"/>
            <ac:spMk id="122" creationId="{F824FD11-DAA9-8A36-036F-0D95E15A6B35}"/>
          </ac:spMkLst>
        </pc:spChg>
        <pc:spChg chg="del">
          <ac:chgData name="Chí Thiện Lại" userId="15bab0e5f0902558" providerId="LiveId" clId="{98A94CD6-C675-402F-ACD8-6876FB35EAD4}" dt="2022-06-19T10:58:18.233" v="148" actId="478"/>
          <ac:spMkLst>
            <pc:docMk/>
            <pc:sldMk cId="884804260" sldId="1703"/>
            <ac:spMk id="123" creationId="{EBBD7EC2-F155-A472-D4DB-58D63BC5D549}"/>
          </ac:spMkLst>
        </pc:spChg>
        <pc:spChg chg="del">
          <ac:chgData name="Chí Thiện Lại" userId="15bab0e5f0902558" providerId="LiveId" clId="{98A94CD6-C675-402F-ACD8-6876FB35EAD4}" dt="2022-06-19T10:58:22.147" v="149" actId="478"/>
          <ac:spMkLst>
            <pc:docMk/>
            <pc:sldMk cId="884804260" sldId="1703"/>
            <ac:spMk id="125" creationId="{D118C743-91B5-C15F-7710-3AB150FAD94E}"/>
          </ac:spMkLst>
        </pc:spChg>
        <pc:spChg chg="del">
          <ac:chgData name="Chí Thiện Lại" userId="15bab0e5f0902558" providerId="LiveId" clId="{98A94CD6-C675-402F-ACD8-6876FB35EAD4}" dt="2022-06-19T10:58:18.233" v="148" actId="478"/>
          <ac:spMkLst>
            <pc:docMk/>
            <pc:sldMk cId="884804260" sldId="1703"/>
            <ac:spMk id="126" creationId="{AD0F7CB7-A436-8C00-B6B0-67B2C181C92B}"/>
          </ac:spMkLst>
        </pc:spChg>
        <pc:spChg chg="del">
          <ac:chgData name="Chí Thiện Lại" userId="15bab0e5f0902558" providerId="LiveId" clId="{98A94CD6-C675-402F-ACD8-6876FB35EAD4}" dt="2022-06-19T10:58:18.233" v="148" actId="478"/>
          <ac:spMkLst>
            <pc:docMk/>
            <pc:sldMk cId="884804260" sldId="1703"/>
            <ac:spMk id="127" creationId="{F57786BB-883D-218B-2640-9767288E817E}"/>
          </ac:spMkLst>
        </pc:spChg>
        <pc:cxnChg chg="del mod">
          <ac:chgData name="Chí Thiện Lại" userId="15bab0e5f0902558" providerId="LiveId" clId="{98A94CD6-C675-402F-ACD8-6876FB35EAD4}" dt="2022-06-19T10:58:18.233" v="148" actId="478"/>
          <ac:cxnSpMkLst>
            <pc:docMk/>
            <pc:sldMk cId="884804260" sldId="1703"/>
            <ac:cxnSpMk id="91" creationId="{F399C881-8E18-DFEC-DE9F-DD3DA3EE3198}"/>
          </ac:cxnSpMkLst>
        </pc:cxnChg>
        <pc:cxnChg chg="del mod">
          <ac:chgData name="Chí Thiện Lại" userId="15bab0e5f0902558" providerId="LiveId" clId="{98A94CD6-C675-402F-ACD8-6876FB35EAD4}" dt="2022-06-19T10:58:18.233" v="148" actId="478"/>
          <ac:cxnSpMkLst>
            <pc:docMk/>
            <pc:sldMk cId="884804260" sldId="1703"/>
            <ac:cxnSpMk id="94" creationId="{4C0619EB-467D-A799-B1EE-24B943F94073}"/>
          </ac:cxnSpMkLst>
        </pc:cxnChg>
        <pc:cxnChg chg="del mod">
          <ac:chgData name="Chí Thiện Lại" userId="15bab0e5f0902558" providerId="LiveId" clId="{98A94CD6-C675-402F-ACD8-6876FB35EAD4}" dt="2022-06-19T10:58:18.233" v="148" actId="478"/>
          <ac:cxnSpMkLst>
            <pc:docMk/>
            <pc:sldMk cId="884804260" sldId="1703"/>
            <ac:cxnSpMk id="97" creationId="{AC6BFCE7-328E-D570-BB26-462AA1E22198}"/>
          </ac:cxnSpMkLst>
        </pc:cxnChg>
        <pc:cxnChg chg="del mod">
          <ac:chgData name="Chí Thiện Lại" userId="15bab0e5f0902558" providerId="LiveId" clId="{98A94CD6-C675-402F-ACD8-6876FB35EAD4}" dt="2022-06-19T10:58:18.233" v="148" actId="478"/>
          <ac:cxnSpMkLst>
            <pc:docMk/>
            <pc:sldMk cId="884804260" sldId="1703"/>
            <ac:cxnSpMk id="98" creationId="{3E81FEDC-757B-614B-6824-E344E1995613}"/>
          </ac:cxnSpMkLst>
        </pc:cxnChg>
        <pc:cxnChg chg="del mod">
          <ac:chgData name="Chí Thiện Lại" userId="15bab0e5f0902558" providerId="LiveId" clId="{98A94CD6-C675-402F-ACD8-6876FB35EAD4}" dt="2022-06-19T10:58:18.233" v="148" actId="478"/>
          <ac:cxnSpMkLst>
            <pc:docMk/>
            <pc:sldMk cId="884804260" sldId="1703"/>
            <ac:cxnSpMk id="104" creationId="{38BE5864-5780-7A69-55C0-07D35AB1C85C}"/>
          </ac:cxnSpMkLst>
        </pc:cxnChg>
        <pc:cxnChg chg="del mod">
          <ac:chgData name="Chí Thiện Lại" userId="15bab0e5f0902558" providerId="LiveId" clId="{98A94CD6-C675-402F-ACD8-6876FB35EAD4}" dt="2022-06-19T10:58:18.233" v="148" actId="478"/>
          <ac:cxnSpMkLst>
            <pc:docMk/>
            <pc:sldMk cId="884804260" sldId="1703"/>
            <ac:cxnSpMk id="105" creationId="{C114E707-59E8-BF0C-5B9A-C7D2B392862F}"/>
          </ac:cxnSpMkLst>
        </pc:cxnChg>
      </pc:sldChg>
      <pc:sldChg chg="modSp">
        <pc:chgData name="Chí Thiện Lại" userId="15bab0e5f0902558" providerId="LiveId" clId="{98A94CD6-C675-402F-ACD8-6876FB35EAD4}" dt="2022-06-23T13:56:49.580" v="856" actId="1076"/>
        <pc:sldMkLst>
          <pc:docMk/>
          <pc:sldMk cId="3229540855" sldId="1719"/>
        </pc:sldMkLst>
        <pc:picChg chg="mod">
          <ac:chgData name="Chí Thiện Lại" userId="15bab0e5f0902558" providerId="LiveId" clId="{98A94CD6-C675-402F-ACD8-6876FB35EAD4}" dt="2022-06-23T13:56:49.580" v="856" actId="1076"/>
          <ac:picMkLst>
            <pc:docMk/>
            <pc:sldMk cId="3229540855" sldId="1719"/>
            <ac:picMk id="4" creationId="{30FA5394-4CC5-5241-8EDE-58073E771021}"/>
          </ac:picMkLst>
        </pc:picChg>
      </pc:sldChg>
      <pc:sldChg chg="addSp delSp modSp mod">
        <pc:chgData name="Chí Thiện Lại" userId="15bab0e5f0902558" providerId="LiveId" clId="{98A94CD6-C675-402F-ACD8-6876FB35EAD4}" dt="2022-06-20T01:59:26.406" v="432" actId="478"/>
        <pc:sldMkLst>
          <pc:docMk/>
          <pc:sldMk cId="1455346128" sldId="1735"/>
        </pc:sldMkLst>
        <pc:spChg chg="del">
          <ac:chgData name="Chí Thiện Lại" userId="15bab0e5f0902558" providerId="LiveId" clId="{98A94CD6-C675-402F-ACD8-6876FB35EAD4}" dt="2022-06-20T01:58:21.542" v="426" actId="478"/>
          <ac:spMkLst>
            <pc:docMk/>
            <pc:sldMk cId="1455346128" sldId="1735"/>
            <ac:spMk id="3" creationId="{24CE67CC-97D5-2D33-F2BD-CEC7276B994E}"/>
          </ac:spMkLst>
        </pc:spChg>
        <pc:spChg chg="add mod">
          <ac:chgData name="Chí Thiện Lại" userId="15bab0e5f0902558" providerId="LiveId" clId="{98A94CD6-C675-402F-ACD8-6876FB35EAD4}" dt="2022-06-20T01:58:56.539" v="427" actId="1076"/>
          <ac:spMkLst>
            <pc:docMk/>
            <pc:sldMk cId="1455346128" sldId="1735"/>
            <ac:spMk id="6" creationId="{67BAE4E1-7ED0-BED8-2B47-7C5EA34FD84C}"/>
          </ac:spMkLst>
        </pc:spChg>
        <pc:spChg chg="add mod">
          <ac:chgData name="Chí Thiện Lại" userId="15bab0e5f0902558" providerId="LiveId" clId="{98A94CD6-C675-402F-ACD8-6876FB35EAD4}" dt="2022-06-20T01:58:56.539" v="427" actId="1076"/>
          <ac:spMkLst>
            <pc:docMk/>
            <pc:sldMk cId="1455346128" sldId="1735"/>
            <ac:spMk id="7" creationId="{1B1D5E26-B4C4-13DB-A8AD-FC5E7B7F6D6D}"/>
          </ac:spMkLst>
        </pc:spChg>
        <pc:spChg chg="add mod">
          <ac:chgData name="Chí Thiện Lại" userId="15bab0e5f0902558" providerId="LiveId" clId="{98A94CD6-C675-402F-ACD8-6876FB35EAD4}" dt="2022-06-20T01:58:56.539" v="427" actId="1076"/>
          <ac:spMkLst>
            <pc:docMk/>
            <pc:sldMk cId="1455346128" sldId="1735"/>
            <ac:spMk id="8" creationId="{A7D80610-1781-7F6A-EF24-E4295CCE3EDE}"/>
          </ac:spMkLst>
        </pc:spChg>
        <pc:spChg chg="add mod">
          <ac:chgData name="Chí Thiện Lại" userId="15bab0e5f0902558" providerId="LiveId" clId="{98A94CD6-C675-402F-ACD8-6876FB35EAD4}" dt="2022-06-20T01:58:56.539" v="427" actId="1076"/>
          <ac:spMkLst>
            <pc:docMk/>
            <pc:sldMk cId="1455346128" sldId="1735"/>
            <ac:spMk id="9" creationId="{B50C9BD4-99C6-80C6-D242-8033CC14506C}"/>
          </ac:spMkLst>
        </pc:spChg>
        <pc:spChg chg="add del mod">
          <ac:chgData name="Chí Thiện Lại" userId="15bab0e5f0902558" providerId="LiveId" clId="{98A94CD6-C675-402F-ACD8-6876FB35EAD4}" dt="2022-06-20T01:59:24.044" v="431" actId="478"/>
          <ac:spMkLst>
            <pc:docMk/>
            <pc:sldMk cId="1455346128" sldId="1735"/>
            <ac:spMk id="11" creationId="{5D3B7935-EF52-6868-C7D0-45BA5DFD832C}"/>
          </ac:spMkLst>
        </pc:spChg>
        <pc:spChg chg="add del mod">
          <ac:chgData name="Chí Thiện Lại" userId="15bab0e5f0902558" providerId="LiveId" clId="{98A94CD6-C675-402F-ACD8-6876FB35EAD4}" dt="2022-06-20T01:59:24.044" v="431" actId="478"/>
          <ac:spMkLst>
            <pc:docMk/>
            <pc:sldMk cId="1455346128" sldId="1735"/>
            <ac:spMk id="12" creationId="{9DC415FD-6E76-E2F2-F544-9BCA70297D00}"/>
          </ac:spMkLst>
        </pc:spChg>
        <pc:spChg chg="add del mod">
          <ac:chgData name="Chí Thiện Lại" userId="15bab0e5f0902558" providerId="LiveId" clId="{98A94CD6-C675-402F-ACD8-6876FB35EAD4}" dt="2022-06-20T01:59:24.044" v="431" actId="478"/>
          <ac:spMkLst>
            <pc:docMk/>
            <pc:sldMk cId="1455346128" sldId="1735"/>
            <ac:spMk id="13" creationId="{3A44D602-4534-0C8E-4C85-5F32F024B6F2}"/>
          </ac:spMkLst>
        </pc:spChg>
        <pc:spChg chg="add del mod">
          <ac:chgData name="Chí Thiện Lại" userId="15bab0e5f0902558" providerId="LiveId" clId="{98A94CD6-C675-402F-ACD8-6876FB35EAD4}" dt="2022-06-20T01:59:24.044" v="431" actId="478"/>
          <ac:spMkLst>
            <pc:docMk/>
            <pc:sldMk cId="1455346128" sldId="1735"/>
            <ac:spMk id="14" creationId="{9B54F297-BF54-5EDD-1876-39B1D3DBE346}"/>
          </ac:spMkLst>
        </pc:spChg>
        <pc:spChg chg="add del mod">
          <ac:chgData name="Chí Thiện Lại" userId="15bab0e5f0902558" providerId="LiveId" clId="{98A94CD6-C675-402F-ACD8-6876FB35EAD4}" dt="2022-06-20T01:59:24.044" v="431" actId="478"/>
          <ac:spMkLst>
            <pc:docMk/>
            <pc:sldMk cId="1455346128" sldId="1735"/>
            <ac:spMk id="15" creationId="{BF979EFB-1164-84AE-B397-A8F60D67651D}"/>
          </ac:spMkLst>
        </pc:spChg>
        <pc:spChg chg="add del mod">
          <ac:chgData name="Chí Thiện Lại" userId="15bab0e5f0902558" providerId="LiveId" clId="{98A94CD6-C675-402F-ACD8-6876FB35EAD4}" dt="2022-06-20T01:59:24.044" v="431" actId="478"/>
          <ac:spMkLst>
            <pc:docMk/>
            <pc:sldMk cId="1455346128" sldId="1735"/>
            <ac:spMk id="16" creationId="{51615D2B-FA50-0FB7-9B7E-2A0449AD0B93}"/>
          </ac:spMkLst>
        </pc:spChg>
        <pc:spChg chg="add del mod">
          <ac:chgData name="Chí Thiện Lại" userId="15bab0e5f0902558" providerId="LiveId" clId="{98A94CD6-C675-402F-ACD8-6876FB35EAD4}" dt="2022-06-20T01:59:24.044" v="431" actId="478"/>
          <ac:spMkLst>
            <pc:docMk/>
            <pc:sldMk cId="1455346128" sldId="1735"/>
            <ac:spMk id="17" creationId="{F15C8B53-146F-1646-72B3-902C8FB2C156}"/>
          </ac:spMkLst>
        </pc:spChg>
        <pc:spChg chg="add del mod">
          <ac:chgData name="Chí Thiện Lại" userId="15bab0e5f0902558" providerId="LiveId" clId="{98A94CD6-C675-402F-ACD8-6876FB35EAD4}" dt="2022-06-20T01:59:24.044" v="431" actId="478"/>
          <ac:spMkLst>
            <pc:docMk/>
            <pc:sldMk cId="1455346128" sldId="1735"/>
            <ac:spMk id="18" creationId="{78D633D4-1EB2-D3FB-9D15-52D4CE9FE0F3}"/>
          </ac:spMkLst>
        </pc:spChg>
        <pc:spChg chg="add del mod">
          <ac:chgData name="Chí Thiện Lại" userId="15bab0e5f0902558" providerId="LiveId" clId="{98A94CD6-C675-402F-ACD8-6876FB35EAD4}" dt="2022-06-20T01:59:26.406" v="432" actId="478"/>
          <ac:spMkLst>
            <pc:docMk/>
            <pc:sldMk cId="1455346128" sldId="1735"/>
            <ac:spMk id="22" creationId="{4AF2129D-B18F-5A4A-5F1F-AA766DBA43EA}"/>
          </ac:spMkLst>
        </pc:spChg>
        <pc:spChg chg="add del mod">
          <ac:chgData name="Chí Thiện Lại" userId="15bab0e5f0902558" providerId="LiveId" clId="{98A94CD6-C675-402F-ACD8-6876FB35EAD4}" dt="2022-06-20T01:59:24.044" v="431" actId="478"/>
          <ac:spMkLst>
            <pc:docMk/>
            <pc:sldMk cId="1455346128" sldId="1735"/>
            <ac:spMk id="23" creationId="{DB4A41EC-DCD5-5ACA-FDD6-4C4BEA5A404A}"/>
          </ac:spMkLst>
        </pc:spChg>
        <pc:spChg chg="add del mod">
          <ac:chgData name="Chí Thiện Lại" userId="15bab0e5f0902558" providerId="LiveId" clId="{98A94CD6-C675-402F-ACD8-6876FB35EAD4}" dt="2022-06-20T01:59:24.044" v="431" actId="478"/>
          <ac:spMkLst>
            <pc:docMk/>
            <pc:sldMk cId="1455346128" sldId="1735"/>
            <ac:spMk id="24" creationId="{0C9211DC-2456-0100-9CDA-6A539CCD8A57}"/>
          </ac:spMkLst>
        </pc:spChg>
        <pc:spChg chg="add del mod">
          <ac:chgData name="Chí Thiện Lại" userId="15bab0e5f0902558" providerId="LiveId" clId="{98A94CD6-C675-402F-ACD8-6876FB35EAD4}" dt="2022-06-20T01:59:24.044" v="431" actId="478"/>
          <ac:spMkLst>
            <pc:docMk/>
            <pc:sldMk cId="1455346128" sldId="1735"/>
            <ac:spMk id="25" creationId="{346112FB-452C-5E2B-16F3-ECD0F5303E83}"/>
          </ac:spMkLst>
        </pc:spChg>
        <pc:spChg chg="add del mod">
          <ac:chgData name="Chí Thiện Lại" userId="15bab0e5f0902558" providerId="LiveId" clId="{98A94CD6-C675-402F-ACD8-6876FB35EAD4}" dt="2022-06-20T01:59:24.044" v="431" actId="478"/>
          <ac:spMkLst>
            <pc:docMk/>
            <pc:sldMk cId="1455346128" sldId="1735"/>
            <ac:spMk id="26" creationId="{0A3C4652-E60E-DA39-E74D-125DDEF780A2}"/>
          </ac:spMkLst>
        </pc:spChg>
        <pc:spChg chg="add del mod">
          <ac:chgData name="Chí Thiện Lại" userId="15bab0e5f0902558" providerId="LiveId" clId="{98A94CD6-C675-402F-ACD8-6876FB35EAD4}" dt="2022-06-20T01:59:24.044" v="431" actId="478"/>
          <ac:spMkLst>
            <pc:docMk/>
            <pc:sldMk cId="1455346128" sldId="1735"/>
            <ac:spMk id="27" creationId="{AD861F2C-FE19-390A-8149-DA7BEFF94854}"/>
          </ac:spMkLst>
        </pc:spChg>
        <pc:spChg chg="add del mod">
          <ac:chgData name="Chí Thiện Lại" userId="15bab0e5f0902558" providerId="LiveId" clId="{98A94CD6-C675-402F-ACD8-6876FB35EAD4}" dt="2022-06-20T01:59:24.044" v="431" actId="478"/>
          <ac:spMkLst>
            <pc:docMk/>
            <pc:sldMk cId="1455346128" sldId="1735"/>
            <ac:spMk id="28" creationId="{09708A76-70EA-0B27-B485-4FACC4686D73}"/>
          </ac:spMkLst>
        </pc:spChg>
        <pc:spChg chg="add del mod">
          <ac:chgData name="Chí Thiện Lại" userId="15bab0e5f0902558" providerId="LiveId" clId="{98A94CD6-C675-402F-ACD8-6876FB35EAD4}" dt="2022-06-20T01:59:24.044" v="431" actId="478"/>
          <ac:spMkLst>
            <pc:docMk/>
            <pc:sldMk cId="1455346128" sldId="1735"/>
            <ac:spMk id="29" creationId="{7DB79E58-998B-A935-C03C-05912C424E9D}"/>
          </ac:spMkLst>
        </pc:spChg>
        <pc:spChg chg="add del mod">
          <ac:chgData name="Chí Thiện Lại" userId="15bab0e5f0902558" providerId="LiveId" clId="{98A94CD6-C675-402F-ACD8-6876FB35EAD4}" dt="2022-06-20T01:59:24.044" v="431" actId="478"/>
          <ac:spMkLst>
            <pc:docMk/>
            <pc:sldMk cId="1455346128" sldId="1735"/>
            <ac:spMk id="30" creationId="{65C4451B-1655-30A0-7423-9B7B8FB06255}"/>
          </ac:spMkLst>
        </pc:spChg>
        <pc:spChg chg="add del mod">
          <ac:chgData name="Chí Thiện Lại" userId="15bab0e5f0902558" providerId="LiveId" clId="{98A94CD6-C675-402F-ACD8-6876FB35EAD4}" dt="2022-06-20T01:59:24.044" v="431" actId="478"/>
          <ac:spMkLst>
            <pc:docMk/>
            <pc:sldMk cId="1455346128" sldId="1735"/>
            <ac:spMk id="31" creationId="{7794CC57-74B8-597C-44AB-978B77E5C3C6}"/>
          </ac:spMkLst>
        </pc:spChg>
        <pc:spChg chg="add del mod">
          <ac:chgData name="Chí Thiện Lại" userId="15bab0e5f0902558" providerId="LiveId" clId="{98A94CD6-C675-402F-ACD8-6876FB35EAD4}" dt="2022-06-20T01:59:24.044" v="431" actId="478"/>
          <ac:spMkLst>
            <pc:docMk/>
            <pc:sldMk cId="1455346128" sldId="1735"/>
            <ac:spMk id="32" creationId="{78CCCC99-97E3-DA3E-B4EC-C6BFEE5E148C}"/>
          </ac:spMkLst>
        </pc:spChg>
        <pc:spChg chg="add del mod">
          <ac:chgData name="Chí Thiện Lại" userId="15bab0e5f0902558" providerId="LiveId" clId="{98A94CD6-C675-402F-ACD8-6876FB35EAD4}" dt="2022-06-20T01:59:24.044" v="431" actId="478"/>
          <ac:spMkLst>
            <pc:docMk/>
            <pc:sldMk cId="1455346128" sldId="1735"/>
            <ac:spMk id="33" creationId="{974A360A-9B79-DB09-4F0B-63E856370838}"/>
          </ac:spMkLst>
        </pc:spChg>
        <pc:spChg chg="add del mod">
          <ac:chgData name="Chí Thiện Lại" userId="15bab0e5f0902558" providerId="LiveId" clId="{98A94CD6-C675-402F-ACD8-6876FB35EAD4}" dt="2022-06-20T01:59:24.044" v="431" actId="478"/>
          <ac:spMkLst>
            <pc:docMk/>
            <pc:sldMk cId="1455346128" sldId="1735"/>
            <ac:spMk id="34" creationId="{C72BA912-3BAA-3829-A78F-67EAEA0720A1}"/>
          </ac:spMkLst>
        </pc:spChg>
        <pc:spChg chg="add del mod">
          <ac:chgData name="Chí Thiện Lại" userId="15bab0e5f0902558" providerId="LiveId" clId="{98A94CD6-C675-402F-ACD8-6876FB35EAD4}" dt="2022-06-20T01:59:24.044" v="431" actId="478"/>
          <ac:spMkLst>
            <pc:docMk/>
            <pc:sldMk cId="1455346128" sldId="1735"/>
            <ac:spMk id="35" creationId="{4FFB379A-20AC-A7D9-1234-065977A4A901}"/>
          </ac:spMkLst>
        </pc:spChg>
        <pc:spChg chg="add del mod">
          <ac:chgData name="Chí Thiện Lại" userId="15bab0e5f0902558" providerId="LiveId" clId="{98A94CD6-C675-402F-ACD8-6876FB35EAD4}" dt="2022-06-20T01:59:24.044" v="431" actId="478"/>
          <ac:spMkLst>
            <pc:docMk/>
            <pc:sldMk cId="1455346128" sldId="1735"/>
            <ac:spMk id="36" creationId="{34542243-602E-93FD-05FA-07E7D4671754}"/>
          </ac:spMkLst>
        </pc:spChg>
        <pc:spChg chg="add del mod">
          <ac:chgData name="Chí Thiện Lại" userId="15bab0e5f0902558" providerId="LiveId" clId="{98A94CD6-C675-402F-ACD8-6876FB35EAD4}" dt="2022-06-20T01:59:24.044" v="431" actId="478"/>
          <ac:spMkLst>
            <pc:docMk/>
            <pc:sldMk cId="1455346128" sldId="1735"/>
            <ac:spMk id="37" creationId="{32D4A652-3163-9E90-55DE-D949E67421D1}"/>
          </ac:spMkLst>
        </pc:spChg>
        <pc:spChg chg="add del mod">
          <ac:chgData name="Chí Thiện Lại" userId="15bab0e5f0902558" providerId="LiveId" clId="{98A94CD6-C675-402F-ACD8-6876FB35EAD4}" dt="2022-06-20T01:59:24.044" v="431" actId="478"/>
          <ac:spMkLst>
            <pc:docMk/>
            <pc:sldMk cId="1455346128" sldId="1735"/>
            <ac:spMk id="38" creationId="{D337379A-C099-193C-49E8-9EEFE71055F9}"/>
          </ac:spMkLst>
        </pc:spChg>
        <pc:spChg chg="add del mod">
          <ac:chgData name="Chí Thiện Lại" userId="15bab0e5f0902558" providerId="LiveId" clId="{98A94CD6-C675-402F-ACD8-6876FB35EAD4}" dt="2022-06-20T01:59:24.044" v="431" actId="478"/>
          <ac:spMkLst>
            <pc:docMk/>
            <pc:sldMk cId="1455346128" sldId="1735"/>
            <ac:spMk id="39" creationId="{5E1A7AB6-CFB1-A188-A2F3-55F2E7484140}"/>
          </ac:spMkLst>
        </pc:spChg>
        <pc:spChg chg="add del mod">
          <ac:chgData name="Chí Thiện Lại" userId="15bab0e5f0902558" providerId="LiveId" clId="{98A94CD6-C675-402F-ACD8-6876FB35EAD4}" dt="2022-06-20T01:59:24.044" v="431" actId="478"/>
          <ac:spMkLst>
            <pc:docMk/>
            <pc:sldMk cId="1455346128" sldId="1735"/>
            <ac:spMk id="40" creationId="{6E512346-C7EB-1E26-D662-B9C818200CDD}"/>
          </ac:spMkLst>
        </pc:spChg>
        <pc:spChg chg="add del mod">
          <ac:chgData name="Chí Thiện Lại" userId="15bab0e5f0902558" providerId="LiveId" clId="{98A94CD6-C675-402F-ACD8-6876FB35EAD4}" dt="2022-06-20T01:59:24.044" v="431" actId="478"/>
          <ac:spMkLst>
            <pc:docMk/>
            <pc:sldMk cId="1455346128" sldId="1735"/>
            <ac:spMk id="41" creationId="{B828BB94-75E1-6834-AB7C-B0707BF3F712}"/>
          </ac:spMkLst>
        </pc:spChg>
        <pc:spChg chg="add del mod">
          <ac:chgData name="Chí Thiện Lại" userId="15bab0e5f0902558" providerId="LiveId" clId="{98A94CD6-C675-402F-ACD8-6876FB35EAD4}" dt="2022-06-20T01:59:24.044" v="431" actId="478"/>
          <ac:spMkLst>
            <pc:docMk/>
            <pc:sldMk cId="1455346128" sldId="1735"/>
            <ac:spMk id="42" creationId="{7612D3C1-EA8D-FC44-B29B-5BA22E4FE4F0}"/>
          </ac:spMkLst>
        </pc:spChg>
        <pc:spChg chg="add del mod">
          <ac:chgData name="Chí Thiện Lại" userId="15bab0e5f0902558" providerId="LiveId" clId="{98A94CD6-C675-402F-ACD8-6876FB35EAD4}" dt="2022-06-20T01:59:24.044" v="431" actId="478"/>
          <ac:spMkLst>
            <pc:docMk/>
            <pc:sldMk cId="1455346128" sldId="1735"/>
            <ac:spMk id="43" creationId="{C0AD6A16-BE98-D6EC-3DA3-881D66D53DED}"/>
          </ac:spMkLst>
        </pc:spChg>
        <pc:spChg chg="add del mod">
          <ac:chgData name="Chí Thiện Lại" userId="15bab0e5f0902558" providerId="LiveId" clId="{98A94CD6-C675-402F-ACD8-6876FB35EAD4}" dt="2022-06-20T01:59:24.044" v="431" actId="478"/>
          <ac:spMkLst>
            <pc:docMk/>
            <pc:sldMk cId="1455346128" sldId="1735"/>
            <ac:spMk id="44" creationId="{0831914C-DA93-94AC-0C2A-42962F799055}"/>
          </ac:spMkLst>
        </pc:spChg>
        <pc:spChg chg="add del mod">
          <ac:chgData name="Chí Thiện Lại" userId="15bab0e5f0902558" providerId="LiveId" clId="{98A94CD6-C675-402F-ACD8-6876FB35EAD4}" dt="2022-06-20T01:59:24.044" v="431" actId="478"/>
          <ac:spMkLst>
            <pc:docMk/>
            <pc:sldMk cId="1455346128" sldId="1735"/>
            <ac:spMk id="49" creationId="{6DBEFB0A-9CEE-9541-D5B8-59E2C8DE709A}"/>
          </ac:spMkLst>
        </pc:spChg>
        <pc:spChg chg="add del mod">
          <ac:chgData name="Chí Thiện Lại" userId="15bab0e5f0902558" providerId="LiveId" clId="{98A94CD6-C675-402F-ACD8-6876FB35EAD4}" dt="2022-06-20T01:59:24.044" v="431" actId="478"/>
          <ac:spMkLst>
            <pc:docMk/>
            <pc:sldMk cId="1455346128" sldId="1735"/>
            <ac:spMk id="50" creationId="{F107E17A-83B5-6039-1D80-CFE85ECE6D03}"/>
          </ac:spMkLst>
        </pc:spChg>
        <pc:spChg chg="add del mod">
          <ac:chgData name="Chí Thiện Lại" userId="15bab0e5f0902558" providerId="LiveId" clId="{98A94CD6-C675-402F-ACD8-6876FB35EAD4}" dt="2022-06-20T01:59:24.044" v="431" actId="478"/>
          <ac:spMkLst>
            <pc:docMk/>
            <pc:sldMk cId="1455346128" sldId="1735"/>
            <ac:spMk id="51" creationId="{2553892A-D043-9F43-DE7A-10CBFD06852A}"/>
          </ac:spMkLst>
        </pc:spChg>
        <pc:spChg chg="add del mod">
          <ac:chgData name="Chí Thiện Lại" userId="15bab0e5f0902558" providerId="LiveId" clId="{98A94CD6-C675-402F-ACD8-6876FB35EAD4}" dt="2022-06-20T01:59:24.044" v="431" actId="478"/>
          <ac:spMkLst>
            <pc:docMk/>
            <pc:sldMk cId="1455346128" sldId="1735"/>
            <ac:spMk id="52" creationId="{689BA566-E144-BF68-E48A-F5CC1F7761DE}"/>
          </ac:spMkLst>
        </pc:spChg>
        <pc:spChg chg="add del mod">
          <ac:chgData name="Chí Thiện Lại" userId="15bab0e5f0902558" providerId="LiveId" clId="{98A94CD6-C675-402F-ACD8-6876FB35EAD4}" dt="2022-06-20T01:59:24.044" v="431" actId="478"/>
          <ac:spMkLst>
            <pc:docMk/>
            <pc:sldMk cId="1455346128" sldId="1735"/>
            <ac:spMk id="54" creationId="{56A697BF-AF7C-7825-7B48-B78878E6B30E}"/>
          </ac:spMkLst>
        </pc:spChg>
        <pc:spChg chg="add del mod">
          <ac:chgData name="Chí Thiện Lại" userId="15bab0e5f0902558" providerId="LiveId" clId="{98A94CD6-C675-402F-ACD8-6876FB35EAD4}" dt="2022-06-20T01:59:24.044" v="431" actId="478"/>
          <ac:spMkLst>
            <pc:docMk/>
            <pc:sldMk cId="1455346128" sldId="1735"/>
            <ac:spMk id="55" creationId="{290FC704-3D49-D08F-C7EF-AEF08E55827C}"/>
          </ac:spMkLst>
        </pc:spChg>
        <pc:spChg chg="add del mod">
          <ac:chgData name="Chí Thiện Lại" userId="15bab0e5f0902558" providerId="LiveId" clId="{98A94CD6-C675-402F-ACD8-6876FB35EAD4}" dt="2022-06-20T01:59:24.044" v="431" actId="478"/>
          <ac:spMkLst>
            <pc:docMk/>
            <pc:sldMk cId="1455346128" sldId="1735"/>
            <ac:spMk id="56" creationId="{A2AF5D16-18C2-7F53-88E5-44A0E4149AD6}"/>
          </ac:spMkLst>
        </pc:spChg>
        <pc:spChg chg="add del mod">
          <ac:chgData name="Chí Thiện Lại" userId="15bab0e5f0902558" providerId="LiveId" clId="{98A94CD6-C675-402F-ACD8-6876FB35EAD4}" dt="2022-06-20T01:59:24.044" v="431" actId="478"/>
          <ac:spMkLst>
            <pc:docMk/>
            <pc:sldMk cId="1455346128" sldId="1735"/>
            <ac:spMk id="57" creationId="{AD49D9E2-6A2E-21D2-1ED1-39C88B4DC6F0}"/>
          </ac:spMkLst>
        </pc:spChg>
        <pc:spChg chg="add del mod">
          <ac:chgData name="Chí Thiện Lại" userId="15bab0e5f0902558" providerId="LiveId" clId="{98A94CD6-C675-402F-ACD8-6876FB35EAD4}" dt="2022-06-20T01:59:24.044" v="431" actId="478"/>
          <ac:spMkLst>
            <pc:docMk/>
            <pc:sldMk cId="1455346128" sldId="1735"/>
            <ac:spMk id="58" creationId="{9B4F8FB2-AE73-E479-D3BB-E7A5B82C2C1D}"/>
          </ac:spMkLst>
        </pc:spChg>
        <pc:spChg chg="add del mod">
          <ac:chgData name="Chí Thiện Lại" userId="15bab0e5f0902558" providerId="LiveId" clId="{98A94CD6-C675-402F-ACD8-6876FB35EAD4}" dt="2022-06-20T01:59:24.044" v="431" actId="478"/>
          <ac:spMkLst>
            <pc:docMk/>
            <pc:sldMk cId="1455346128" sldId="1735"/>
            <ac:spMk id="59" creationId="{486399BF-E1A0-EAA0-A741-C10B84F697C5}"/>
          </ac:spMkLst>
        </pc:spChg>
        <pc:spChg chg="add del mod">
          <ac:chgData name="Chí Thiện Lại" userId="15bab0e5f0902558" providerId="LiveId" clId="{98A94CD6-C675-402F-ACD8-6876FB35EAD4}" dt="2022-06-20T01:59:24.044" v="431" actId="478"/>
          <ac:spMkLst>
            <pc:docMk/>
            <pc:sldMk cId="1455346128" sldId="1735"/>
            <ac:spMk id="60" creationId="{1A87412B-1FE0-9587-EC70-D8DA7A977A1C}"/>
          </ac:spMkLst>
        </pc:spChg>
        <pc:spChg chg="add del mod">
          <ac:chgData name="Chí Thiện Lại" userId="15bab0e5f0902558" providerId="LiveId" clId="{98A94CD6-C675-402F-ACD8-6876FB35EAD4}" dt="2022-06-20T01:59:24.044" v="431" actId="478"/>
          <ac:spMkLst>
            <pc:docMk/>
            <pc:sldMk cId="1455346128" sldId="1735"/>
            <ac:spMk id="61" creationId="{95948B6D-9311-D10A-C083-F5070F2F0984}"/>
          </ac:spMkLst>
        </pc:spChg>
        <pc:cxnChg chg="add del mod">
          <ac:chgData name="Chí Thiện Lại" userId="15bab0e5f0902558" providerId="LiveId" clId="{98A94CD6-C675-402F-ACD8-6876FB35EAD4}" dt="2022-06-20T01:59:24.044" v="431" actId="478"/>
          <ac:cxnSpMkLst>
            <pc:docMk/>
            <pc:sldMk cId="1455346128" sldId="1735"/>
            <ac:cxnSpMk id="10" creationId="{CAC64E68-8360-0312-3538-0EE9C4F3A90D}"/>
          </ac:cxnSpMkLst>
        </pc:cxnChg>
        <pc:cxnChg chg="add del mod">
          <ac:chgData name="Chí Thiện Lại" userId="15bab0e5f0902558" providerId="LiveId" clId="{98A94CD6-C675-402F-ACD8-6876FB35EAD4}" dt="2022-06-20T01:59:24.044" v="431" actId="478"/>
          <ac:cxnSpMkLst>
            <pc:docMk/>
            <pc:sldMk cId="1455346128" sldId="1735"/>
            <ac:cxnSpMk id="19" creationId="{C0E074C9-999E-FAA1-97D7-6D3577D95627}"/>
          </ac:cxnSpMkLst>
        </pc:cxnChg>
        <pc:cxnChg chg="add del mod">
          <ac:chgData name="Chí Thiện Lại" userId="15bab0e5f0902558" providerId="LiveId" clId="{98A94CD6-C675-402F-ACD8-6876FB35EAD4}" dt="2022-06-20T01:59:24.044" v="431" actId="478"/>
          <ac:cxnSpMkLst>
            <pc:docMk/>
            <pc:sldMk cId="1455346128" sldId="1735"/>
            <ac:cxnSpMk id="20" creationId="{5AE94DCF-6BE8-C9B0-1DF2-2C32BA8BF3D5}"/>
          </ac:cxnSpMkLst>
        </pc:cxnChg>
        <pc:cxnChg chg="add del mod">
          <ac:chgData name="Chí Thiện Lại" userId="15bab0e5f0902558" providerId="LiveId" clId="{98A94CD6-C675-402F-ACD8-6876FB35EAD4}" dt="2022-06-20T01:59:24.044" v="431" actId="478"/>
          <ac:cxnSpMkLst>
            <pc:docMk/>
            <pc:sldMk cId="1455346128" sldId="1735"/>
            <ac:cxnSpMk id="21" creationId="{55E09400-55EE-BB7E-8A6E-B897D9479A1B}"/>
          </ac:cxnSpMkLst>
        </pc:cxnChg>
        <pc:cxnChg chg="add del mod">
          <ac:chgData name="Chí Thiện Lại" userId="15bab0e5f0902558" providerId="LiveId" clId="{98A94CD6-C675-402F-ACD8-6876FB35EAD4}" dt="2022-06-20T01:59:24.044" v="431" actId="478"/>
          <ac:cxnSpMkLst>
            <pc:docMk/>
            <pc:sldMk cId="1455346128" sldId="1735"/>
            <ac:cxnSpMk id="45" creationId="{8E85AC01-829E-FEF9-5576-90EDFA7ECA83}"/>
          </ac:cxnSpMkLst>
        </pc:cxnChg>
        <pc:cxnChg chg="add del mod">
          <ac:chgData name="Chí Thiện Lại" userId="15bab0e5f0902558" providerId="LiveId" clId="{98A94CD6-C675-402F-ACD8-6876FB35EAD4}" dt="2022-06-20T01:59:24.044" v="431" actId="478"/>
          <ac:cxnSpMkLst>
            <pc:docMk/>
            <pc:sldMk cId="1455346128" sldId="1735"/>
            <ac:cxnSpMk id="46" creationId="{D7F54820-0B1D-1365-1D95-8F010C63CCA7}"/>
          </ac:cxnSpMkLst>
        </pc:cxnChg>
        <pc:cxnChg chg="add del mod">
          <ac:chgData name="Chí Thiện Lại" userId="15bab0e5f0902558" providerId="LiveId" clId="{98A94CD6-C675-402F-ACD8-6876FB35EAD4}" dt="2022-06-20T01:59:24.044" v="431" actId="478"/>
          <ac:cxnSpMkLst>
            <pc:docMk/>
            <pc:sldMk cId="1455346128" sldId="1735"/>
            <ac:cxnSpMk id="47" creationId="{E43C198C-ACC6-2224-789F-24E6094C6676}"/>
          </ac:cxnSpMkLst>
        </pc:cxnChg>
        <pc:cxnChg chg="add del mod">
          <ac:chgData name="Chí Thiện Lại" userId="15bab0e5f0902558" providerId="LiveId" clId="{98A94CD6-C675-402F-ACD8-6876FB35EAD4}" dt="2022-06-20T01:59:24.044" v="431" actId="478"/>
          <ac:cxnSpMkLst>
            <pc:docMk/>
            <pc:sldMk cId="1455346128" sldId="1735"/>
            <ac:cxnSpMk id="48" creationId="{D30C1151-27AB-47F9-979E-DE4827B55631}"/>
          </ac:cxnSpMkLst>
        </pc:cxnChg>
        <pc:cxnChg chg="add del mod">
          <ac:chgData name="Chí Thiện Lại" userId="15bab0e5f0902558" providerId="LiveId" clId="{98A94CD6-C675-402F-ACD8-6876FB35EAD4}" dt="2022-06-20T01:59:24.044" v="431" actId="478"/>
          <ac:cxnSpMkLst>
            <pc:docMk/>
            <pc:sldMk cId="1455346128" sldId="1735"/>
            <ac:cxnSpMk id="53" creationId="{0FB50831-3941-D461-D131-74F8DDBE2178}"/>
          </ac:cxnSpMkLst>
        </pc:cxnChg>
      </pc:sldChg>
      <pc:sldChg chg="del">
        <pc:chgData name="Chí Thiện Lại" userId="15bab0e5f0902558" providerId="LiveId" clId="{98A94CD6-C675-402F-ACD8-6876FB35EAD4}" dt="2022-06-20T01:58:58.821" v="428" actId="47"/>
        <pc:sldMkLst>
          <pc:docMk/>
          <pc:sldMk cId="3132281751" sldId="1736"/>
        </pc:sldMkLst>
      </pc:sldChg>
      <pc:sldChg chg="delSp modSp add mod">
        <pc:chgData name="Chí Thiện Lại" userId="15bab0e5f0902558" providerId="LiveId" clId="{98A94CD6-C675-402F-ACD8-6876FB35EAD4}" dt="2022-06-20T01:40:52.484" v="272" actId="478"/>
        <pc:sldMkLst>
          <pc:docMk/>
          <pc:sldMk cId="1974755816" sldId="1741"/>
        </pc:sldMkLst>
        <pc:spChg chg="mod">
          <ac:chgData name="Chí Thiện Lại" userId="15bab0e5f0902558" providerId="LiveId" clId="{98A94CD6-C675-402F-ACD8-6876FB35EAD4}" dt="2022-06-20T01:40:23.934" v="269" actId="20577"/>
          <ac:spMkLst>
            <pc:docMk/>
            <pc:sldMk cId="1974755816" sldId="1741"/>
            <ac:spMk id="5" creationId="{D241B8C3-67EE-8A9E-94AB-3BEF7B99733D}"/>
          </ac:spMkLst>
        </pc:spChg>
        <pc:spChg chg="mod">
          <ac:chgData name="Chí Thiện Lại" userId="15bab0e5f0902558" providerId="LiveId" clId="{98A94CD6-C675-402F-ACD8-6876FB35EAD4}" dt="2022-06-20T01:40:17.378" v="265" actId="20577"/>
          <ac:spMkLst>
            <pc:docMk/>
            <pc:sldMk cId="1974755816" sldId="1741"/>
            <ac:spMk id="19" creationId="{BAEE2C07-58A6-BE44-2D3F-E8D2A74BD12D}"/>
          </ac:spMkLst>
        </pc:spChg>
        <pc:spChg chg="del">
          <ac:chgData name="Chí Thiện Lại" userId="15bab0e5f0902558" providerId="LiveId" clId="{98A94CD6-C675-402F-ACD8-6876FB35EAD4}" dt="2022-06-20T01:40:45.747" v="270" actId="478"/>
          <ac:spMkLst>
            <pc:docMk/>
            <pc:sldMk cId="1974755816" sldId="1741"/>
            <ac:spMk id="67" creationId="{10C97552-E4C6-D45E-2AF9-4F90A87C6347}"/>
          </ac:spMkLst>
        </pc:spChg>
        <pc:spChg chg="del">
          <ac:chgData name="Chí Thiện Lại" userId="15bab0e5f0902558" providerId="LiveId" clId="{98A94CD6-C675-402F-ACD8-6876FB35EAD4}" dt="2022-06-20T01:40:45.747" v="270" actId="478"/>
          <ac:spMkLst>
            <pc:docMk/>
            <pc:sldMk cId="1974755816" sldId="1741"/>
            <ac:spMk id="68" creationId="{2371EF16-D06B-468D-6811-940B964A5828}"/>
          </ac:spMkLst>
        </pc:spChg>
        <pc:spChg chg="del">
          <ac:chgData name="Chí Thiện Lại" userId="15bab0e5f0902558" providerId="LiveId" clId="{98A94CD6-C675-402F-ACD8-6876FB35EAD4}" dt="2022-06-20T01:40:45.747" v="270" actId="478"/>
          <ac:spMkLst>
            <pc:docMk/>
            <pc:sldMk cId="1974755816" sldId="1741"/>
            <ac:spMk id="69" creationId="{BF11DE75-2983-3721-0467-ECB3CB889BEE}"/>
          </ac:spMkLst>
        </pc:spChg>
        <pc:spChg chg="del">
          <ac:chgData name="Chí Thiện Lại" userId="15bab0e5f0902558" providerId="LiveId" clId="{98A94CD6-C675-402F-ACD8-6876FB35EAD4}" dt="2022-06-20T01:40:45.747" v="270" actId="478"/>
          <ac:spMkLst>
            <pc:docMk/>
            <pc:sldMk cId="1974755816" sldId="1741"/>
            <ac:spMk id="70" creationId="{11834D16-BCC9-1A2F-E876-4CAE52EB3F5D}"/>
          </ac:spMkLst>
        </pc:spChg>
        <pc:spChg chg="del">
          <ac:chgData name="Chí Thiện Lại" userId="15bab0e5f0902558" providerId="LiveId" clId="{98A94CD6-C675-402F-ACD8-6876FB35EAD4}" dt="2022-06-20T01:40:45.747" v="270" actId="478"/>
          <ac:spMkLst>
            <pc:docMk/>
            <pc:sldMk cId="1974755816" sldId="1741"/>
            <ac:spMk id="71" creationId="{BFC3A695-D033-BA91-0477-8057B4848793}"/>
          </ac:spMkLst>
        </pc:spChg>
        <pc:spChg chg="del">
          <ac:chgData name="Chí Thiện Lại" userId="15bab0e5f0902558" providerId="LiveId" clId="{98A94CD6-C675-402F-ACD8-6876FB35EAD4}" dt="2022-06-20T01:40:45.747" v="270" actId="478"/>
          <ac:spMkLst>
            <pc:docMk/>
            <pc:sldMk cId="1974755816" sldId="1741"/>
            <ac:spMk id="72" creationId="{3915903A-7798-A4CC-2C07-73573BD6B5BF}"/>
          </ac:spMkLst>
        </pc:spChg>
        <pc:spChg chg="del">
          <ac:chgData name="Chí Thiện Lại" userId="15bab0e5f0902558" providerId="LiveId" clId="{98A94CD6-C675-402F-ACD8-6876FB35EAD4}" dt="2022-06-20T01:40:45.747" v="270" actId="478"/>
          <ac:spMkLst>
            <pc:docMk/>
            <pc:sldMk cId="1974755816" sldId="1741"/>
            <ac:spMk id="73" creationId="{763F90B2-A63D-C092-09F1-4F3754B79108}"/>
          </ac:spMkLst>
        </pc:spChg>
        <pc:spChg chg="del">
          <ac:chgData name="Chí Thiện Lại" userId="15bab0e5f0902558" providerId="LiveId" clId="{98A94CD6-C675-402F-ACD8-6876FB35EAD4}" dt="2022-06-20T01:40:45.747" v="270" actId="478"/>
          <ac:spMkLst>
            <pc:docMk/>
            <pc:sldMk cId="1974755816" sldId="1741"/>
            <ac:spMk id="74" creationId="{B3CF2528-B951-CB4E-D67C-ADAECE4E8249}"/>
          </ac:spMkLst>
        </pc:spChg>
        <pc:spChg chg="del">
          <ac:chgData name="Chí Thiện Lại" userId="15bab0e5f0902558" providerId="LiveId" clId="{98A94CD6-C675-402F-ACD8-6876FB35EAD4}" dt="2022-06-20T01:40:45.747" v="270" actId="478"/>
          <ac:spMkLst>
            <pc:docMk/>
            <pc:sldMk cId="1974755816" sldId="1741"/>
            <ac:spMk id="75" creationId="{34F37B99-B90C-3666-0DE2-24DB15E72C18}"/>
          </ac:spMkLst>
        </pc:spChg>
        <pc:spChg chg="del">
          <ac:chgData name="Chí Thiện Lại" userId="15bab0e5f0902558" providerId="LiveId" clId="{98A94CD6-C675-402F-ACD8-6876FB35EAD4}" dt="2022-06-20T01:40:45.747" v="270" actId="478"/>
          <ac:spMkLst>
            <pc:docMk/>
            <pc:sldMk cId="1974755816" sldId="1741"/>
            <ac:spMk id="76" creationId="{C6AE37E2-8A29-FA36-73D5-0DE46C0A136D}"/>
          </ac:spMkLst>
        </pc:spChg>
        <pc:spChg chg="del">
          <ac:chgData name="Chí Thiện Lại" userId="15bab0e5f0902558" providerId="LiveId" clId="{98A94CD6-C675-402F-ACD8-6876FB35EAD4}" dt="2022-06-20T01:40:45.747" v="270" actId="478"/>
          <ac:spMkLst>
            <pc:docMk/>
            <pc:sldMk cId="1974755816" sldId="1741"/>
            <ac:spMk id="77" creationId="{0CFCE643-28AA-FE21-87ED-95B3482A9EF7}"/>
          </ac:spMkLst>
        </pc:spChg>
        <pc:spChg chg="del">
          <ac:chgData name="Chí Thiện Lại" userId="15bab0e5f0902558" providerId="LiveId" clId="{98A94CD6-C675-402F-ACD8-6876FB35EAD4}" dt="2022-06-20T01:40:45.747" v="270" actId="478"/>
          <ac:spMkLst>
            <pc:docMk/>
            <pc:sldMk cId="1974755816" sldId="1741"/>
            <ac:spMk id="78" creationId="{F517410A-5CC5-5ED2-BCD1-353AB31F6365}"/>
          </ac:spMkLst>
        </pc:spChg>
        <pc:spChg chg="del">
          <ac:chgData name="Chí Thiện Lại" userId="15bab0e5f0902558" providerId="LiveId" clId="{98A94CD6-C675-402F-ACD8-6876FB35EAD4}" dt="2022-06-20T01:40:45.747" v="270" actId="478"/>
          <ac:spMkLst>
            <pc:docMk/>
            <pc:sldMk cId="1974755816" sldId="1741"/>
            <ac:spMk id="79" creationId="{07228093-7AB9-2DBD-6587-837BCA4F2837}"/>
          </ac:spMkLst>
        </pc:spChg>
        <pc:spChg chg="del">
          <ac:chgData name="Chí Thiện Lại" userId="15bab0e5f0902558" providerId="LiveId" clId="{98A94CD6-C675-402F-ACD8-6876FB35EAD4}" dt="2022-06-20T01:40:45.747" v="270" actId="478"/>
          <ac:spMkLst>
            <pc:docMk/>
            <pc:sldMk cId="1974755816" sldId="1741"/>
            <ac:spMk id="80" creationId="{94C5D296-1C2F-CCCF-3154-3DD0A31C9550}"/>
          </ac:spMkLst>
        </pc:spChg>
        <pc:spChg chg="del">
          <ac:chgData name="Chí Thiện Lại" userId="15bab0e5f0902558" providerId="LiveId" clId="{98A94CD6-C675-402F-ACD8-6876FB35EAD4}" dt="2022-06-20T01:40:45.747" v="270" actId="478"/>
          <ac:spMkLst>
            <pc:docMk/>
            <pc:sldMk cId="1974755816" sldId="1741"/>
            <ac:spMk id="81" creationId="{1CB4B48A-5648-5015-5D6F-45705C79E7DF}"/>
          </ac:spMkLst>
        </pc:spChg>
        <pc:spChg chg="del">
          <ac:chgData name="Chí Thiện Lại" userId="15bab0e5f0902558" providerId="LiveId" clId="{98A94CD6-C675-402F-ACD8-6876FB35EAD4}" dt="2022-06-20T01:40:45.747" v="270" actId="478"/>
          <ac:spMkLst>
            <pc:docMk/>
            <pc:sldMk cId="1974755816" sldId="1741"/>
            <ac:spMk id="82" creationId="{4290C5C6-B0E4-8B3A-3F55-8426997F830B}"/>
          </ac:spMkLst>
        </pc:spChg>
        <pc:spChg chg="del">
          <ac:chgData name="Chí Thiện Lại" userId="15bab0e5f0902558" providerId="LiveId" clId="{98A94CD6-C675-402F-ACD8-6876FB35EAD4}" dt="2022-06-20T01:40:45.747" v="270" actId="478"/>
          <ac:spMkLst>
            <pc:docMk/>
            <pc:sldMk cId="1974755816" sldId="1741"/>
            <ac:spMk id="83" creationId="{1B99EA41-BA62-996E-0ABE-6C4A19E7D7F2}"/>
          </ac:spMkLst>
        </pc:spChg>
        <pc:spChg chg="del">
          <ac:chgData name="Chí Thiện Lại" userId="15bab0e5f0902558" providerId="LiveId" clId="{98A94CD6-C675-402F-ACD8-6876FB35EAD4}" dt="2022-06-20T01:40:45.747" v="270" actId="478"/>
          <ac:spMkLst>
            <pc:docMk/>
            <pc:sldMk cId="1974755816" sldId="1741"/>
            <ac:spMk id="84" creationId="{4E8ABB15-0FAD-D8F0-645C-4E80505219B2}"/>
          </ac:spMkLst>
        </pc:spChg>
        <pc:spChg chg="del">
          <ac:chgData name="Chí Thiện Lại" userId="15bab0e5f0902558" providerId="LiveId" clId="{98A94CD6-C675-402F-ACD8-6876FB35EAD4}" dt="2022-06-20T01:40:45.747" v="270" actId="478"/>
          <ac:spMkLst>
            <pc:docMk/>
            <pc:sldMk cId="1974755816" sldId="1741"/>
            <ac:spMk id="85" creationId="{4985279C-EA58-9E71-CFD4-D5A899B7DF3E}"/>
          </ac:spMkLst>
        </pc:spChg>
        <pc:spChg chg="del">
          <ac:chgData name="Chí Thiện Lại" userId="15bab0e5f0902558" providerId="LiveId" clId="{98A94CD6-C675-402F-ACD8-6876FB35EAD4}" dt="2022-06-20T01:40:45.747" v="270" actId="478"/>
          <ac:spMkLst>
            <pc:docMk/>
            <pc:sldMk cId="1974755816" sldId="1741"/>
            <ac:spMk id="86" creationId="{A194C71F-898F-E39A-A934-B6951C45B80A}"/>
          </ac:spMkLst>
        </pc:spChg>
        <pc:spChg chg="del">
          <ac:chgData name="Chí Thiện Lại" userId="15bab0e5f0902558" providerId="LiveId" clId="{98A94CD6-C675-402F-ACD8-6876FB35EAD4}" dt="2022-06-20T01:40:45.747" v="270" actId="478"/>
          <ac:spMkLst>
            <pc:docMk/>
            <pc:sldMk cId="1974755816" sldId="1741"/>
            <ac:spMk id="87" creationId="{1B306B51-AFD2-A873-0958-9A04B5A4897E}"/>
          </ac:spMkLst>
        </pc:spChg>
        <pc:spChg chg="del">
          <ac:chgData name="Chí Thiện Lại" userId="15bab0e5f0902558" providerId="LiveId" clId="{98A94CD6-C675-402F-ACD8-6876FB35EAD4}" dt="2022-06-20T01:40:45.747" v="270" actId="478"/>
          <ac:spMkLst>
            <pc:docMk/>
            <pc:sldMk cId="1974755816" sldId="1741"/>
            <ac:spMk id="88" creationId="{C9E196FA-48DF-DC55-8E03-45160FEC8645}"/>
          </ac:spMkLst>
        </pc:spChg>
        <pc:spChg chg="del">
          <ac:chgData name="Chí Thiện Lại" userId="15bab0e5f0902558" providerId="LiveId" clId="{98A94CD6-C675-402F-ACD8-6876FB35EAD4}" dt="2022-06-20T01:40:45.747" v="270" actId="478"/>
          <ac:spMkLst>
            <pc:docMk/>
            <pc:sldMk cId="1974755816" sldId="1741"/>
            <ac:spMk id="89" creationId="{0CCDF9E9-5A2F-BEEF-58AB-E629763BE0C5}"/>
          </ac:spMkLst>
        </pc:spChg>
        <pc:spChg chg="del">
          <ac:chgData name="Chí Thiện Lại" userId="15bab0e5f0902558" providerId="LiveId" clId="{98A94CD6-C675-402F-ACD8-6876FB35EAD4}" dt="2022-06-20T01:40:45.747" v="270" actId="478"/>
          <ac:spMkLst>
            <pc:docMk/>
            <pc:sldMk cId="1974755816" sldId="1741"/>
            <ac:spMk id="90" creationId="{A700CA17-0F72-B236-433A-680B79EFED16}"/>
          </ac:spMkLst>
        </pc:spChg>
        <pc:spChg chg="del">
          <ac:chgData name="Chí Thiện Lại" userId="15bab0e5f0902558" providerId="LiveId" clId="{98A94CD6-C675-402F-ACD8-6876FB35EAD4}" dt="2022-06-20T01:40:52.484" v="272" actId="478"/>
          <ac:spMkLst>
            <pc:docMk/>
            <pc:sldMk cId="1974755816" sldId="1741"/>
            <ac:spMk id="121" creationId="{6DF97C99-9B34-C360-2BCB-9D6F7DD13448}"/>
          </ac:spMkLst>
        </pc:spChg>
        <pc:spChg chg="del">
          <ac:chgData name="Chí Thiện Lại" userId="15bab0e5f0902558" providerId="LiveId" clId="{98A94CD6-C675-402F-ACD8-6876FB35EAD4}" dt="2022-06-20T01:40:45.747" v="270" actId="478"/>
          <ac:spMkLst>
            <pc:docMk/>
            <pc:sldMk cId="1974755816" sldId="1741"/>
            <ac:spMk id="122" creationId="{F824FD11-DAA9-8A36-036F-0D95E15A6B35}"/>
          </ac:spMkLst>
        </pc:spChg>
        <pc:spChg chg="del">
          <ac:chgData name="Chí Thiện Lại" userId="15bab0e5f0902558" providerId="LiveId" clId="{98A94CD6-C675-402F-ACD8-6876FB35EAD4}" dt="2022-06-20T01:40:45.747" v="270" actId="478"/>
          <ac:spMkLst>
            <pc:docMk/>
            <pc:sldMk cId="1974755816" sldId="1741"/>
            <ac:spMk id="123" creationId="{EBBD7EC2-F155-A472-D4DB-58D63BC5D549}"/>
          </ac:spMkLst>
        </pc:spChg>
        <pc:spChg chg="del">
          <ac:chgData name="Chí Thiện Lại" userId="15bab0e5f0902558" providerId="LiveId" clId="{98A94CD6-C675-402F-ACD8-6876FB35EAD4}" dt="2022-06-20T01:40:50.534" v="271" actId="478"/>
          <ac:spMkLst>
            <pc:docMk/>
            <pc:sldMk cId="1974755816" sldId="1741"/>
            <ac:spMk id="125" creationId="{D118C743-91B5-C15F-7710-3AB150FAD94E}"/>
          </ac:spMkLst>
        </pc:spChg>
        <pc:spChg chg="del">
          <ac:chgData name="Chí Thiện Lại" userId="15bab0e5f0902558" providerId="LiveId" clId="{98A94CD6-C675-402F-ACD8-6876FB35EAD4}" dt="2022-06-20T01:40:45.747" v="270" actId="478"/>
          <ac:spMkLst>
            <pc:docMk/>
            <pc:sldMk cId="1974755816" sldId="1741"/>
            <ac:spMk id="126" creationId="{AD0F7CB7-A436-8C00-B6B0-67B2C181C92B}"/>
          </ac:spMkLst>
        </pc:spChg>
        <pc:spChg chg="del">
          <ac:chgData name="Chí Thiện Lại" userId="15bab0e5f0902558" providerId="LiveId" clId="{98A94CD6-C675-402F-ACD8-6876FB35EAD4}" dt="2022-06-20T01:40:45.747" v="270" actId="478"/>
          <ac:spMkLst>
            <pc:docMk/>
            <pc:sldMk cId="1974755816" sldId="1741"/>
            <ac:spMk id="127" creationId="{F57786BB-883D-218B-2640-9767288E817E}"/>
          </ac:spMkLst>
        </pc:spChg>
        <pc:cxnChg chg="del mod">
          <ac:chgData name="Chí Thiện Lại" userId="15bab0e5f0902558" providerId="LiveId" clId="{98A94CD6-C675-402F-ACD8-6876FB35EAD4}" dt="2022-06-20T01:40:45.747" v="270" actId="478"/>
          <ac:cxnSpMkLst>
            <pc:docMk/>
            <pc:sldMk cId="1974755816" sldId="1741"/>
            <ac:cxnSpMk id="91" creationId="{F399C881-8E18-DFEC-DE9F-DD3DA3EE3198}"/>
          </ac:cxnSpMkLst>
        </pc:cxnChg>
        <pc:cxnChg chg="del mod">
          <ac:chgData name="Chí Thiện Lại" userId="15bab0e5f0902558" providerId="LiveId" clId="{98A94CD6-C675-402F-ACD8-6876FB35EAD4}" dt="2022-06-20T01:40:45.747" v="270" actId="478"/>
          <ac:cxnSpMkLst>
            <pc:docMk/>
            <pc:sldMk cId="1974755816" sldId="1741"/>
            <ac:cxnSpMk id="94" creationId="{4C0619EB-467D-A799-B1EE-24B943F94073}"/>
          </ac:cxnSpMkLst>
        </pc:cxnChg>
        <pc:cxnChg chg="del mod">
          <ac:chgData name="Chí Thiện Lại" userId="15bab0e5f0902558" providerId="LiveId" clId="{98A94CD6-C675-402F-ACD8-6876FB35EAD4}" dt="2022-06-20T01:40:45.747" v="270" actId="478"/>
          <ac:cxnSpMkLst>
            <pc:docMk/>
            <pc:sldMk cId="1974755816" sldId="1741"/>
            <ac:cxnSpMk id="97" creationId="{AC6BFCE7-328E-D570-BB26-462AA1E22198}"/>
          </ac:cxnSpMkLst>
        </pc:cxnChg>
        <pc:cxnChg chg="del mod">
          <ac:chgData name="Chí Thiện Lại" userId="15bab0e5f0902558" providerId="LiveId" clId="{98A94CD6-C675-402F-ACD8-6876FB35EAD4}" dt="2022-06-20T01:40:45.747" v="270" actId="478"/>
          <ac:cxnSpMkLst>
            <pc:docMk/>
            <pc:sldMk cId="1974755816" sldId="1741"/>
            <ac:cxnSpMk id="98" creationId="{3E81FEDC-757B-614B-6824-E344E1995613}"/>
          </ac:cxnSpMkLst>
        </pc:cxnChg>
        <pc:cxnChg chg="del mod">
          <ac:chgData name="Chí Thiện Lại" userId="15bab0e5f0902558" providerId="LiveId" clId="{98A94CD6-C675-402F-ACD8-6876FB35EAD4}" dt="2022-06-20T01:40:45.747" v="270" actId="478"/>
          <ac:cxnSpMkLst>
            <pc:docMk/>
            <pc:sldMk cId="1974755816" sldId="1741"/>
            <ac:cxnSpMk id="104" creationId="{38BE5864-5780-7A69-55C0-07D35AB1C85C}"/>
          </ac:cxnSpMkLst>
        </pc:cxnChg>
        <pc:cxnChg chg="del mod">
          <ac:chgData name="Chí Thiện Lại" userId="15bab0e5f0902558" providerId="LiveId" clId="{98A94CD6-C675-402F-ACD8-6876FB35EAD4}" dt="2022-06-20T01:40:45.747" v="270" actId="478"/>
          <ac:cxnSpMkLst>
            <pc:docMk/>
            <pc:sldMk cId="1974755816" sldId="1741"/>
            <ac:cxnSpMk id="105" creationId="{C114E707-59E8-BF0C-5B9A-C7D2B392862F}"/>
          </ac:cxnSpMkLst>
        </pc:cxnChg>
      </pc:sldChg>
      <pc:sldChg chg="addSp delSp modSp add mod">
        <pc:chgData name="Chí Thiện Lại" userId="15bab0e5f0902558" providerId="LiveId" clId="{98A94CD6-C675-402F-ACD8-6876FB35EAD4}" dt="2022-06-20T01:57:20.933" v="424" actId="20577"/>
        <pc:sldMkLst>
          <pc:docMk/>
          <pc:sldMk cId="2335541844" sldId="1742"/>
        </pc:sldMkLst>
        <pc:spChg chg="del">
          <ac:chgData name="Chí Thiện Lại" userId="15bab0e5f0902558" providerId="LiveId" clId="{98A94CD6-C675-402F-ACD8-6876FB35EAD4}" dt="2022-06-20T01:42:15.223" v="276" actId="478"/>
          <ac:spMkLst>
            <pc:docMk/>
            <pc:sldMk cId="2335541844" sldId="1742"/>
            <ac:spMk id="3" creationId="{27E7263F-62FF-8C23-D9E8-D0E0A8A64370}"/>
          </ac:spMkLst>
        </pc:spChg>
        <pc:spChg chg="del">
          <ac:chgData name="Chí Thiện Lại" userId="15bab0e5f0902558" providerId="LiveId" clId="{98A94CD6-C675-402F-ACD8-6876FB35EAD4}" dt="2022-06-20T01:42:15.223" v="276" actId="478"/>
          <ac:spMkLst>
            <pc:docMk/>
            <pc:sldMk cId="2335541844" sldId="1742"/>
            <ac:spMk id="4" creationId="{67385C20-2CA3-90FD-7DDB-2BBA6FCC692B}"/>
          </ac:spMkLst>
        </pc:spChg>
        <pc:spChg chg="mod">
          <ac:chgData name="Chí Thiện Lại" userId="15bab0e5f0902558" providerId="LiveId" clId="{98A94CD6-C675-402F-ACD8-6876FB35EAD4}" dt="2022-06-20T01:51:12.841" v="334" actId="1076"/>
          <ac:spMkLst>
            <pc:docMk/>
            <pc:sldMk cId="2335541844" sldId="1742"/>
            <ac:spMk id="5" creationId="{D241B8C3-67EE-8A9E-94AB-3BEF7B99733D}"/>
          </ac:spMkLst>
        </pc:spChg>
        <pc:spChg chg="del">
          <ac:chgData name="Chí Thiện Lại" userId="15bab0e5f0902558" providerId="LiveId" clId="{98A94CD6-C675-402F-ACD8-6876FB35EAD4}" dt="2022-06-20T01:41:59.177" v="274" actId="478"/>
          <ac:spMkLst>
            <pc:docMk/>
            <pc:sldMk cId="2335541844" sldId="1742"/>
            <ac:spMk id="7" creationId="{202D0E91-F359-F9B9-DF96-AF8883BB8A43}"/>
          </ac:spMkLst>
        </pc:spChg>
        <pc:spChg chg="del">
          <ac:chgData name="Chí Thiện Lại" userId="15bab0e5f0902558" providerId="LiveId" clId="{98A94CD6-C675-402F-ACD8-6876FB35EAD4}" dt="2022-06-20T01:41:59.177" v="274" actId="478"/>
          <ac:spMkLst>
            <pc:docMk/>
            <pc:sldMk cId="2335541844" sldId="1742"/>
            <ac:spMk id="8" creationId="{156DED14-E9B3-3B22-6B82-F5F832865F14}"/>
          </ac:spMkLst>
        </pc:spChg>
        <pc:spChg chg="del">
          <ac:chgData name="Chí Thiện Lại" userId="15bab0e5f0902558" providerId="LiveId" clId="{98A94CD6-C675-402F-ACD8-6876FB35EAD4}" dt="2022-06-20T01:41:59.177" v="274" actId="478"/>
          <ac:spMkLst>
            <pc:docMk/>
            <pc:sldMk cId="2335541844" sldId="1742"/>
            <ac:spMk id="16" creationId="{EB7DC5BA-5A41-35B2-88A4-3EB486452907}"/>
          </ac:spMkLst>
        </pc:spChg>
        <pc:spChg chg="del">
          <ac:chgData name="Chí Thiện Lại" userId="15bab0e5f0902558" providerId="LiveId" clId="{98A94CD6-C675-402F-ACD8-6876FB35EAD4}" dt="2022-06-20T01:41:59.177" v="274" actId="478"/>
          <ac:spMkLst>
            <pc:docMk/>
            <pc:sldMk cId="2335541844" sldId="1742"/>
            <ac:spMk id="17" creationId="{347A2034-497A-C67E-3036-54CD81694F63}"/>
          </ac:spMkLst>
        </pc:spChg>
        <pc:spChg chg="add mod">
          <ac:chgData name="Chí Thiện Lại" userId="15bab0e5f0902558" providerId="LiveId" clId="{98A94CD6-C675-402F-ACD8-6876FB35EAD4}" dt="2022-06-20T01:51:12.841" v="334" actId="1076"/>
          <ac:spMkLst>
            <pc:docMk/>
            <pc:sldMk cId="2335541844" sldId="1742"/>
            <ac:spMk id="18" creationId="{78DFE49A-01D0-092C-79D7-7C1C8FA4CDEF}"/>
          </ac:spMkLst>
        </pc:spChg>
        <pc:spChg chg="mod">
          <ac:chgData name="Chí Thiện Lại" userId="15bab0e5f0902558" providerId="LiveId" clId="{98A94CD6-C675-402F-ACD8-6876FB35EAD4}" dt="2022-06-20T01:51:12.841" v="334" actId="1076"/>
          <ac:spMkLst>
            <pc:docMk/>
            <pc:sldMk cId="2335541844" sldId="1742"/>
            <ac:spMk id="19" creationId="{BAEE2C07-58A6-BE44-2D3F-E8D2A74BD12D}"/>
          </ac:spMkLst>
        </pc:spChg>
        <pc:spChg chg="add mod">
          <ac:chgData name="Chí Thiện Lại" userId="15bab0e5f0902558" providerId="LiveId" clId="{98A94CD6-C675-402F-ACD8-6876FB35EAD4}" dt="2022-06-20T01:51:12.841" v="334" actId="1076"/>
          <ac:spMkLst>
            <pc:docMk/>
            <pc:sldMk cId="2335541844" sldId="1742"/>
            <ac:spMk id="20" creationId="{657E23C7-089A-35F1-5552-7E5E90EA4848}"/>
          </ac:spMkLst>
        </pc:spChg>
        <pc:spChg chg="add del mod">
          <ac:chgData name="Chí Thiện Lại" userId="15bab0e5f0902558" providerId="LiveId" clId="{98A94CD6-C675-402F-ACD8-6876FB35EAD4}" dt="2022-06-20T01:50:56.184" v="329" actId="478"/>
          <ac:spMkLst>
            <pc:docMk/>
            <pc:sldMk cId="2335541844" sldId="1742"/>
            <ac:spMk id="21" creationId="{EBF8D679-77A4-DDB5-3004-394B7723CD97}"/>
          </ac:spMkLst>
        </pc:spChg>
        <pc:spChg chg="add mod">
          <ac:chgData name="Chí Thiện Lại" userId="15bab0e5f0902558" providerId="LiveId" clId="{98A94CD6-C675-402F-ACD8-6876FB35EAD4}" dt="2022-06-20T01:51:12.841" v="334" actId="1076"/>
          <ac:spMkLst>
            <pc:docMk/>
            <pc:sldMk cId="2335541844" sldId="1742"/>
            <ac:spMk id="24" creationId="{A39E443E-FC9E-2927-F90C-730D581CCAF4}"/>
          </ac:spMkLst>
        </pc:spChg>
        <pc:spChg chg="add mod">
          <ac:chgData name="Chí Thiện Lại" userId="15bab0e5f0902558" providerId="LiveId" clId="{98A94CD6-C675-402F-ACD8-6876FB35EAD4}" dt="2022-06-20T01:51:12.841" v="334" actId="1076"/>
          <ac:spMkLst>
            <pc:docMk/>
            <pc:sldMk cId="2335541844" sldId="1742"/>
            <ac:spMk id="25" creationId="{920145CE-A93C-3943-2514-630BE7BB4BE7}"/>
          </ac:spMkLst>
        </pc:spChg>
        <pc:spChg chg="add del mod">
          <ac:chgData name="Chí Thiện Lại" userId="15bab0e5f0902558" providerId="LiveId" clId="{98A94CD6-C675-402F-ACD8-6876FB35EAD4}" dt="2022-06-20T01:50:56.184" v="329" actId="478"/>
          <ac:spMkLst>
            <pc:docMk/>
            <pc:sldMk cId="2335541844" sldId="1742"/>
            <ac:spMk id="26" creationId="{3E56C756-ECE9-7E32-BFCD-558DC7FDC288}"/>
          </ac:spMkLst>
        </pc:spChg>
        <pc:spChg chg="add mod">
          <ac:chgData name="Chí Thiện Lại" userId="15bab0e5f0902558" providerId="LiveId" clId="{98A94CD6-C675-402F-ACD8-6876FB35EAD4}" dt="2022-06-20T01:51:12.841" v="334" actId="1076"/>
          <ac:spMkLst>
            <pc:docMk/>
            <pc:sldMk cId="2335541844" sldId="1742"/>
            <ac:spMk id="27" creationId="{D6D9CBBC-A9FB-8843-77CD-C7B920716DD7}"/>
          </ac:spMkLst>
        </pc:spChg>
        <pc:spChg chg="add mod">
          <ac:chgData name="Chí Thiện Lại" userId="15bab0e5f0902558" providerId="LiveId" clId="{98A94CD6-C675-402F-ACD8-6876FB35EAD4}" dt="2022-06-20T01:51:12.841" v="334" actId="1076"/>
          <ac:spMkLst>
            <pc:docMk/>
            <pc:sldMk cId="2335541844" sldId="1742"/>
            <ac:spMk id="28" creationId="{2DDB56BF-D2DC-0644-48AD-767BAB334E3D}"/>
          </ac:spMkLst>
        </pc:spChg>
        <pc:spChg chg="add del mod">
          <ac:chgData name="Chí Thiện Lại" userId="15bab0e5f0902558" providerId="LiveId" clId="{98A94CD6-C675-402F-ACD8-6876FB35EAD4}" dt="2022-06-20T01:50:56.184" v="329" actId="478"/>
          <ac:spMkLst>
            <pc:docMk/>
            <pc:sldMk cId="2335541844" sldId="1742"/>
            <ac:spMk id="29" creationId="{471CDB18-8A7B-8C44-3FA0-BA9583F454FA}"/>
          </ac:spMkLst>
        </pc:spChg>
        <pc:spChg chg="add mod">
          <ac:chgData name="Chí Thiện Lại" userId="15bab0e5f0902558" providerId="LiveId" clId="{98A94CD6-C675-402F-ACD8-6876FB35EAD4}" dt="2022-06-20T01:51:12.841" v="334" actId="1076"/>
          <ac:spMkLst>
            <pc:docMk/>
            <pc:sldMk cId="2335541844" sldId="1742"/>
            <ac:spMk id="30" creationId="{8A754405-1441-718E-10CE-3DB670711AD3}"/>
          </ac:spMkLst>
        </pc:spChg>
        <pc:spChg chg="add mod">
          <ac:chgData name="Chí Thiện Lại" userId="15bab0e5f0902558" providerId="LiveId" clId="{98A94CD6-C675-402F-ACD8-6876FB35EAD4}" dt="2022-06-20T01:52:47.759" v="352" actId="20577"/>
          <ac:spMkLst>
            <pc:docMk/>
            <pc:sldMk cId="2335541844" sldId="1742"/>
            <ac:spMk id="31" creationId="{56A7171E-E1A7-D081-C82B-559734E9C231}"/>
          </ac:spMkLst>
        </pc:spChg>
        <pc:spChg chg="add del mod">
          <ac:chgData name="Chí Thiện Lại" userId="15bab0e5f0902558" providerId="LiveId" clId="{98A94CD6-C675-402F-ACD8-6876FB35EAD4}" dt="2022-06-20T01:50:58.465" v="331" actId="478"/>
          <ac:spMkLst>
            <pc:docMk/>
            <pc:sldMk cId="2335541844" sldId="1742"/>
            <ac:spMk id="32" creationId="{923A0B69-CA10-CF38-BDD2-479E571DD6E7}"/>
          </ac:spMkLst>
        </pc:spChg>
        <pc:spChg chg="add mod">
          <ac:chgData name="Chí Thiện Lại" userId="15bab0e5f0902558" providerId="LiveId" clId="{98A94CD6-C675-402F-ACD8-6876FB35EAD4}" dt="2022-06-20T01:51:12.841" v="334" actId="1076"/>
          <ac:spMkLst>
            <pc:docMk/>
            <pc:sldMk cId="2335541844" sldId="1742"/>
            <ac:spMk id="33" creationId="{6FBF6369-25AA-AC68-58A5-9988618BD72F}"/>
          </ac:spMkLst>
        </pc:spChg>
        <pc:spChg chg="add mod">
          <ac:chgData name="Chí Thiện Lại" userId="15bab0e5f0902558" providerId="LiveId" clId="{98A94CD6-C675-402F-ACD8-6876FB35EAD4}" dt="2022-06-20T01:52:50.177" v="353" actId="20577"/>
          <ac:spMkLst>
            <pc:docMk/>
            <pc:sldMk cId="2335541844" sldId="1742"/>
            <ac:spMk id="34" creationId="{FB9AD785-0C88-8BD9-CEF3-B4C3A613C687}"/>
          </ac:spMkLst>
        </pc:spChg>
        <pc:spChg chg="add del mod">
          <ac:chgData name="Chí Thiện Lại" userId="15bab0e5f0902558" providerId="LiveId" clId="{98A94CD6-C675-402F-ACD8-6876FB35EAD4}" dt="2022-06-20T01:50:56.184" v="329" actId="478"/>
          <ac:spMkLst>
            <pc:docMk/>
            <pc:sldMk cId="2335541844" sldId="1742"/>
            <ac:spMk id="35" creationId="{369F95A0-1410-40B1-C5D8-9ACDC49D2EEC}"/>
          </ac:spMkLst>
        </pc:spChg>
        <pc:spChg chg="add del mod">
          <ac:chgData name="Chí Thiện Lại" userId="15bab0e5f0902558" providerId="LiveId" clId="{98A94CD6-C675-402F-ACD8-6876FB35EAD4}" dt="2022-06-20T01:50:56.184" v="329" actId="478"/>
          <ac:spMkLst>
            <pc:docMk/>
            <pc:sldMk cId="2335541844" sldId="1742"/>
            <ac:spMk id="36" creationId="{74401D45-E755-5497-DEB1-C3289A481410}"/>
          </ac:spMkLst>
        </pc:spChg>
        <pc:spChg chg="add del mod">
          <ac:chgData name="Chí Thiện Lại" userId="15bab0e5f0902558" providerId="LiveId" clId="{98A94CD6-C675-402F-ACD8-6876FB35EAD4}" dt="2022-06-20T01:49:03.465" v="312" actId="478"/>
          <ac:spMkLst>
            <pc:docMk/>
            <pc:sldMk cId="2335541844" sldId="1742"/>
            <ac:spMk id="40" creationId="{4E0577A2-EFC9-3A4A-977F-F83555BD1EA8}"/>
          </ac:spMkLst>
        </pc:spChg>
        <pc:spChg chg="add del mod">
          <ac:chgData name="Chí Thiện Lại" userId="15bab0e5f0902558" providerId="LiveId" clId="{98A94CD6-C675-402F-ACD8-6876FB35EAD4}" dt="2022-06-20T01:48:58.175" v="308" actId="478"/>
          <ac:spMkLst>
            <pc:docMk/>
            <pc:sldMk cId="2335541844" sldId="1742"/>
            <ac:spMk id="41" creationId="{B3F52E11-FB42-D8F6-6B41-4C36FD7E1E82}"/>
          </ac:spMkLst>
        </pc:spChg>
        <pc:spChg chg="add del mod">
          <ac:chgData name="Chí Thiện Lại" userId="15bab0e5f0902558" providerId="LiveId" clId="{98A94CD6-C675-402F-ACD8-6876FB35EAD4}" dt="2022-06-20T01:48:59.425" v="309" actId="478"/>
          <ac:spMkLst>
            <pc:docMk/>
            <pc:sldMk cId="2335541844" sldId="1742"/>
            <ac:spMk id="42" creationId="{522B89BC-E1BA-7D75-8B37-9E1E5AF907E1}"/>
          </ac:spMkLst>
        </pc:spChg>
        <pc:spChg chg="add del mod">
          <ac:chgData name="Chí Thiện Lại" userId="15bab0e5f0902558" providerId="LiveId" clId="{98A94CD6-C675-402F-ACD8-6876FB35EAD4}" dt="2022-06-20T01:49:00.558" v="310" actId="478"/>
          <ac:spMkLst>
            <pc:docMk/>
            <pc:sldMk cId="2335541844" sldId="1742"/>
            <ac:spMk id="43" creationId="{304E7D1F-31EF-5141-BF87-DA2C3AF88BEF}"/>
          </ac:spMkLst>
        </pc:spChg>
        <pc:spChg chg="add del mod">
          <ac:chgData name="Chí Thiện Lại" userId="15bab0e5f0902558" providerId="LiveId" clId="{98A94CD6-C675-402F-ACD8-6876FB35EAD4}" dt="2022-06-20T01:49:01.934" v="311" actId="478"/>
          <ac:spMkLst>
            <pc:docMk/>
            <pc:sldMk cId="2335541844" sldId="1742"/>
            <ac:spMk id="44" creationId="{5B63901C-77A9-8A96-D3DD-C598DECFCA12}"/>
          </ac:spMkLst>
        </pc:spChg>
        <pc:spChg chg="add del mod">
          <ac:chgData name="Chí Thiện Lại" userId="15bab0e5f0902558" providerId="LiveId" clId="{98A94CD6-C675-402F-ACD8-6876FB35EAD4}" dt="2022-06-20T01:47:55.500" v="297" actId="478"/>
          <ac:spMkLst>
            <pc:docMk/>
            <pc:sldMk cId="2335541844" sldId="1742"/>
            <ac:spMk id="45" creationId="{63ADE745-B788-5AEC-400A-8F8E5952552A}"/>
          </ac:spMkLst>
        </pc:spChg>
        <pc:spChg chg="add del mod">
          <ac:chgData name="Chí Thiện Lại" userId="15bab0e5f0902558" providerId="LiveId" clId="{98A94CD6-C675-402F-ACD8-6876FB35EAD4}" dt="2022-06-20T01:47:55.500" v="297" actId="478"/>
          <ac:spMkLst>
            <pc:docMk/>
            <pc:sldMk cId="2335541844" sldId="1742"/>
            <ac:spMk id="46" creationId="{D0E7A949-2E54-29B0-68E1-413A5CECF8B7}"/>
          </ac:spMkLst>
        </pc:spChg>
        <pc:spChg chg="add del mod">
          <ac:chgData name="Chí Thiện Lại" userId="15bab0e5f0902558" providerId="LiveId" clId="{98A94CD6-C675-402F-ACD8-6876FB35EAD4}" dt="2022-06-20T01:47:55.500" v="297" actId="478"/>
          <ac:spMkLst>
            <pc:docMk/>
            <pc:sldMk cId="2335541844" sldId="1742"/>
            <ac:spMk id="47" creationId="{620A765D-3B5E-4AA2-AED7-344FCAB11D67}"/>
          </ac:spMkLst>
        </pc:spChg>
        <pc:spChg chg="add del mod">
          <ac:chgData name="Chí Thiện Lại" userId="15bab0e5f0902558" providerId="LiveId" clId="{98A94CD6-C675-402F-ACD8-6876FB35EAD4}" dt="2022-06-20T01:47:55.500" v="297" actId="478"/>
          <ac:spMkLst>
            <pc:docMk/>
            <pc:sldMk cId="2335541844" sldId="1742"/>
            <ac:spMk id="48" creationId="{7C705125-ADC8-4AA9-03F0-D948DEF545A9}"/>
          </ac:spMkLst>
        </pc:spChg>
        <pc:spChg chg="add del mod">
          <ac:chgData name="Chí Thiện Lại" userId="15bab0e5f0902558" providerId="LiveId" clId="{98A94CD6-C675-402F-ACD8-6876FB35EAD4}" dt="2022-06-20T01:47:55.500" v="297" actId="478"/>
          <ac:spMkLst>
            <pc:docMk/>
            <pc:sldMk cId="2335541844" sldId="1742"/>
            <ac:spMk id="49" creationId="{0453F8A2-C0A6-5D73-D420-1D082E136ECE}"/>
          </ac:spMkLst>
        </pc:spChg>
        <pc:spChg chg="add del mod">
          <ac:chgData name="Chí Thiện Lại" userId="15bab0e5f0902558" providerId="LiveId" clId="{98A94CD6-C675-402F-ACD8-6876FB35EAD4}" dt="2022-06-20T01:47:55.500" v="297" actId="478"/>
          <ac:spMkLst>
            <pc:docMk/>
            <pc:sldMk cId="2335541844" sldId="1742"/>
            <ac:spMk id="50" creationId="{93D01872-D0B1-328C-3AE3-E3B1B91D0E2E}"/>
          </ac:spMkLst>
        </pc:spChg>
        <pc:spChg chg="add del mod">
          <ac:chgData name="Chí Thiện Lại" userId="15bab0e5f0902558" providerId="LiveId" clId="{98A94CD6-C675-402F-ACD8-6876FB35EAD4}" dt="2022-06-20T01:47:55.500" v="297" actId="478"/>
          <ac:spMkLst>
            <pc:docMk/>
            <pc:sldMk cId="2335541844" sldId="1742"/>
            <ac:spMk id="51" creationId="{09BB0A31-AD77-7449-7CFC-58D4F68A4913}"/>
          </ac:spMkLst>
        </pc:spChg>
        <pc:spChg chg="add del mod">
          <ac:chgData name="Chí Thiện Lại" userId="15bab0e5f0902558" providerId="LiveId" clId="{98A94CD6-C675-402F-ACD8-6876FB35EAD4}" dt="2022-06-20T01:47:55.500" v="297" actId="478"/>
          <ac:spMkLst>
            <pc:docMk/>
            <pc:sldMk cId="2335541844" sldId="1742"/>
            <ac:spMk id="52" creationId="{2219D802-87FA-CABE-686F-1AB964E70B0F}"/>
          </ac:spMkLst>
        </pc:spChg>
        <pc:spChg chg="add del mod">
          <ac:chgData name="Chí Thiện Lại" userId="15bab0e5f0902558" providerId="LiveId" clId="{98A94CD6-C675-402F-ACD8-6876FB35EAD4}" dt="2022-06-20T01:47:55.500" v="297" actId="478"/>
          <ac:spMkLst>
            <pc:docMk/>
            <pc:sldMk cId="2335541844" sldId="1742"/>
            <ac:spMk id="55" creationId="{51F93C4A-8859-7E63-2393-FAB6BAAE8E04}"/>
          </ac:spMkLst>
        </pc:spChg>
        <pc:spChg chg="add del mod">
          <ac:chgData name="Chí Thiện Lại" userId="15bab0e5f0902558" providerId="LiveId" clId="{98A94CD6-C675-402F-ACD8-6876FB35EAD4}" dt="2022-06-20T01:47:55.500" v="297" actId="478"/>
          <ac:spMkLst>
            <pc:docMk/>
            <pc:sldMk cId="2335541844" sldId="1742"/>
            <ac:spMk id="56" creationId="{F671B682-8773-9675-C6AC-E557CA0880B2}"/>
          </ac:spMkLst>
        </pc:spChg>
        <pc:spChg chg="add del mod">
          <ac:chgData name="Chí Thiện Lại" userId="15bab0e5f0902558" providerId="LiveId" clId="{98A94CD6-C675-402F-ACD8-6876FB35EAD4}" dt="2022-06-20T01:47:58.391" v="298" actId="478"/>
          <ac:spMkLst>
            <pc:docMk/>
            <pc:sldMk cId="2335541844" sldId="1742"/>
            <ac:spMk id="57" creationId="{4C3CD62A-E517-A6B2-E5F9-99BD609B465E}"/>
          </ac:spMkLst>
        </pc:spChg>
        <pc:spChg chg="add del mod">
          <ac:chgData name="Chí Thiện Lại" userId="15bab0e5f0902558" providerId="LiveId" clId="{98A94CD6-C675-402F-ACD8-6876FB35EAD4}" dt="2022-06-20T01:47:55.500" v="297" actId="478"/>
          <ac:spMkLst>
            <pc:docMk/>
            <pc:sldMk cId="2335541844" sldId="1742"/>
            <ac:spMk id="58" creationId="{9FC6E45E-0078-CC82-B481-3BDC58481DC8}"/>
          </ac:spMkLst>
        </pc:spChg>
        <pc:spChg chg="add del mod">
          <ac:chgData name="Chí Thiện Lại" userId="15bab0e5f0902558" providerId="LiveId" clId="{98A94CD6-C675-402F-ACD8-6876FB35EAD4}" dt="2022-06-20T01:47:51.869" v="296" actId="478"/>
          <ac:spMkLst>
            <pc:docMk/>
            <pc:sldMk cId="2335541844" sldId="1742"/>
            <ac:spMk id="60" creationId="{AFC9CE92-1C77-2C2C-A423-C7EB34ED7418}"/>
          </ac:spMkLst>
        </pc:spChg>
        <pc:spChg chg="del">
          <ac:chgData name="Chí Thiện Lại" userId="15bab0e5f0902558" providerId="LiveId" clId="{98A94CD6-C675-402F-ACD8-6876FB35EAD4}" dt="2022-06-20T01:41:59.177" v="274" actId="478"/>
          <ac:spMkLst>
            <pc:docMk/>
            <pc:sldMk cId="2335541844" sldId="1742"/>
            <ac:spMk id="61" creationId="{96DF0510-2227-46C9-A075-5DE3B49CC69D}"/>
          </ac:spMkLst>
        </pc:spChg>
        <pc:spChg chg="del">
          <ac:chgData name="Chí Thiện Lại" userId="15bab0e5f0902558" providerId="LiveId" clId="{98A94CD6-C675-402F-ACD8-6876FB35EAD4}" dt="2022-06-20T01:41:59.177" v="274" actId="478"/>
          <ac:spMkLst>
            <pc:docMk/>
            <pc:sldMk cId="2335541844" sldId="1742"/>
            <ac:spMk id="62" creationId="{F95E3E16-18FE-65B8-666B-27841D15DB8F}"/>
          </ac:spMkLst>
        </pc:spChg>
        <pc:spChg chg="del">
          <ac:chgData name="Chí Thiện Lại" userId="15bab0e5f0902558" providerId="LiveId" clId="{98A94CD6-C675-402F-ACD8-6876FB35EAD4}" dt="2022-06-20T01:41:59.177" v="274" actId="478"/>
          <ac:spMkLst>
            <pc:docMk/>
            <pc:sldMk cId="2335541844" sldId="1742"/>
            <ac:spMk id="63" creationId="{D88ED0A7-E92E-BC3A-E350-3B883B0D72B6}"/>
          </ac:spMkLst>
        </pc:spChg>
        <pc:spChg chg="del">
          <ac:chgData name="Chí Thiện Lại" userId="15bab0e5f0902558" providerId="LiveId" clId="{98A94CD6-C675-402F-ACD8-6876FB35EAD4}" dt="2022-06-20T01:41:59.177" v="274" actId="478"/>
          <ac:spMkLst>
            <pc:docMk/>
            <pc:sldMk cId="2335541844" sldId="1742"/>
            <ac:spMk id="64" creationId="{CEFE16C2-DA52-2751-DE90-EEC07CC4F93D}"/>
          </ac:spMkLst>
        </pc:spChg>
        <pc:spChg chg="add del mod">
          <ac:chgData name="Chí Thiện Lại" userId="15bab0e5f0902558" providerId="LiveId" clId="{98A94CD6-C675-402F-ACD8-6876FB35EAD4}" dt="2022-06-20T01:47:51.869" v="296" actId="478"/>
          <ac:spMkLst>
            <pc:docMk/>
            <pc:sldMk cId="2335541844" sldId="1742"/>
            <ac:spMk id="65" creationId="{B1657811-29C7-E7DA-8C3F-A7DB6E809372}"/>
          </ac:spMkLst>
        </pc:spChg>
        <pc:spChg chg="add del mod">
          <ac:chgData name="Chí Thiện Lại" userId="15bab0e5f0902558" providerId="LiveId" clId="{98A94CD6-C675-402F-ACD8-6876FB35EAD4}" dt="2022-06-20T01:47:51.869" v="296" actId="478"/>
          <ac:spMkLst>
            <pc:docMk/>
            <pc:sldMk cId="2335541844" sldId="1742"/>
            <ac:spMk id="66" creationId="{25410769-132A-B677-148F-D72A17E02237}"/>
          </ac:spMkLst>
        </pc:spChg>
        <pc:spChg chg="add del mod">
          <ac:chgData name="Chí Thiện Lại" userId="15bab0e5f0902558" providerId="LiveId" clId="{98A94CD6-C675-402F-ACD8-6876FB35EAD4}" dt="2022-06-20T01:47:51.869" v="296" actId="478"/>
          <ac:spMkLst>
            <pc:docMk/>
            <pc:sldMk cId="2335541844" sldId="1742"/>
            <ac:spMk id="67" creationId="{290DC6AF-16D0-FC68-00D0-B09CEF39B350}"/>
          </ac:spMkLst>
        </pc:spChg>
        <pc:spChg chg="add del mod">
          <ac:chgData name="Chí Thiện Lại" userId="15bab0e5f0902558" providerId="LiveId" clId="{98A94CD6-C675-402F-ACD8-6876FB35EAD4}" dt="2022-06-20T01:47:51.869" v="296" actId="478"/>
          <ac:spMkLst>
            <pc:docMk/>
            <pc:sldMk cId="2335541844" sldId="1742"/>
            <ac:spMk id="68" creationId="{C13B03F0-1C90-6030-4149-4C7F5A5EAA59}"/>
          </ac:spMkLst>
        </pc:spChg>
        <pc:spChg chg="add del mod">
          <ac:chgData name="Chí Thiện Lại" userId="15bab0e5f0902558" providerId="LiveId" clId="{98A94CD6-C675-402F-ACD8-6876FB35EAD4}" dt="2022-06-20T01:47:51.869" v="296" actId="478"/>
          <ac:spMkLst>
            <pc:docMk/>
            <pc:sldMk cId="2335541844" sldId="1742"/>
            <ac:spMk id="69" creationId="{74B5FD3B-6A44-BAC8-DB4F-C32D035D9610}"/>
          </ac:spMkLst>
        </pc:spChg>
        <pc:spChg chg="add del mod">
          <ac:chgData name="Chí Thiện Lại" userId="15bab0e5f0902558" providerId="LiveId" clId="{98A94CD6-C675-402F-ACD8-6876FB35EAD4}" dt="2022-06-20T01:47:51.869" v="296" actId="478"/>
          <ac:spMkLst>
            <pc:docMk/>
            <pc:sldMk cId="2335541844" sldId="1742"/>
            <ac:spMk id="70" creationId="{B7C510EC-79F2-D2AE-F017-76C4F96A4543}"/>
          </ac:spMkLst>
        </pc:spChg>
        <pc:spChg chg="add del mod">
          <ac:chgData name="Chí Thiện Lại" userId="15bab0e5f0902558" providerId="LiveId" clId="{98A94CD6-C675-402F-ACD8-6876FB35EAD4}" dt="2022-06-20T01:47:51.869" v="296" actId="478"/>
          <ac:spMkLst>
            <pc:docMk/>
            <pc:sldMk cId="2335541844" sldId="1742"/>
            <ac:spMk id="71" creationId="{9180C9BC-2A02-BAEA-21CF-C2354DBFD2A7}"/>
          </ac:spMkLst>
        </pc:spChg>
        <pc:spChg chg="add del mod">
          <ac:chgData name="Chí Thiện Lại" userId="15bab0e5f0902558" providerId="LiveId" clId="{98A94CD6-C675-402F-ACD8-6876FB35EAD4}" dt="2022-06-20T01:47:51.869" v="296" actId="478"/>
          <ac:spMkLst>
            <pc:docMk/>
            <pc:sldMk cId="2335541844" sldId="1742"/>
            <ac:spMk id="74" creationId="{2A426BCB-28BB-90FD-9C6D-FB9C62EED1FC}"/>
          </ac:spMkLst>
        </pc:spChg>
        <pc:spChg chg="add del mod">
          <ac:chgData name="Chí Thiện Lại" userId="15bab0e5f0902558" providerId="LiveId" clId="{98A94CD6-C675-402F-ACD8-6876FB35EAD4}" dt="2022-06-20T01:47:51.869" v="296" actId="478"/>
          <ac:spMkLst>
            <pc:docMk/>
            <pc:sldMk cId="2335541844" sldId="1742"/>
            <ac:spMk id="75" creationId="{B8EC15A6-E509-7E02-24E5-26BFF0CB81B9}"/>
          </ac:spMkLst>
        </pc:spChg>
        <pc:spChg chg="add del mod">
          <ac:chgData name="Chí Thiện Lại" userId="15bab0e5f0902558" providerId="LiveId" clId="{98A94CD6-C675-402F-ACD8-6876FB35EAD4}" dt="2022-06-20T01:47:51.869" v="296" actId="478"/>
          <ac:spMkLst>
            <pc:docMk/>
            <pc:sldMk cId="2335541844" sldId="1742"/>
            <ac:spMk id="76" creationId="{D64B5FA5-8D41-4DD6-8FE7-FC7ADFF44566}"/>
          </ac:spMkLst>
        </pc:spChg>
        <pc:spChg chg="add del mod">
          <ac:chgData name="Chí Thiện Lại" userId="15bab0e5f0902558" providerId="LiveId" clId="{98A94CD6-C675-402F-ACD8-6876FB35EAD4}" dt="2022-06-20T01:47:51.869" v="296" actId="478"/>
          <ac:spMkLst>
            <pc:docMk/>
            <pc:sldMk cId="2335541844" sldId="1742"/>
            <ac:spMk id="77" creationId="{92C1D383-5518-DFB0-5813-7159B6A5E613}"/>
          </ac:spMkLst>
        </pc:spChg>
        <pc:spChg chg="add mod">
          <ac:chgData name="Chí Thiện Lại" userId="15bab0e5f0902558" providerId="LiveId" clId="{98A94CD6-C675-402F-ACD8-6876FB35EAD4}" dt="2022-06-20T01:51:12.841" v="334" actId="1076"/>
          <ac:spMkLst>
            <pc:docMk/>
            <pc:sldMk cId="2335541844" sldId="1742"/>
            <ac:spMk id="79" creationId="{DEA18AE7-A979-51C1-D8DB-E06E3FC9A9D8}"/>
          </ac:spMkLst>
        </pc:spChg>
        <pc:spChg chg="add mod">
          <ac:chgData name="Chí Thiện Lại" userId="15bab0e5f0902558" providerId="LiveId" clId="{98A94CD6-C675-402F-ACD8-6876FB35EAD4}" dt="2022-06-20T01:51:12.841" v="334" actId="1076"/>
          <ac:spMkLst>
            <pc:docMk/>
            <pc:sldMk cId="2335541844" sldId="1742"/>
            <ac:spMk id="82" creationId="{D81320B0-8B46-EDEB-539D-963560F09196}"/>
          </ac:spMkLst>
        </pc:spChg>
        <pc:spChg chg="add mod">
          <ac:chgData name="Chí Thiện Lại" userId="15bab0e5f0902558" providerId="LiveId" clId="{98A94CD6-C675-402F-ACD8-6876FB35EAD4}" dt="2022-06-20T01:57:13.354" v="421" actId="20577"/>
          <ac:spMkLst>
            <pc:docMk/>
            <pc:sldMk cId="2335541844" sldId="1742"/>
            <ac:spMk id="83" creationId="{656847C0-98B2-4BB4-BBDB-1333FD9D11C6}"/>
          </ac:spMkLst>
        </pc:spChg>
        <pc:spChg chg="add mod">
          <ac:chgData name="Chí Thiện Lại" userId="15bab0e5f0902558" providerId="LiveId" clId="{98A94CD6-C675-402F-ACD8-6876FB35EAD4}" dt="2022-06-20T01:57:20.933" v="424" actId="20577"/>
          <ac:spMkLst>
            <pc:docMk/>
            <pc:sldMk cId="2335541844" sldId="1742"/>
            <ac:spMk id="84" creationId="{9B536059-4D44-2F14-7D36-40EB1021BBB2}"/>
          </ac:spMkLst>
        </pc:spChg>
        <pc:spChg chg="add mod">
          <ac:chgData name="Chí Thiện Lại" userId="15bab0e5f0902558" providerId="LiveId" clId="{98A94CD6-C675-402F-ACD8-6876FB35EAD4}" dt="2022-06-20T01:57:18.747" v="423" actId="20577"/>
          <ac:spMkLst>
            <pc:docMk/>
            <pc:sldMk cId="2335541844" sldId="1742"/>
            <ac:spMk id="85" creationId="{CD037290-A17C-E939-2656-2959C783E131}"/>
          </ac:spMkLst>
        </pc:spChg>
        <pc:spChg chg="add mod">
          <ac:chgData name="Chí Thiện Lại" userId="15bab0e5f0902558" providerId="LiveId" clId="{98A94CD6-C675-402F-ACD8-6876FB35EAD4}" dt="2022-06-20T01:56:16.654" v="400" actId="20577"/>
          <ac:spMkLst>
            <pc:docMk/>
            <pc:sldMk cId="2335541844" sldId="1742"/>
            <ac:spMk id="86" creationId="{8F6AF145-ECA8-A440-6307-4A8D95BE93D9}"/>
          </ac:spMkLst>
        </pc:spChg>
        <pc:spChg chg="add mod">
          <ac:chgData name="Chí Thiện Lại" userId="15bab0e5f0902558" providerId="LiveId" clId="{98A94CD6-C675-402F-ACD8-6876FB35EAD4}" dt="2022-06-20T01:56:14.580" v="399" actId="20577"/>
          <ac:spMkLst>
            <pc:docMk/>
            <pc:sldMk cId="2335541844" sldId="1742"/>
            <ac:spMk id="87" creationId="{3F157BB7-4F64-DAEA-8DB8-89E54268D82B}"/>
          </ac:spMkLst>
        </pc:spChg>
        <pc:spChg chg="add mod">
          <ac:chgData name="Chí Thiện Lại" userId="15bab0e5f0902558" providerId="LiveId" clId="{98A94CD6-C675-402F-ACD8-6876FB35EAD4}" dt="2022-06-20T01:56:06.465" v="397" actId="20577"/>
          <ac:spMkLst>
            <pc:docMk/>
            <pc:sldMk cId="2335541844" sldId="1742"/>
            <ac:spMk id="88" creationId="{9457CEA0-26BE-CC6A-F35C-AF3B3E0F7819}"/>
          </ac:spMkLst>
        </pc:spChg>
        <pc:spChg chg="add mod">
          <ac:chgData name="Chí Thiện Lại" userId="15bab0e5f0902558" providerId="LiveId" clId="{98A94CD6-C675-402F-ACD8-6876FB35EAD4}" dt="2022-06-20T01:56:01.074" v="392" actId="20577"/>
          <ac:spMkLst>
            <pc:docMk/>
            <pc:sldMk cId="2335541844" sldId="1742"/>
            <ac:spMk id="89" creationId="{32BEA3BB-A6F0-6784-8B77-0F73A1A51D04}"/>
          </ac:spMkLst>
        </pc:spChg>
        <pc:spChg chg="add mod">
          <ac:chgData name="Chí Thiện Lại" userId="15bab0e5f0902558" providerId="LiveId" clId="{98A94CD6-C675-402F-ACD8-6876FB35EAD4}" dt="2022-06-20T01:53:12.211" v="356" actId="1076"/>
          <ac:spMkLst>
            <pc:docMk/>
            <pc:sldMk cId="2335541844" sldId="1742"/>
            <ac:spMk id="94" creationId="{169A6D82-3428-A143-F0DA-B8470A8A769D}"/>
          </ac:spMkLst>
        </pc:spChg>
        <pc:spChg chg="add mod">
          <ac:chgData name="Chí Thiện Lại" userId="15bab0e5f0902558" providerId="LiveId" clId="{98A94CD6-C675-402F-ACD8-6876FB35EAD4}" dt="2022-06-20T01:53:12.211" v="356" actId="1076"/>
          <ac:spMkLst>
            <pc:docMk/>
            <pc:sldMk cId="2335541844" sldId="1742"/>
            <ac:spMk id="95" creationId="{D99F9191-5457-4C44-31AE-4C265E6C3AC2}"/>
          </ac:spMkLst>
        </pc:spChg>
        <pc:spChg chg="add mod">
          <ac:chgData name="Chí Thiện Lại" userId="15bab0e5f0902558" providerId="LiveId" clId="{98A94CD6-C675-402F-ACD8-6876FB35EAD4}" dt="2022-06-20T01:54:23.057" v="368" actId="1076"/>
          <ac:spMkLst>
            <pc:docMk/>
            <pc:sldMk cId="2335541844" sldId="1742"/>
            <ac:spMk id="96" creationId="{4C5C1063-C8AB-9254-15DB-4C88CC81E57E}"/>
          </ac:spMkLst>
        </pc:spChg>
        <pc:spChg chg="add mod">
          <ac:chgData name="Chí Thiện Lại" userId="15bab0e5f0902558" providerId="LiveId" clId="{98A94CD6-C675-402F-ACD8-6876FB35EAD4}" dt="2022-06-20T01:54:23.057" v="368" actId="1076"/>
          <ac:spMkLst>
            <pc:docMk/>
            <pc:sldMk cId="2335541844" sldId="1742"/>
            <ac:spMk id="97" creationId="{5DBD70DE-5983-4493-79AC-9E03F8FBF80B}"/>
          </ac:spMkLst>
        </pc:spChg>
        <pc:spChg chg="add mod">
          <ac:chgData name="Chí Thiện Lại" userId="15bab0e5f0902558" providerId="LiveId" clId="{98A94CD6-C675-402F-ACD8-6876FB35EAD4}" dt="2022-06-20T01:57:09.998" v="419" actId="20577"/>
          <ac:spMkLst>
            <pc:docMk/>
            <pc:sldMk cId="2335541844" sldId="1742"/>
            <ac:spMk id="98" creationId="{24CFBC8D-3EF8-B0C8-3442-7018541B80F7}"/>
          </ac:spMkLst>
        </pc:spChg>
        <pc:spChg chg="add mod">
          <ac:chgData name="Chí Thiện Lại" userId="15bab0e5f0902558" providerId="LiveId" clId="{98A94CD6-C675-402F-ACD8-6876FB35EAD4}" dt="2022-06-20T01:57:08.091" v="418" actId="20577"/>
          <ac:spMkLst>
            <pc:docMk/>
            <pc:sldMk cId="2335541844" sldId="1742"/>
            <ac:spMk id="99" creationId="{6E0B7CBB-4D2C-95AA-0B73-D606B3770E06}"/>
          </ac:spMkLst>
        </pc:spChg>
        <pc:spChg chg="add mod">
          <ac:chgData name="Chí Thiện Lại" userId="15bab0e5f0902558" providerId="LiveId" clId="{98A94CD6-C675-402F-ACD8-6876FB35EAD4}" dt="2022-06-20T01:57:04.477" v="416" actId="20577"/>
          <ac:spMkLst>
            <pc:docMk/>
            <pc:sldMk cId="2335541844" sldId="1742"/>
            <ac:spMk id="100" creationId="{BBC2F0E2-56D8-E0E7-9B34-325B182DDA75}"/>
          </ac:spMkLst>
        </pc:spChg>
        <pc:spChg chg="add mod">
          <ac:chgData name="Chí Thiện Lại" userId="15bab0e5f0902558" providerId="LiveId" clId="{98A94CD6-C675-402F-ACD8-6876FB35EAD4}" dt="2022-06-20T01:57:01.945" v="415" actId="20577"/>
          <ac:spMkLst>
            <pc:docMk/>
            <pc:sldMk cId="2335541844" sldId="1742"/>
            <ac:spMk id="101" creationId="{641FC96A-1451-7FBB-6B98-60A87DB05063}"/>
          </ac:spMkLst>
        </pc:spChg>
        <pc:spChg chg="add mod">
          <ac:chgData name="Chí Thiện Lại" userId="15bab0e5f0902558" providerId="LiveId" clId="{98A94CD6-C675-402F-ACD8-6876FB35EAD4}" dt="2022-06-20T01:50:14.294" v="323" actId="571"/>
          <ac:spMkLst>
            <pc:docMk/>
            <pc:sldMk cId="2335541844" sldId="1742"/>
            <ac:spMk id="102" creationId="{74747216-5275-5B1D-E30F-319E0BB75EB3}"/>
          </ac:spMkLst>
        </pc:spChg>
        <pc:spChg chg="add mod">
          <ac:chgData name="Chí Thiện Lại" userId="15bab0e5f0902558" providerId="LiveId" clId="{98A94CD6-C675-402F-ACD8-6876FB35EAD4}" dt="2022-06-20T01:50:14.294" v="323" actId="571"/>
          <ac:spMkLst>
            <pc:docMk/>
            <pc:sldMk cId="2335541844" sldId="1742"/>
            <ac:spMk id="103" creationId="{FAC70D57-23B8-6858-47CF-A285E8F5D8C4}"/>
          </ac:spMkLst>
        </pc:spChg>
        <pc:spChg chg="add mod">
          <ac:chgData name="Chí Thiện Lại" userId="15bab0e5f0902558" providerId="LiveId" clId="{98A94CD6-C675-402F-ACD8-6876FB35EAD4}" dt="2022-06-20T01:50:14.294" v="323" actId="571"/>
          <ac:spMkLst>
            <pc:docMk/>
            <pc:sldMk cId="2335541844" sldId="1742"/>
            <ac:spMk id="104" creationId="{1EACE390-66D8-BCE7-70B2-48ABF7CFD2C2}"/>
          </ac:spMkLst>
        </pc:spChg>
        <pc:spChg chg="add mod">
          <ac:chgData name="Chí Thiện Lại" userId="15bab0e5f0902558" providerId="LiveId" clId="{98A94CD6-C675-402F-ACD8-6876FB35EAD4}" dt="2022-06-20T01:50:14.294" v="323" actId="571"/>
          <ac:spMkLst>
            <pc:docMk/>
            <pc:sldMk cId="2335541844" sldId="1742"/>
            <ac:spMk id="105" creationId="{2BB070F0-CA98-CDEA-D248-506B11D3A0A2}"/>
          </ac:spMkLst>
        </pc:spChg>
        <pc:spChg chg="add mod">
          <ac:chgData name="Chí Thiện Lại" userId="15bab0e5f0902558" providerId="LiveId" clId="{98A94CD6-C675-402F-ACD8-6876FB35EAD4}" dt="2022-06-20T01:50:14.294" v="323" actId="571"/>
          <ac:spMkLst>
            <pc:docMk/>
            <pc:sldMk cId="2335541844" sldId="1742"/>
            <ac:spMk id="106" creationId="{136696F0-4C27-95CB-63A6-179CE9F01702}"/>
          </ac:spMkLst>
        </pc:spChg>
        <pc:spChg chg="add mod">
          <ac:chgData name="Chí Thiện Lại" userId="15bab0e5f0902558" providerId="LiveId" clId="{98A94CD6-C675-402F-ACD8-6876FB35EAD4}" dt="2022-06-20T01:50:14.294" v="323" actId="571"/>
          <ac:spMkLst>
            <pc:docMk/>
            <pc:sldMk cId="2335541844" sldId="1742"/>
            <ac:spMk id="107" creationId="{0C801E5F-4EDB-9478-0B83-8D2916BFC5AA}"/>
          </ac:spMkLst>
        </pc:spChg>
        <pc:spChg chg="add mod">
          <ac:chgData name="Chí Thiện Lại" userId="15bab0e5f0902558" providerId="LiveId" clId="{98A94CD6-C675-402F-ACD8-6876FB35EAD4}" dt="2022-06-20T01:50:14.294" v="323" actId="571"/>
          <ac:spMkLst>
            <pc:docMk/>
            <pc:sldMk cId="2335541844" sldId="1742"/>
            <ac:spMk id="108" creationId="{A369AFD1-42A1-21A0-8333-02EFEBCABEA4}"/>
          </ac:spMkLst>
        </pc:spChg>
        <pc:spChg chg="add mod">
          <ac:chgData name="Chí Thiện Lại" userId="15bab0e5f0902558" providerId="LiveId" clId="{98A94CD6-C675-402F-ACD8-6876FB35EAD4}" dt="2022-06-20T01:50:14.294" v="323" actId="571"/>
          <ac:spMkLst>
            <pc:docMk/>
            <pc:sldMk cId="2335541844" sldId="1742"/>
            <ac:spMk id="109" creationId="{8383A7A4-F442-71A4-ADA8-068E739411A5}"/>
          </ac:spMkLst>
        </pc:spChg>
        <pc:spChg chg="add mod">
          <ac:chgData name="Chí Thiện Lại" userId="15bab0e5f0902558" providerId="LiveId" clId="{98A94CD6-C675-402F-ACD8-6876FB35EAD4}" dt="2022-06-20T01:54:35.649" v="369" actId="1076"/>
          <ac:spMkLst>
            <pc:docMk/>
            <pc:sldMk cId="2335541844" sldId="1742"/>
            <ac:spMk id="113" creationId="{CFF19B47-A921-B0C2-E79A-95EFE134DB9A}"/>
          </ac:spMkLst>
        </pc:spChg>
        <pc:spChg chg="add mod">
          <ac:chgData name="Chí Thiện Lại" userId="15bab0e5f0902558" providerId="LiveId" clId="{98A94CD6-C675-402F-ACD8-6876FB35EAD4}" dt="2022-06-20T01:54:35.649" v="369" actId="1076"/>
          <ac:spMkLst>
            <pc:docMk/>
            <pc:sldMk cId="2335541844" sldId="1742"/>
            <ac:spMk id="114" creationId="{76316661-A42A-1965-AF1C-2E5B37A15673}"/>
          </ac:spMkLst>
        </pc:spChg>
        <pc:spChg chg="add mod">
          <ac:chgData name="Chí Thiện Lại" userId="15bab0e5f0902558" providerId="LiveId" clId="{98A94CD6-C675-402F-ACD8-6876FB35EAD4}" dt="2022-06-20T01:54:41.182" v="370" actId="1076"/>
          <ac:spMkLst>
            <pc:docMk/>
            <pc:sldMk cId="2335541844" sldId="1742"/>
            <ac:spMk id="115" creationId="{90AAE7FF-3649-D336-C1BE-2D48F1CD679C}"/>
          </ac:spMkLst>
        </pc:spChg>
        <pc:spChg chg="add mod">
          <ac:chgData name="Chí Thiện Lại" userId="15bab0e5f0902558" providerId="LiveId" clId="{98A94CD6-C675-402F-ACD8-6876FB35EAD4}" dt="2022-06-20T01:54:41.182" v="370" actId="1076"/>
          <ac:spMkLst>
            <pc:docMk/>
            <pc:sldMk cId="2335541844" sldId="1742"/>
            <ac:spMk id="116" creationId="{5583CCE7-712B-4197-0DA3-8252F1E304DF}"/>
          </ac:spMkLst>
        </pc:spChg>
        <pc:spChg chg="add mod">
          <ac:chgData name="Chí Thiện Lại" userId="15bab0e5f0902558" providerId="LiveId" clId="{98A94CD6-C675-402F-ACD8-6876FB35EAD4}" dt="2022-06-20T01:56:57.395" v="414" actId="20577"/>
          <ac:spMkLst>
            <pc:docMk/>
            <pc:sldMk cId="2335541844" sldId="1742"/>
            <ac:spMk id="117" creationId="{3D650850-12A7-01D2-001F-F892B70FCEAB}"/>
          </ac:spMkLst>
        </pc:spChg>
        <pc:spChg chg="add mod">
          <ac:chgData name="Chí Thiện Lại" userId="15bab0e5f0902558" providerId="LiveId" clId="{98A94CD6-C675-402F-ACD8-6876FB35EAD4}" dt="2022-06-20T01:56:53.756" v="413" actId="20577"/>
          <ac:spMkLst>
            <pc:docMk/>
            <pc:sldMk cId="2335541844" sldId="1742"/>
            <ac:spMk id="118" creationId="{544E56D5-58C4-0AA2-D7E5-23A28D8F2A17}"/>
          </ac:spMkLst>
        </pc:spChg>
        <pc:spChg chg="add mod">
          <ac:chgData name="Chí Thiện Lại" userId="15bab0e5f0902558" providerId="LiveId" clId="{98A94CD6-C675-402F-ACD8-6876FB35EAD4}" dt="2022-06-20T01:56:47.410" v="411" actId="20577"/>
          <ac:spMkLst>
            <pc:docMk/>
            <pc:sldMk cId="2335541844" sldId="1742"/>
            <ac:spMk id="119" creationId="{AF5CFD76-72DD-E9C3-8209-6CDC297B2EA1}"/>
          </ac:spMkLst>
        </pc:spChg>
        <pc:spChg chg="del">
          <ac:chgData name="Chí Thiện Lại" userId="15bab0e5f0902558" providerId="LiveId" clId="{98A94CD6-C675-402F-ACD8-6876FB35EAD4}" dt="2022-06-20T01:42:15.223" v="276" actId="478"/>
          <ac:spMkLst>
            <pc:docMk/>
            <pc:sldMk cId="2335541844" sldId="1742"/>
            <ac:spMk id="120" creationId="{DBF09873-39C7-A201-0A65-01E8272B8E00}"/>
          </ac:spMkLst>
        </pc:spChg>
        <pc:spChg chg="add mod">
          <ac:chgData name="Chí Thiện Lại" userId="15bab0e5f0902558" providerId="LiveId" clId="{98A94CD6-C675-402F-ACD8-6876FB35EAD4}" dt="2022-06-20T01:56:41.388" v="406" actId="20577"/>
          <ac:spMkLst>
            <pc:docMk/>
            <pc:sldMk cId="2335541844" sldId="1742"/>
            <ac:spMk id="121" creationId="{9A04E5EE-4803-77E7-93EE-540B180FD77F}"/>
          </ac:spMkLst>
        </pc:spChg>
        <pc:spChg chg="del">
          <ac:chgData name="Chí Thiện Lại" userId="15bab0e5f0902558" providerId="LiveId" clId="{98A94CD6-C675-402F-ACD8-6876FB35EAD4}" dt="2022-06-20T01:42:15.223" v="276" actId="478"/>
          <ac:spMkLst>
            <pc:docMk/>
            <pc:sldMk cId="2335541844" sldId="1742"/>
            <ac:spMk id="124" creationId="{F6AA609B-D2E0-3492-ADDB-3F0ED504C1B2}"/>
          </ac:spMkLst>
        </pc:spChg>
        <pc:spChg chg="add mod">
          <ac:chgData name="Chí Thiện Lại" userId="15bab0e5f0902558" providerId="LiveId" clId="{98A94CD6-C675-402F-ACD8-6876FB35EAD4}" dt="2022-06-20T01:54:45.260" v="371" actId="1076"/>
          <ac:spMkLst>
            <pc:docMk/>
            <pc:sldMk cId="2335541844" sldId="1742"/>
            <ac:spMk id="139" creationId="{B94C46F4-8E77-AF9F-9D1C-820DE37B6789}"/>
          </ac:spMkLst>
        </pc:spChg>
        <pc:spChg chg="add mod">
          <ac:chgData name="Chí Thiện Lại" userId="15bab0e5f0902558" providerId="LiveId" clId="{98A94CD6-C675-402F-ACD8-6876FB35EAD4}" dt="2022-06-20T01:56:21.682" v="402" actId="20577"/>
          <ac:spMkLst>
            <pc:docMk/>
            <pc:sldMk cId="2335541844" sldId="1742"/>
            <ac:spMk id="140" creationId="{6108BCE6-9585-0121-96A0-788A24729C06}"/>
          </ac:spMkLst>
        </pc:spChg>
        <pc:spChg chg="add mod">
          <ac:chgData name="Chí Thiện Lại" userId="15bab0e5f0902558" providerId="LiveId" clId="{98A94CD6-C675-402F-ACD8-6876FB35EAD4}" dt="2022-06-20T01:56:30.508" v="404" actId="20577"/>
          <ac:spMkLst>
            <pc:docMk/>
            <pc:sldMk cId="2335541844" sldId="1742"/>
            <ac:spMk id="141" creationId="{ABE8D7ED-DFF9-C626-994B-0D74CD743947}"/>
          </ac:spMkLst>
        </pc:spChg>
        <pc:spChg chg="add mod">
          <ac:chgData name="Chí Thiện Lại" userId="15bab0e5f0902558" providerId="LiveId" clId="{98A94CD6-C675-402F-ACD8-6876FB35EAD4}" dt="2022-06-20T01:56:25.776" v="403" actId="20577"/>
          <ac:spMkLst>
            <pc:docMk/>
            <pc:sldMk cId="2335541844" sldId="1742"/>
            <ac:spMk id="142" creationId="{3ACF283C-2269-A2D2-52B0-15C3AD609F7D}"/>
          </ac:spMkLst>
        </pc:spChg>
        <pc:spChg chg="add mod">
          <ac:chgData name="Chí Thiện Lại" userId="15bab0e5f0902558" providerId="LiveId" clId="{98A94CD6-C675-402F-ACD8-6876FB35EAD4}" dt="2022-06-20T01:55:31.812" v="383" actId="20577"/>
          <ac:spMkLst>
            <pc:docMk/>
            <pc:sldMk cId="2335541844" sldId="1742"/>
            <ac:spMk id="150" creationId="{E8A347F0-26D2-BC9B-81BC-0829FCB9BD1A}"/>
          </ac:spMkLst>
        </pc:spChg>
        <pc:spChg chg="add mod">
          <ac:chgData name="Chí Thiện Lại" userId="15bab0e5f0902558" providerId="LiveId" clId="{98A94CD6-C675-402F-ACD8-6876FB35EAD4}" dt="2022-06-20T01:55:33.077" v="384" actId="20577"/>
          <ac:spMkLst>
            <pc:docMk/>
            <pc:sldMk cId="2335541844" sldId="1742"/>
            <ac:spMk id="151" creationId="{562E3AA2-B680-7136-9BEC-7B39B5253374}"/>
          </ac:spMkLst>
        </pc:spChg>
        <pc:spChg chg="add mod">
          <ac:chgData name="Chí Thiện Lại" userId="15bab0e5f0902558" providerId="LiveId" clId="{98A94CD6-C675-402F-ACD8-6876FB35EAD4}" dt="2022-06-20T01:55:34.203" v="385" actId="20577"/>
          <ac:spMkLst>
            <pc:docMk/>
            <pc:sldMk cId="2335541844" sldId="1742"/>
            <ac:spMk id="152" creationId="{4BBBA94D-0985-C585-E05E-7DF3C1DED5F5}"/>
          </ac:spMkLst>
        </pc:spChg>
        <pc:spChg chg="add mod">
          <ac:chgData name="Chí Thiện Lại" userId="15bab0e5f0902558" providerId="LiveId" clId="{98A94CD6-C675-402F-ACD8-6876FB35EAD4}" dt="2022-06-20T01:55:37.675" v="386" actId="20577"/>
          <ac:spMkLst>
            <pc:docMk/>
            <pc:sldMk cId="2335541844" sldId="1742"/>
            <ac:spMk id="153" creationId="{B5F38569-777E-22EF-D0C5-D4ED9C021037}"/>
          </ac:spMkLst>
        </pc:spChg>
        <pc:spChg chg="add mod">
          <ac:chgData name="Chí Thiện Lại" userId="15bab0e5f0902558" providerId="LiveId" clId="{98A94CD6-C675-402F-ACD8-6876FB35EAD4}" dt="2022-06-20T01:55:43.098" v="387" actId="20577"/>
          <ac:spMkLst>
            <pc:docMk/>
            <pc:sldMk cId="2335541844" sldId="1742"/>
            <ac:spMk id="154" creationId="{B9A61E59-0CCB-FCA9-473B-466C34E3CA9C}"/>
          </ac:spMkLst>
        </pc:spChg>
        <pc:spChg chg="add mod">
          <ac:chgData name="Chí Thiện Lại" userId="15bab0e5f0902558" providerId="LiveId" clId="{98A94CD6-C675-402F-ACD8-6876FB35EAD4}" dt="2022-06-20T01:55:44.848" v="388" actId="20577"/>
          <ac:spMkLst>
            <pc:docMk/>
            <pc:sldMk cId="2335541844" sldId="1742"/>
            <ac:spMk id="155" creationId="{4865E44A-3D1A-111D-D59E-9F42EF055F5D}"/>
          </ac:spMkLst>
        </pc:spChg>
        <pc:spChg chg="add mod">
          <ac:chgData name="Chí Thiện Lại" userId="15bab0e5f0902558" providerId="LiveId" clId="{98A94CD6-C675-402F-ACD8-6876FB35EAD4}" dt="2022-06-20T01:55:07.743" v="379" actId="571"/>
          <ac:spMkLst>
            <pc:docMk/>
            <pc:sldMk cId="2335541844" sldId="1742"/>
            <ac:spMk id="157" creationId="{8E07D4B4-2878-238A-0B2D-7E6F77555F44}"/>
          </ac:spMkLst>
        </pc:spChg>
        <pc:spChg chg="add mod">
          <ac:chgData name="Chí Thiện Lại" userId="15bab0e5f0902558" providerId="LiveId" clId="{98A94CD6-C675-402F-ACD8-6876FB35EAD4}" dt="2022-06-20T01:55:51.650" v="389" actId="20577"/>
          <ac:spMkLst>
            <pc:docMk/>
            <pc:sldMk cId="2335541844" sldId="1742"/>
            <ac:spMk id="158" creationId="{7C457589-1584-4627-BE37-E94AAE86F28A}"/>
          </ac:spMkLst>
        </pc:spChg>
        <pc:spChg chg="add mod">
          <ac:chgData name="Chí Thiện Lại" userId="15bab0e5f0902558" providerId="LiveId" clId="{98A94CD6-C675-402F-ACD8-6876FB35EAD4}" dt="2022-06-20T01:55:52.822" v="390" actId="20577"/>
          <ac:spMkLst>
            <pc:docMk/>
            <pc:sldMk cId="2335541844" sldId="1742"/>
            <ac:spMk id="159" creationId="{891FED16-3F60-296E-0CD2-BAF9F6570AB8}"/>
          </ac:spMkLst>
        </pc:spChg>
        <pc:cxnChg chg="del mod">
          <ac:chgData name="Chí Thiện Lại" userId="15bab0e5f0902558" providerId="LiveId" clId="{98A94CD6-C675-402F-ACD8-6876FB35EAD4}" dt="2022-06-20T01:41:59.177" v="274" actId="478"/>
          <ac:cxnSpMkLst>
            <pc:docMk/>
            <pc:sldMk cId="2335541844" sldId="1742"/>
            <ac:cxnSpMk id="6" creationId="{FDE0C1E5-8F55-7F8F-858C-6380FB789ED1}"/>
          </ac:cxnSpMkLst>
        </pc:cxnChg>
        <pc:cxnChg chg="del mod">
          <ac:chgData name="Chí Thiện Lại" userId="15bab0e5f0902558" providerId="LiveId" clId="{98A94CD6-C675-402F-ACD8-6876FB35EAD4}" dt="2022-06-20T01:41:59.177" v="274" actId="478"/>
          <ac:cxnSpMkLst>
            <pc:docMk/>
            <pc:sldMk cId="2335541844" sldId="1742"/>
            <ac:cxnSpMk id="22" creationId="{EF7215AD-5CD5-7F0D-83A5-E1BAFFE2DEA1}"/>
          </ac:cxnSpMkLst>
        </pc:cxnChg>
        <pc:cxnChg chg="add mod">
          <ac:chgData name="Chí Thiện Lại" userId="15bab0e5f0902558" providerId="LiveId" clId="{98A94CD6-C675-402F-ACD8-6876FB35EAD4}" dt="2022-06-20T01:51:12.841" v="334" actId="1076"/>
          <ac:cxnSpMkLst>
            <pc:docMk/>
            <pc:sldMk cId="2335541844" sldId="1742"/>
            <ac:cxnSpMk id="23" creationId="{621EAD33-6252-FE0B-517C-DA0EA96A6FFA}"/>
          </ac:cxnSpMkLst>
        </pc:cxnChg>
        <pc:cxnChg chg="add mod">
          <ac:chgData name="Chí Thiện Lại" userId="15bab0e5f0902558" providerId="LiveId" clId="{98A94CD6-C675-402F-ACD8-6876FB35EAD4}" dt="2022-06-20T01:51:12.841" v="334" actId="1076"/>
          <ac:cxnSpMkLst>
            <pc:docMk/>
            <pc:sldMk cId="2335541844" sldId="1742"/>
            <ac:cxnSpMk id="37" creationId="{9B0DB01C-5642-5E71-D005-7B01A9F016AB}"/>
          </ac:cxnSpMkLst>
        </pc:cxnChg>
        <pc:cxnChg chg="add mod">
          <ac:chgData name="Chí Thiện Lại" userId="15bab0e5f0902558" providerId="LiveId" clId="{98A94CD6-C675-402F-ACD8-6876FB35EAD4}" dt="2022-06-20T01:51:12.841" v="334" actId="1076"/>
          <ac:cxnSpMkLst>
            <pc:docMk/>
            <pc:sldMk cId="2335541844" sldId="1742"/>
            <ac:cxnSpMk id="38" creationId="{D7B61192-666D-050D-A55F-B866FCBE054F}"/>
          </ac:cxnSpMkLst>
        </pc:cxnChg>
        <pc:cxnChg chg="add mod">
          <ac:chgData name="Chí Thiện Lại" userId="15bab0e5f0902558" providerId="LiveId" clId="{98A94CD6-C675-402F-ACD8-6876FB35EAD4}" dt="2022-06-20T01:51:12.841" v="334" actId="1076"/>
          <ac:cxnSpMkLst>
            <pc:docMk/>
            <pc:sldMk cId="2335541844" sldId="1742"/>
            <ac:cxnSpMk id="39" creationId="{EE3D2DAD-27AB-F852-86C4-B0CF237F3357}"/>
          </ac:cxnSpMkLst>
        </pc:cxnChg>
        <pc:cxnChg chg="add del mod">
          <ac:chgData name="Chí Thiện Lại" userId="15bab0e5f0902558" providerId="LiveId" clId="{98A94CD6-C675-402F-ACD8-6876FB35EAD4}" dt="2022-06-20T01:47:55.500" v="297" actId="478"/>
          <ac:cxnSpMkLst>
            <pc:docMk/>
            <pc:sldMk cId="2335541844" sldId="1742"/>
            <ac:cxnSpMk id="53" creationId="{E465E23A-502B-4FB2-65EA-5BDEBDD3FE3E}"/>
          </ac:cxnSpMkLst>
        </pc:cxnChg>
        <pc:cxnChg chg="add del mod">
          <ac:chgData name="Chí Thiện Lại" userId="15bab0e5f0902558" providerId="LiveId" clId="{98A94CD6-C675-402F-ACD8-6876FB35EAD4}" dt="2022-06-20T01:47:55.500" v="297" actId="478"/>
          <ac:cxnSpMkLst>
            <pc:docMk/>
            <pc:sldMk cId="2335541844" sldId="1742"/>
            <ac:cxnSpMk id="54" creationId="{3A02CAD4-8FE8-87F1-9063-19DFEC251181}"/>
          </ac:cxnSpMkLst>
        </pc:cxnChg>
        <pc:cxnChg chg="add del mod">
          <ac:chgData name="Chí Thiện Lại" userId="15bab0e5f0902558" providerId="LiveId" clId="{98A94CD6-C675-402F-ACD8-6876FB35EAD4}" dt="2022-06-20T01:47:55.500" v="297" actId="478"/>
          <ac:cxnSpMkLst>
            <pc:docMk/>
            <pc:sldMk cId="2335541844" sldId="1742"/>
            <ac:cxnSpMk id="59" creationId="{FF3B2556-35D7-BC09-BDAA-09490B5AC7B8}"/>
          </ac:cxnSpMkLst>
        </pc:cxnChg>
        <pc:cxnChg chg="add del mod">
          <ac:chgData name="Chí Thiện Lại" userId="15bab0e5f0902558" providerId="LiveId" clId="{98A94CD6-C675-402F-ACD8-6876FB35EAD4}" dt="2022-06-20T01:47:51.869" v="296" actId="478"/>
          <ac:cxnSpMkLst>
            <pc:docMk/>
            <pc:sldMk cId="2335541844" sldId="1742"/>
            <ac:cxnSpMk id="72" creationId="{F5B58D0A-624A-857B-CB52-5E13F9DDCEBC}"/>
          </ac:cxnSpMkLst>
        </pc:cxnChg>
        <pc:cxnChg chg="add del mod">
          <ac:chgData name="Chí Thiện Lại" userId="15bab0e5f0902558" providerId="LiveId" clId="{98A94CD6-C675-402F-ACD8-6876FB35EAD4}" dt="2022-06-20T01:47:51.869" v="296" actId="478"/>
          <ac:cxnSpMkLst>
            <pc:docMk/>
            <pc:sldMk cId="2335541844" sldId="1742"/>
            <ac:cxnSpMk id="73" creationId="{2D369B26-2579-A99F-8267-FAA9D12196D3}"/>
          </ac:cxnSpMkLst>
        </pc:cxnChg>
        <pc:cxnChg chg="add del mod">
          <ac:chgData name="Chí Thiện Lại" userId="15bab0e5f0902558" providerId="LiveId" clId="{98A94CD6-C675-402F-ACD8-6876FB35EAD4}" dt="2022-06-20T01:47:51.869" v="296" actId="478"/>
          <ac:cxnSpMkLst>
            <pc:docMk/>
            <pc:sldMk cId="2335541844" sldId="1742"/>
            <ac:cxnSpMk id="78" creationId="{47DE4363-5944-A732-3994-D63280274BDB}"/>
          </ac:cxnSpMkLst>
        </pc:cxnChg>
        <pc:cxnChg chg="add mod">
          <ac:chgData name="Chí Thiện Lại" userId="15bab0e5f0902558" providerId="LiveId" clId="{98A94CD6-C675-402F-ACD8-6876FB35EAD4}" dt="2022-06-20T01:53:12.211" v="356" actId="1076"/>
          <ac:cxnSpMkLst>
            <pc:docMk/>
            <pc:sldMk cId="2335541844" sldId="1742"/>
            <ac:cxnSpMk id="122" creationId="{73FEF400-F183-6699-20B6-D52B2B18B8D0}"/>
          </ac:cxnSpMkLst>
        </pc:cxnChg>
        <pc:cxnChg chg="add mod">
          <ac:chgData name="Chí Thiện Lại" userId="15bab0e5f0902558" providerId="LiveId" clId="{98A94CD6-C675-402F-ACD8-6876FB35EAD4}" dt="2022-06-20T01:54:23.057" v="368" actId="1076"/>
          <ac:cxnSpMkLst>
            <pc:docMk/>
            <pc:sldMk cId="2335541844" sldId="1742"/>
            <ac:cxnSpMk id="125" creationId="{E031BC6C-C741-E7BD-DB3F-E2C438E47DE0}"/>
          </ac:cxnSpMkLst>
        </pc:cxnChg>
        <pc:cxnChg chg="add mod">
          <ac:chgData name="Chí Thiện Lại" userId="15bab0e5f0902558" providerId="LiveId" clId="{98A94CD6-C675-402F-ACD8-6876FB35EAD4}" dt="2022-06-20T01:54:35.649" v="369" actId="1076"/>
          <ac:cxnSpMkLst>
            <pc:docMk/>
            <pc:sldMk cId="2335541844" sldId="1742"/>
            <ac:cxnSpMk id="127" creationId="{5232B580-179E-D163-D01C-51AEAFF1456E}"/>
          </ac:cxnSpMkLst>
        </pc:cxnChg>
        <pc:cxnChg chg="add mod">
          <ac:chgData name="Chí Thiện Lại" userId="15bab0e5f0902558" providerId="LiveId" clId="{98A94CD6-C675-402F-ACD8-6876FB35EAD4}" dt="2022-06-20T01:54:41.182" v="370" actId="1076"/>
          <ac:cxnSpMkLst>
            <pc:docMk/>
            <pc:sldMk cId="2335541844" sldId="1742"/>
            <ac:cxnSpMk id="130" creationId="{8E39538B-861D-FB8D-DF80-3751BC2B1071}"/>
          </ac:cxnSpMkLst>
        </pc:cxnChg>
        <pc:cxnChg chg="add del mod">
          <ac:chgData name="Chí Thiện Lại" userId="15bab0e5f0902558" providerId="LiveId" clId="{98A94CD6-C675-402F-ACD8-6876FB35EAD4}" dt="2022-06-20T01:52:36.025" v="351" actId="478"/>
          <ac:cxnSpMkLst>
            <pc:docMk/>
            <pc:sldMk cId="2335541844" sldId="1742"/>
            <ac:cxnSpMk id="133" creationId="{18537A4E-6F9D-41D7-0E67-26E850090C9A}"/>
          </ac:cxnSpMkLst>
        </pc:cxnChg>
        <pc:cxnChg chg="add mod">
          <ac:chgData name="Chí Thiện Lại" userId="15bab0e5f0902558" providerId="LiveId" clId="{98A94CD6-C675-402F-ACD8-6876FB35EAD4}" dt="2022-06-20T01:54:45.260" v="371" actId="1076"/>
          <ac:cxnSpMkLst>
            <pc:docMk/>
            <pc:sldMk cId="2335541844" sldId="1742"/>
            <ac:cxnSpMk id="143" creationId="{4D5B3032-DEAD-AA74-08AF-4701E288D56E}"/>
          </ac:cxnSpMkLst>
        </pc:cxnChg>
        <pc:cxnChg chg="add mod">
          <ac:chgData name="Chí Thiện Lại" userId="15bab0e5f0902558" providerId="LiveId" clId="{98A94CD6-C675-402F-ACD8-6876FB35EAD4}" dt="2022-06-20T01:55:07.743" v="379" actId="571"/>
          <ac:cxnSpMkLst>
            <pc:docMk/>
            <pc:sldMk cId="2335541844" sldId="1742"/>
            <ac:cxnSpMk id="156" creationId="{730E512E-F5D4-1428-40C9-3E7A747ED1E2}"/>
          </ac:cxnSpMkLst>
        </pc:cxnChg>
      </pc:sldChg>
      <pc:sldChg chg="delSp modSp add mod">
        <pc:chgData name="Chí Thiện Lại" userId="15bab0e5f0902558" providerId="LiveId" clId="{98A94CD6-C675-402F-ACD8-6876FB35EAD4}" dt="2022-06-20T01:59:32.535" v="433" actId="478"/>
        <pc:sldMkLst>
          <pc:docMk/>
          <pc:sldMk cId="2990281590" sldId="1743"/>
        </pc:sldMkLst>
        <pc:spChg chg="del">
          <ac:chgData name="Chí Thiện Lại" userId="15bab0e5f0902558" providerId="LiveId" clId="{98A94CD6-C675-402F-ACD8-6876FB35EAD4}" dt="2022-06-20T01:59:32.535" v="433" actId="478"/>
          <ac:spMkLst>
            <pc:docMk/>
            <pc:sldMk cId="2990281590" sldId="1743"/>
            <ac:spMk id="31" creationId="{7794CC57-74B8-597C-44AB-978B77E5C3C6}"/>
          </ac:spMkLst>
        </pc:spChg>
        <pc:spChg chg="del">
          <ac:chgData name="Chí Thiện Lại" userId="15bab0e5f0902558" providerId="LiveId" clId="{98A94CD6-C675-402F-ACD8-6876FB35EAD4}" dt="2022-06-20T01:59:32.535" v="433" actId="478"/>
          <ac:spMkLst>
            <pc:docMk/>
            <pc:sldMk cId="2990281590" sldId="1743"/>
            <ac:spMk id="32" creationId="{78CCCC99-97E3-DA3E-B4EC-C6BFEE5E148C}"/>
          </ac:spMkLst>
        </pc:spChg>
        <pc:spChg chg="del">
          <ac:chgData name="Chí Thiện Lại" userId="15bab0e5f0902558" providerId="LiveId" clId="{98A94CD6-C675-402F-ACD8-6876FB35EAD4}" dt="2022-06-20T01:59:32.535" v="433" actId="478"/>
          <ac:spMkLst>
            <pc:docMk/>
            <pc:sldMk cId="2990281590" sldId="1743"/>
            <ac:spMk id="33" creationId="{974A360A-9B79-DB09-4F0B-63E856370838}"/>
          </ac:spMkLst>
        </pc:spChg>
        <pc:spChg chg="del">
          <ac:chgData name="Chí Thiện Lại" userId="15bab0e5f0902558" providerId="LiveId" clId="{98A94CD6-C675-402F-ACD8-6876FB35EAD4}" dt="2022-06-20T01:59:32.535" v="433" actId="478"/>
          <ac:spMkLst>
            <pc:docMk/>
            <pc:sldMk cId="2990281590" sldId="1743"/>
            <ac:spMk id="34" creationId="{C72BA912-3BAA-3829-A78F-67EAEA0720A1}"/>
          </ac:spMkLst>
        </pc:spChg>
        <pc:spChg chg="del">
          <ac:chgData name="Chí Thiện Lại" userId="15bab0e5f0902558" providerId="LiveId" clId="{98A94CD6-C675-402F-ACD8-6876FB35EAD4}" dt="2022-06-20T01:59:32.535" v="433" actId="478"/>
          <ac:spMkLst>
            <pc:docMk/>
            <pc:sldMk cId="2990281590" sldId="1743"/>
            <ac:spMk id="35" creationId="{4FFB379A-20AC-A7D9-1234-065977A4A901}"/>
          </ac:spMkLst>
        </pc:spChg>
        <pc:spChg chg="del">
          <ac:chgData name="Chí Thiện Lại" userId="15bab0e5f0902558" providerId="LiveId" clId="{98A94CD6-C675-402F-ACD8-6876FB35EAD4}" dt="2022-06-20T01:59:32.535" v="433" actId="478"/>
          <ac:spMkLst>
            <pc:docMk/>
            <pc:sldMk cId="2990281590" sldId="1743"/>
            <ac:spMk id="36" creationId="{34542243-602E-93FD-05FA-07E7D4671754}"/>
          </ac:spMkLst>
        </pc:spChg>
        <pc:spChg chg="del">
          <ac:chgData name="Chí Thiện Lại" userId="15bab0e5f0902558" providerId="LiveId" clId="{98A94CD6-C675-402F-ACD8-6876FB35EAD4}" dt="2022-06-20T01:59:32.535" v="433" actId="478"/>
          <ac:spMkLst>
            <pc:docMk/>
            <pc:sldMk cId="2990281590" sldId="1743"/>
            <ac:spMk id="37" creationId="{32D4A652-3163-9E90-55DE-D949E67421D1}"/>
          </ac:spMkLst>
        </pc:spChg>
        <pc:spChg chg="del">
          <ac:chgData name="Chí Thiện Lại" userId="15bab0e5f0902558" providerId="LiveId" clId="{98A94CD6-C675-402F-ACD8-6876FB35EAD4}" dt="2022-06-20T01:59:32.535" v="433" actId="478"/>
          <ac:spMkLst>
            <pc:docMk/>
            <pc:sldMk cId="2990281590" sldId="1743"/>
            <ac:spMk id="38" creationId="{D337379A-C099-193C-49E8-9EEFE71055F9}"/>
          </ac:spMkLst>
        </pc:spChg>
        <pc:spChg chg="del">
          <ac:chgData name="Chí Thiện Lại" userId="15bab0e5f0902558" providerId="LiveId" clId="{98A94CD6-C675-402F-ACD8-6876FB35EAD4}" dt="2022-06-20T01:59:32.535" v="433" actId="478"/>
          <ac:spMkLst>
            <pc:docMk/>
            <pc:sldMk cId="2990281590" sldId="1743"/>
            <ac:spMk id="39" creationId="{5E1A7AB6-CFB1-A188-A2F3-55F2E7484140}"/>
          </ac:spMkLst>
        </pc:spChg>
        <pc:spChg chg="del">
          <ac:chgData name="Chí Thiện Lại" userId="15bab0e5f0902558" providerId="LiveId" clId="{98A94CD6-C675-402F-ACD8-6876FB35EAD4}" dt="2022-06-20T01:59:32.535" v="433" actId="478"/>
          <ac:spMkLst>
            <pc:docMk/>
            <pc:sldMk cId="2990281590" sldId="1743"/>
            <ac:spMk id="40" creationId="{6E512346-C7EB-1E26-D662-B9C818200CDD}"/>
          </ac:spMkLst>
        </pc:spChg>
        <pc:spChg chg="del">
          <ac:chgData name="Chí Thiện Lại" userId="15bab0e5f0902558" providerId="LiveId" clId="{98A94CD6-C675-402F-ACD8-6876FB35EAD4}" dt="2022-06-20T01:59:32.535" v="433" actId="478"/>
          <ac:spMkLst>
            <pc:docMk/>
            <pc:sldMk cId="2990281590" sldId="1743"/>
            <ac:spMk id="41" creationId="{B828BB94-75E1-6834-AB7C-B0707BF3F712}"/>
          </ac:spMkLst>
        </pc:spChg>
        <pc:spChg chg="del">
          <ac:chgData name="Chí Thiện Lại" userId="15bab0e5f0902558" providerId="LiveId" clId="{98A94CD6-C675-402F-ACD8-6876FB35EAD4}" dt="2022-06-20T01:59:32.535" v="433" actId="478"/>
          <ac:spMkLst>
            <pc:docMk/>
            <pc:sldMk cId="2990281590" sldId="1743"/>
            <ac:spMk id="42" creationId="{7612D3C1-EA8D-FC44-B29B-5BA22E4FE4F0}"/>
          </ac:spMkLst>
        </pc:spChg>
        <pc:spChg chg="del">
          <ac:chgData name="Chí Thiện Lại" userId="15bab0e5f0902558" providerId="LiveId" clId="{98A94CD6-C675-402F-ACD8-6876FB35EAD4}" dt="2022-06-20T01:59:32.535" v="433" actId="478"/>
          <ac:spMkLst>
            <pc:docMk/>
            <pc:sldMk cId="2990281590" sldId="1743"/>
            <ac:spMk id="43" creationId="{C0AD6A16-BE98-D6EC-3DA3-881D66D53DED}"/>
          </ac:spMkLst>
        </pc:spChg>
        <pc:spChg chg="del">
          <ac:chgData name="Chí Thiện Lại" userId="15bab0e5f0902558" providerId="LiveId" clId="{98A94CD6-C675-402F-ACD8-6876FB35EAD4}" dt="2022-06-20T01:59:32.535" v="433" actId="478"/>
          <ac:spMkLst>
            <pc:docMk/>
            <pc:sldMk cId="2990281590" sldId="1743"/>
            <ac:spMk id="44" creationId="{0831914C-DA93-94AC-0C2A-42962F799055}"/>
          </ac:spMkLst>
        </pc:spChg>
        <pc:spChg chg="del">
          <ac:chgData name="Chí Thiện Lại" userId="15bab0e5f0902558" providerId="LiveId" clId="{98A94CD6-C675-402F-ACD8-6876FB35EAD4}" dt="2022-06-20T01:59:32.535" v="433" actId="478"/>
          <ac:spMkLst>
            <pc:docMk/>
            <pc:sldMk cId="2990281590" sldId="1743"/>
            <ac:spMk id="49" creationId="{6DBEFB0A-9CEE-9541-D5B8-59E2C8DE709A}"/>
          </ac:spMkLst>
        </pc:spChg>
        <pc:spChg chg="del">
          <ac:chgData name="Chí Thiện Lại" userId="15bab0e5f0902558" providerId="LiveId" clId="{98A94CD6-C675-402F-ACD8-6876FB35EAD4}" dt="2022-06-20T01:59:32.535" v="433" actId="478"/>
          <ac:spMkLst>
            <pc:docMk/>
            <pc:sldMk cId="2990281590" sldId="1743"/>
            <ac:spMk id="50" creationId="{F107E17A-83B5-6039-1D80-CFE85ECE6D03}"/>
          </ac:spMkLst>
        </pc:spChg>
        <pc:spChg chg="del">
          <ac:chgData name="Chí Thiện Lại" userId="15bab0e5f0902558" providerId="LiveId" clId="{98A94CD6-C675-402F-ACD8-6876FB35EAD4}" dt="2022-06-20T01:59:32.535" v="433" actId="478"/>
          <ac:spMkLst>
            <pc:docMk/>
            <pc:sldMk cId="2990281590" sldId="1743"/>
            <ac:spMk id="51" creationId="{2553892A-D043-9F43-DE7A-10CBFD06852A}"/>
          </ac:spMkLst>
        </pc:spChg>
        <pc:spChg chg="del">
          <ac:chgData name="Chí Thiện Lại" userId="15bab0e5f0902558" providerId="LiveId" clId="{98A94CD6-C675-402F-ACD8-6876FB35EAD4}" dt="2022-06-20T01:59:32.535" v="433" actId="478"/>
          <ac:spMkLst>
            <pc:docMk/>
            <pc:sldMk cId="2990281590" sldId="1743"/>
            <ac:spMk id="52" creationId="{689BA566-E144-BF68-E48A-F5CC1F7761DE}"/>
          </ac:spMkLst>
        </pc:spChg>
        <pc:spChg chg="del">
          <ac:chgData name="Chí Thiện Lại" userId="15bab0e5f0902558" providerId="LiveId" clId="{98A94CD6-C675-402F-ACD8-6876FB35EAD4}" dt="2022-06-20T01:59:32.535" v="433" actId="478"/>
          <ac:spMkLst>
            <pc:docMk/>
            <pc:sldMk cId="2990281590" sldId="1743"/>
            <ac:spMk id="57" creationId="{AD49D9E2-6A2E-21D2-1ED1-39C88B4DC6F0}"/>
          </ac:spMkLst>
        </pc:spChg>
        <pc:spChg chg="del">
          <ac:chgData name="Chí Thiện Lại" userId="15bab0e5f0902558" providerId="LiveId" clId="{98A94CD6-C675-402F-ACD8-6876FB35EAD4}" dt="2022-06-20T01:59:32.535" v="433" actId="478"/>
          <ac:spMkLst>
            <pc:docMk/>
            <pc:sldMk cId="2990281590" sldId="1743"/>
            <ac:spMk id="58" creationId="{9B4F8FB2-AE73-E479-D3BB-E7A5B82C2C1D}"/>
          </ac:spMkLst>
        </pc:spChg>
        <pc:spChg chg="del">
          <ac:chgData name="Chí Thiện Lại" userId="15bab0e5f0902558" providerId="LiveId" clId="{98A94CD6-C675-402F-ACD8-6876FB35EAD4}" dt="2022-06-20T01:59:32.535" v="433" actId="478"/>
          <ac:spMkLst>
            <pc:docMk/>
            <pc:sldMk cId="2990281590" sldId="1743"/>
            <ac:spMk id="59" creationId="{486399BF-E1A0-EAA0-A741-C10B84F697C5}"/>
          </ac:spMkLst>
        </pc:spChg>
        <pc:spChg chg="del">
          <ac:chgData name="Chí Thiện Lại" userId="15bab0e5f0902558" providerId="LiveId" clId="{98A94CD6-C675-402F-ACD8-6876FB35EAD4}" dt="2022-06-20T01:59:32.535" v="433" actId="478"/>
          <ac:spMkLst>
            <pc:docMk/>
            <pc:sldMk cId="2990281590" sldId="1743"/>
            <ac:spMk id="60" creationId="{1A87412B-1FE0-9587-EC70-D8DA7A977A1C}"/>
          </ac:spMkLst>
        </pc:spChg>
        <pc:spChg chg="del">
          <ac:chgData name="Chí Thiện Lại" userId="15bab0e5f0902558" providerId="LiveId" clId="{98A94CD6-C675-402F-ACD8-6876FB35EAD4}" dt="2022-06-20T01:59:32.535" v="433" actId="478"/>
          <ac:spMkLst>
            <pc:docMk/>
            <pc:sldMk cId="2990281590" sldId="1743"/>
            <ac:spMk id="61" creationId="{95948B6D-9311-D10A-C083-F5070F2F0984}"/>
          </ac:spMkLst>
        </pc:spChg>
        <pc:cxnChg chg="del mod">
          <ac:chgData name="Chí Thiện Lại" userId="15bab0e5f0902558" providerId="LiveId" clId="{98A94CD6-C675-402F-ACD8-6876FB35EAD4}" dt="2022-06-20T01:59:32.535" v="433" actId="478"/>
          <ac:cxnSpMkLst>
            <pc:docMk/>
            <pc:sldMk cId="2990281590" sldId="1743"/>
            <ac:cxnSpMk id="45" creationId="{8E85AC01-829E-FEF9-5576-90EDFA7ECA83}"/>
          </ac:cxnSpMkLst>
        </pc:cxnChg>
        <pc:cxnChg chg="del mod">
          <ac:chgData name="Chí Thiện Lại" userId="15bab0e5f0902558" providerId="LiveId" clId="{98A94CD6-C675-402F-ACD8-6876FB35EAD4}" dt="2022-06-20T01:59:32.535" v="433" actId="478"/>
          <ac:cxnSpMkLst>
            <pc:docMk/>
            <pc:sldMk cId="2990281590" sldId="1743"/>
            <ac:cxnSpMk id="46" creationId="{D7F54820-0B1D-1365-1D95-8F010C63CCA7}"/>
          </ac:cxnSpMkLst>
        </pc:cxnChg>
        <pc:cxnChg chg="del mod">
          <ac:chgData name="Chí Thiện Lại" userId="15bab0e5f0902558" providerId="LiveId" clId="{98A94CD6-C675-402F-ACD8-6876FB35EAD4}" dt="2022-06-20T01:59:32.535" v="433" actId="478"/>
          <ac:cxnSpMkLst>
            <pc:docMk/>
            <pc:sldMk cId="2990281590" sldId="1743"/>
            <ac:cxnSpMk id="47" creationId="{E43C198C-ACC6-2224-789F-24E6094C6676}"/>
          </ac:cxnSpMkLst>
        </pc:cxnChg>
        <pc:cxnChg chg="del mod">
          <ac:chgData name="Chí Thiện Lại" userId="15bab0e5f0902558" providerId="LiveId" clId="{98A94CD6-C675-402F-ACD8-6876FB35EAD4}" dt="2022-06-20T01:59:32.535" v="433" actId="478"/>
          <ac:cxnSpMkLst>
            <pc:docMk/>
            <pc:sldMk cId="2990281590" sldId="1743"/>
            <ac:cxnSpMk id="48" creationId="{D30C1151-27AB-47F9-979E-DE4827B55631}"/>
          </ac:cxnSpMkLst>
        </pc:cxnChg>
        <pc:cxnChg chg="del mod">
          <ac:chgData name="Chí Thiện Lại" userId="15bab0e5f0902558" providerId="LiveId" clId="{98A94CD6-C675-402F-ACD8-6876FB35EAD4}" dt="2022-06-20T01:59:32.535" v="433" actId="478"/>
          <ac:cxnSpMkLst>
            <pc:docMk/>
            <pc:sldMk cId="2990281590" sldId="1743"/>
            <ac:cxnSpMk id="53" creationId="{0FB50831-3941-D461-D131-74F8DDBE2178}"/>
          </ac:cxnSpMkLst>
        </pc:cxnChg>
      </pc:sldChg>
      <pc:sldChg chg="delSp modSp add mod">
        <pc:chgData name="Chí Thiện Lại" userId="15bab0e5f0902558" providerId="LiveId" clId="{98A94CD6-C675-402F-ACD8-6876FB35EAD4}" dt="2022-06-20T02:01:44.953" v="439" actId="478"/>
        <pc:sldMkLst>
          <pc:docMk/>
          <pc:sldMk cId="3375251602" sldId="1744"/>
        </pc:sldMkLst>
        <pc:spChg chg="del">
          <ac:chgData name="Chí Thiện Lại" userId="15bab0e5f0902558" providerId="LiveId" clId="{98A94CD6-C675-402F-ACD8-6876FB35EAD4}" dt="2022-06-20T02:01:40.735" v="435" actId="478"/>
          <ac:spMkLst>
            <pc:docMk/>
            <pc:sldMk cId="3375251602" sldId="1744"/>
            <ac:spMk id="37" creationId="{32D4A652-3163-9E90-55DE-D949E67421D1}"/>
          </ac:spMkLst>
        </pc:spChg>
        <pc:spChg chg="del">
          <ac:chgData name="Chí Thiện Lại" userId="15bab0e5f0902558" providerId="LiveId" clId="{98A94CD6-C675-402F-ACD8-6876FB35EAD4}" dt="2022-06-20T02:01:40.735" v="435" actId="478"/>
          <ac:spMkLst>
            <pc:docMk/>
            <pc:sldMk cId="3375251602" sldId="1744"/>
            <ac:spMk id="38" creationId="{D337379A-C099-193C-49E8-9EEFE71055F9}"/>
          </ac:spMkLst>
        </pc:spChg>
        <pc:spChg chg="del">
          <ac:chgData name="Chí Thiện Lại" userId="15bab0e5f0902558" providerId="LiveId" clId="{98A94CD6-C675-402F-ACD8-6876FB35EAD4}" dt="2022-06-20T02:01:40.735" v="435" actId="478"/>
          <ac:spMkLst>
            <pc:docMk/>
            <pc:sldMk cId="3375251602" sldId="1744"/>
            <ac:spMk id="39" creationId="{5E1A7AB6-CFB1-A188-A2F3-55F2E7484140}"/>
          </ac:spMkLst>
        </pc:spChg>
        <pc:spChg chg="del">
          <ac:chgData name="Chí Thiện Lại" userId="15bab0e5f0902558" providerId="LiveId" clId="{98A94CD6-C675-402F-ACD8-6876FB35EAD4}" dt="2022-06-20T02:01:40.735" v="435" actId="478"/>
          <ac:spMkLst>
            <pc:docMk/>
            <pc:sldMk cId="3375251602" sldId="1744"/>
            <ac:spMk id="40" creationId="{6E512346-C7EB-1E26-D662-B9C818200CDD}"/>
          </ac:spMkLst>
        </pc:spChg>
        <pc:spChg chg="del">
          <ac:chgData name="Chí Thiện Lại" userId="15bab0e5f0902558" providerId="LiveId" clId="{98A94CD6-C675-402F-ACD8-6876FB35EAD4}" dt="2022-06-20T02:01:40.735" v="435" actId="478"/>
          <ac:spMkLst>
            <pc:docMk/>
            <pc:sldMk cId="3375251602" sldId="1744"/>
            <ac:spMk id="41" creationId="{B828BB94-75E1-6834-AB7C-B0707BF3F712}"/>
          </ac:spMkLst>
        </pc:spChg>
        <pc:spChg chg="del">
          <ac:chgData name="Chí Thiện Lại" userId="15bab0e5f0902558" providerId="LiveId" clId="{98A94CD6-C675-402F-ACD8-6876FB35EAD4}" dt="2022-06-20T02:01:40.735" v="435" actId="478"/>
          <ac:spMkLst>
            <pc:docMk/>
            <pc:sldMk cId="3375251602" sldId="1744"/>
            <ac:spMk id="42" creationId="{7612D3C1-EA8D-FC44-B29B-5BA22E4FE4F0}"/>
          </ac:spMkLst>
        </pc:spChg>
        <pc:spChg chg="del">
          <ac:chgData name="Chí Thiện Lại" userId="15bab0e5f0902558" providerId="LiveId" clId="{98A94CD6-C675-402F-ACD8-6876FB35EAD4}" dt="2022-06-20T02:01:40.735" v="435" actId="478"/>
          <ac:spMkLst>
            <pc:docMk/>
            <pc:sldMk cId="3375251602" sldId="1744"/>
            <ac:spMk id="43" creationId="{C0AD6A16-BE98-D6EC-3DA3-881D66D53DED}"/>
          </ac:spMkLst>
        </pc:spChg>
        <pc:spChg chg="del">
          <ac:chgData name="Chí Thiện Lại" userId="15bab0e5f0902558" providerId="LiveId" clId="{98A94CD6-C675-402F-ACD8-6876FB35EAD4}" dt="2022-06-20T02:01:40.735" v="435" actId="478"/>
          <ac:spMkLst>
            <pc:docMk/>
            <pc:sldMk cId="3375251602" sldId="1744"/>
            <ac:spMk id="44" creationId="{0831914C-DA93-94AC-0C2A-42962F799055}"/>
          </ac:spMkLst>
        </pc:spChg>
        <pc:spChg chg="del">
          <ac:chgData name="Chí Thiện Lại" userId="15bab0e5f0902558" providerId="LiveId" clId="{98A94CD6-C675-402F-ACD8-6876FB35EAD4}" dt="2022-06-20T02:01:40.735" v="435" actId="478"/>
          <ac:spMkLst>
            <pc:docMk/>
            <pc:sldMk cId="3375251602" sldId="1744"/>
            <ac:spMk id="49" creationId="{6DBEFB0A-9CEE-9541-D5B8-59E2C8DE709A}"/>
          </ac:spMkLst>
        </pc:spChg>
        <pc:spChg chg="del">
          <ac:chgData name="Chí Thiện Lại" userId="15bab0e5f0902558" providerId="LiveId" clId="{98A94CD6-C675-402F-ACD8-6876FB35EAD4}" dt="2022-06-20T02:01:40.735" v="435" actId="478"/>
          <ac:spMkLst>
            <pc:docMk/>
            <pc:sldMk cId="3375251602" sldId="1744"/>
            <ac:spMk id="50" creationId="{F107E17A-83B5-6039-1D80-CFE85ECE6D03}"/>
          </ac:spMkLst>
        </pc:spChg>
        <pc:spChg chg="del">
          <ac:chgData name="Chí Thiện Lại" userId="15bab0e5f0902558" providerId="LiveId" clId="{98A94CD6-C675-402F-ACD8-6876FB35EAD4}" dt="2022-06-20T02:01:40.735" v="435" actId="478"/>
          <ac:spMkLst>
            <pc:docMk/>
            <pc:sldMk cId="3375251602" sldId="1744"/>
            <ac:spMk id="51" creationId="{2553892A-D043-9F43-DE7A-10CBFD06852A}"/>
          </ac:spMkLst>
        </pc:spChg>
        <pc:spChg chg="del">
          <ac:chgData name="Chí Thiện Lại" userId="15bab0e5f0902558" providerId="LiveId" clId="{98A94CD6-C675-402F-ACD8-6876FB35EAD4}" dt="2022-06-20T02:01:40.735" v="435" actId="478"/>
          <ac:spMkLst>
            <pc:docMk/>
            <pc:sldMk cId="3375251602" sldId="1744"/>
            <ac:spMk id="52" creationId="{689BA566-E144-BF68-E48A-F5CC1F7761DE}"/>
          </ac:spMkLst>
        </pc:spChg>
        <pc:spChg chg="del">
          <ac:chgData name="Chí Thiện Lại" userId="15bab0e5f0902558" providerId="LiveId" clId="{98A94CD6-C675-402F-ACD8-6876FB35EAD4}" dt="2022-06-20T02:01:40.735" v="435" actId="478"/>
          <ac:spMkLst>
            <pc:docMk/>
            <pc:sldMk cId="3375251602" sldId="1744"/>
            <ac:spMk id="57" creationId="{AD49D9E2-6A2E-21D2-1ED1-39C88B4DC6F0}"/>
          </ac:spMkLst>
        </pc:spChg>
        <pc:spChg chg="del">
          <ac:chgData name="Chí Thiện Lại" userId="15bab0e5f0902558" providerId="LiveId" clId="{98A94CD6-C675-402F-ACD8-6876FB35EAD4}" dt="2022-06-20T02:01:40.735" v="435" actId="478"/>
          <ac:spMkLst>
            <pc:docMk/>
            <pc:sldMk cId="3375251602" sldId="1744"/>
            <ac:spMk id="58" creationId="{9B4F8FB2-AE73-E479-D3BB-E7A5B82C2C1D}"/>
          </ac:spMkLst>
        </pc:spChg>
        <pc:spChg chg="del">
          <ac:chgData name="Chí Thiện Lại" userId="15bab0e5f0902558" providerId="LiveId" clId="{98A94CD6-C675-402F-ACD8-6876FB35EAD4}" dt="2022-06-20T02:01:44.297" v="438" actId="478"/>
          <ac:spMkLst>
            <pc:docMk/>
            <pc:sldMk cId="3375251602" sldId="1744"/>
            <ac:spMk id="59" creationId="{486399BF-E1A0-EAA0-A741-C10B84F697C5}"/>
          </ac:spMkLst>
        </pc:spChg>
        <pc:cxnChg chg="del mod">
          <ac:chgData name="Chí Thiện Lại" userId="15bab0e5f0902558" providerId="LiveId" clId="{98A94CD6-C675-402F-ACD8-6876FB35EAD4}" dt="2022-06-20T02:01:44.953" v="439" actId="478"/>
          <ac:cxnSpMkLst>
            <pc:docMk/>
            <pc:sldMk cId="3375251602" sldId="1744"/>
            <ac:cxnSpMk id="47" creationId="{E43C198C-ACC6-2224-789F-24E6094C6676}"/>
          </ac:cxnSpMkLst>
        </pc:cxnChg>
        <pc:cxnChg chg="del mod">
          <ac:chgData name="Chí Thiện Lại" userId="15bab0e5f0902558" providerId="LiveId" clId="{98A94CD6-C675-402F-ACD8-6876FB35EAD4}" dt="2022-06-20T02:01:43.659" v="437" actId="478"/>
          <ac:cxnSpMkLst>
            <pc:docMk/>
            <pc:sldMk cId="3375251602" sldId="1744"/>
            <ac:cxnSpMk id="48" creationId="{D30C1151-27AB-47F9-979E-DE4827B55631}"/>
          </ac:cxnSpMkLst>
        </pc:cxnChg>
        <pc:cxnChg chg="del mod">
          <ac:chgData name="Chí Thiện Lại" userId="15bab0e5f0902558" providerId="LiveId" clId="{98A94CD6-C675-402F-ACD8-6876FB35EAD4}" dt="2022-06-20T02:01:42.846" v="436" actId="478"/>
          <ac:cxnSpMkLst>
            <pc:docMk/>
            <pc:sldMk cId="3375251602" sldId="1744"/>
            <ac:cxnSpMk id="53" creationId="{0FB50831-3941-D461-D131-74F8DDBE2178}"/>
          </ac:cxnSpMkLst>
        </pc:cxnChg>
      </pc:sldChg>
      <pc:sldChg chg="delSp modSp add mod">
        <pc:chgData name="Chí Thiện Lại" userId="15bab0e5f0902558" providerId="LiveId" clId="{98A94CD6-C675-402F-ACD8-6876FB35EAD4}" dt="2022-06-20T02:02:01.667" v="441" actId="478"/>
        <pc:sldMkLst>
          <pc:docMk/>
          <pc:sldMk cId="539110928" sldId="1745"/>
        </pc:sldMkLst>
        <pc:spChg chg="del">
          <ac:chgData name="Chí Thiện Lại" userId="15bab0e5f0902558" providerId="LiveId" clId="{98A94CD6-C675-402F-ACD8-6876FB35EAD4}" dt="2022-06-20T02:02:01.667" v="441" actId="478"/>
          <ac:spMkLst>
            <pc:docMk/>
            <pc:sldMk cId="539110928" sldId="1745"/>
            <ac:spMk id="49" creationId="{6DBEFB0A-9CEE-9541-D5B8-59E2C8DE709A}"/>
          </ac:spMkLst>
        </pc:spChg>
        <pc:spChg chg="del">
          <ac:chgData name="Chí Thiện Lại" userId="15bab0e5f0902558" providerId="LiveId" clId="{98A94CD6-C675-402F-ACD8-6876FB35EAD4}" dt="2022-06-20T02:02:01.667" v="441" actId="478"/>
          <ac:spMkLst>
            <pc:docMk/>
            <pc:sldMk cId="539110928" sldId="1745"/>
            <ac:spMk id="50" creationId="{F107E17A-83B5-6039-1D80-CFE85ECE6D03}"/>
          </ac:spMkLst>
        </pc:spChg>
        <pc:spChg chg="del">
          <ac:chgData name="Chí Thiện Lại" userId="15bab0e5f0902558" providerId="LiveId" clId="{98A94CD6-C675-402F-ACD8-6876FB35EAD4}" dt="2022-06-20T02:02:01.667" v="441" actId="478"/>
          <ac:spMkLst>
            <pc:docMk/>
            <pc:sldMk cId="539110928" sldId="1745"/>
            <ac:spMk id="51" creationId="{2553892A-D043-9F43-DE7A-10CBFD06852A}"/>
          </ac:spMkLst>
        </pc:spChg>
        <pc:spChg chg="del">
          <ac:chgData name="Chí Thiện Lại" userId="15bab0e5f0902558" providerId="LiveId" clId="{98A94CD6-C675-402F-ACD8-6876FB35EAD4}" dt="2022-06-20T02:02:01.667" v="441" actId="478"/>
          <ac:spMkLst>
            <pc:docMk/>
            <pc:sldMk cId="539110928" sldId="1745"/>
            <ac:spMk id="52" creationId="{689BA566-E144-BF68-E48A-F5CC1F7761DE}"/>
          </ac:spMkLst>
        </pc:spChg>
        <pc:spChg chg="del">
          <ac:chgData name="Chí Thiện Lại" userId="15bab0e5f0902558" providerId="LiveId" clId="{98A94CD6-C675-402F-ACD8-6876FB35EAD4}" dt="2022-06-20T02:02:01.667" v="441" actId="478"/>
          <ac:spMkLst>
            <pc:docMk/>
            <pc:sldMk cId="539110928" sldId="1745"/>
            <ac:spMk id="57" creationId="{AD49D9E2-6A2E-21D2-1ED1-39C88B4DC6F0}"/>
          </ac:spMkLst>
        </pc:spChg>
        <pc:cxnChg chg="del mod">
          <ac:chgData name="Chí Thiện Lại" userId="15bab0e5f0902558" providerId="LiveId" clId="{98A94CD6-C675-402F-ACD8-6876FB35EAD4}" dt="2022-06-20T02:02:01.667" v="441" actId="478"/>
          <ac:cxnSpMkLst>
            <pc:docMk/>
            <pc:sldMk cId="539110928" sldId="1745"/>
            <ac:cxnSpMk id="53" creationId="{0FB50831-3941-D461-D131-74F8DDBE2178}"/>
          </ac:cxnSpMkLst>
        </pc:cxnChg>
      </pc:sldChg>
      <pc:sldChg chg="add">
        <pc:chgData name="Chí Thiện Lại" userId="15bab0e5f0902558" providerId="LiveId" clId="{98A94CD6-C675-402F-ACD8-6876FB35EAD4}" dt="2022-06-20T02:01:54.168" v="440"/>
        <pc:sldMkLst>
          <pc:docMk/>
          <pc:sldMk cId="2490870753" sldId="1746"/>
        </pc:sldMkLst>
      </pc:sldChg>
      <pc:sldChg chg="modAnim">
        <pc:chgData name="Chí Thiện Lại" userId="15bab0e5f0902558" providerId="LiveId" clId="{98A94CD6-C675-402F-ACD8-6876FB35EAD4}" dt="2022-06-20T14:34:33.946" v="448"/>
        <pc:sldMkLst>
          <pc:docMk/>
          <pc:sldMk cId="848615846" sldId="1766"/>
        </pc:sldMkLst>
      </pc:sldChg>
      <pc:sldChg chg="add">
        <pc:chgData name="Chí Thiện Lại" userId="15bab0e5f0902558" providerId="LiveId" clId="{98A94CD6-C675-402F-ACD8-6876FB35EAD4}" dt="2022-06-21T03:00:33.376" v="828"/>
        <pc:sldMkLst>
          <pc:docMk/>
          <pc:sldMk cId="1291585279" sldId="1772"/>
        </pc:sldMkLst>
      </pc:sldChg>
      <pc:sldChg chg="addSp delSp modSp del mod">
        <pc:chgData name="Chí Thiện Lại" userId="15bab0e5f0902558" providerId="LiveId" clId="{98A94CD6-C675-402F-ACD8-6876FB35EAD4}" dt="2022-06-21T03:00:30.555" v="827" actId="2696"/>
        <pc:sldMkLst>
          <pc:docMk/>
          <pc:sldMk cId="3352272319" sldId="1772"/>
        </pc:sldMkLst>
        <pc:spChg chg="mod">
          <ac:chgData name="Chí Thiện Lại" userId="15bab0e5f0902558" providerId="LiveId" clId="{98A94CD6-C675-402F-ACD8-6876FB35EAD4}" dt="2022-06-21T02:59:32.556" v="802" actId="20577"/>
          <ac:spMkLst>
            <pc:docMk/>
            <pc:sldMk cId="3352272319" sldId="1772"/>
            <ac:spMk id="2" creationId="{31D43081-59D6-4958-9475-1304F6C3217E}"/>
          </ac:spMkLst>
        </pc:spChg>
        <pc:spChg chg="del">
          <ac:chgData name="Chí Thiện Lại" userId="15bab0e5f0902558" providerId="LiveId" clId="{98A94CD6-C675-402F-ACD8-6876FB35EAD4}" dt="2022-06-21T02:56:50.658" v="751" actId="478"/>
          <ac:spMkLst>
            <pc:docMk/>
            <pc:sldMk cId="3352272319" sldId="1772"/>
            <ac:spMk id="3" creationId="{D4988DB3-D557-4481-B9A4-7AA7F49EDC2B}"/>
          </ac:spMkLst>
        </pc:spChg>
        <pc:spChg chg="add mod">
          <ac:chgData name="Chí Thiện Lại" userId="15bab0e5f0902558" providerId="LiveId" clId="{98A94CD6-C675-402F-ACD8-6876FB35EAD4}" dt="2022-06-21T02:56:51.156" v="752"/>
          <ac:spMkLst>
            <pc:docMk/>
            <pc:sldMk cId="3352272319" sldId="1772"/>
            <ac:spMk id="4" creationId="{C706256B-4FF6-9525-B8C7-AF47EC10D847}"/>
          </ac:spMkLst>
        </pc:spChg>
        <pc:spChg chg="add mod">
          <ac:chgData name="Chí Thiện Lại" userId="15bab0e5f0902558" providerId="LiveId" clId="{98A94CD6-C675-402F-ACD8-6876FB35EAD4}" dt="2022-06-21T02:56:51.156" v="752"/>
          <ac:spMkLst>
            <pc:docMk/>
            <pc:sldMk cId="3352272319" sldId="1772"/>
            <ac:spMk id="5" creationId="{EF58B125-FD38-A82B-A2DF-436C3F98E7E9}"/>
          </ac:spMkLst>
        </pc:spChg>
        <pc:spChg chg="add mod">
          <ac:chgData name="Chí Thiện Lại" userId="15bab0e5f0902558" providerId="LiveId" clId="{98A94CD6-C675-402F-ACD8-6876FB35EAD4}" dt="2022-06-21T02:56:51.156" v="752"/>
          <ac:spMkLst>
            <pc:docMk/>
            <pc:sldMk cId="3352272319" sldId="1772"/>
            <ac:spMk id="6" creationId="{AF1B92BB-8C87-9780-CC0B-F24E5C5DDEB6}"/>
          </ac:spMkLst>
        </pc:spChg>
        <pc:spChg chg="add mod">
          <ac:chgData name="Chí Thiện Lại" userId="15bab0e5f0902558" providerId="LiveId" clId="{98A94CD6-C675-402F-ACD8-6876FB35EAD4}" dt="2022-06-21T02:56:51.156" v="752"/>
          <ac:spMkLst>
            <pc:docMk/>
            <pc:sldMk cId="3352272319" sldId="1772"/>
            <ac:spMk id="7" creationId="{7F93A098-0212-CA16-EADB-DC225E1658D4}"/>
          </ac:spMkLst>
        </pc:spChg>
        <pc:spChg chg="add mod">
          <ac:chgData name="Chí Thiện Lại" userId="15bab0e5f0902558" providerId="LiveId" clId="{98A94CD6-C675-402F-ACD8-6876FB35EAD4}" dt="2022-06-21T02:56:51.156" v="752"/>
          <ac:spMkLst>
            <pc:docMk/>
            <pc:sldMk cId="3352272319" sldId="1772"/>
            <ac:spMk id="10" creationId="{45BD2A78-E0B0-887C-9791-D1096F04B856}"/>
          </ac:spMkLst>
        </pc:spChg>
        <pc:spChg chg="add mod">
          <ac:chgData name="Chí Thiện Lại" userId="15bab0e5f0902558" providerId="LiveId" clId="{98A94CD6-C675-402F-ACD8-6876FB35EAD4}" dt="2022-06-21T02:56:51.156" v="752"/>
          <ac:spMkLst>
            <pc:docMk/>
            <pc:sldMk cId="3352272319" sldId="1772"/>
            <ac:spMk id="11" creationId="{CE7484B3-617E-24DF-E2EA-079B97E4F3F7}"/>
          </ac:spMkLst>
        </pc:spChg>
        <pc:spChg chg="add mod">
          <ac:chgData name="Chí Thiện Lại" userId="15bab0e5f0902558" providerId="LiveId" clId="{98A94CD6-C675-402F-ACD8-6876FB35EAD4}" dt="2022-06-21T02:58:18.546" v="764" actId="20577"/>
          <ac:spMkLst>
            <pc:docMk/>
            <pc:sldMk cId="3352272319" sldId="1772"/>
            <ac:spMk id="12" creationId="{64B7C12F-3EA9-9B9D-67D2-26699B487AB1}"/>
          </ac:spMkLst>
        </pc:spChg>
        <pc:cxnChg chg="add mod">
          <ac:chgData name="Chí Thiện Lại" userId="15bab0e5f0902558" providerId="LiveId" clId="{98A94CD6-C675-402F-ACD8-6876FB35EAD4}" dt="2022-06-21T02:56:51.156" v="752"/>
          <ac:cxnSpMkLst>
            <pc:docMk/>
            <pc:sldMk cId="3352272319" sldId="1772"/>
            <ac:cxnSpMk id="8" creationId="{0CF5E9C2-3463-A59B-2727-FBD3BA0BEBAE}"/>
          </ac:cxnSpMkLst>
        </pc:cxnChg>
        <pc:cxnChg chg="add mod">
          <ac:chgData name="Chí Thiện Lại" userId="15bab0e5f0902558" providerId="LiveId" clId="{98A94CD6-C675-402F-ACD8-6876FB35EAD4}" dt="2022-06-21T02:56:51.156" v="752"/>
          <ac:cxnSpMkLst>
            <pc:docMk/>
            <pc:sldMk cId="3352272319" sldId="1772"/>
            <ac:cxnSpMk id="9" creationId="{583B4890-3299-2E63-614E-B74C7062C24B}"/>
          </ac:cxnSpMkLst>
        </pc:cxnChg>
      </pc:sldChg>
      <pc:sldChg chg="addSp delSp modSp">
        <pc:chgData name="Chí Thiện Lại" userId="15bab0e5f0902558" providerId="LiveId" clId="{98A94CD6-C675-402F-ACD8-6876FB35EAD4}" dt="2022-06-21T02:53:57.588" v="723"/>
        <pc:sldMkLst>
          <pc:docMk/>
          <pc:sldMk cId="639181503" sldId="1773"/>
        </pc:sldMkLst>
        <pc:spChg chg="del">
          <ac:chgData name="Chí Thiện Lại" userId="15bab0e5f0902558" providerId="LiveId" clId="{98A94CD6-C675-402F-ACD8-6876FB35EAD4}" dt="2022-06-21T02:53:57.116" v="722" actId="478"/>
          <ac:spMkLst>
            <pc:docMk/>
            <pc:sldMk cId="639181503" sldId="1773"/>
            <ac:spMk id="3" creationId="{D4988DB3-D557-4481-B9A4-7AA7F49EDC2B}"/>
          </ac:spMkLst>
        </pc:spChg>
        <pc:spChg chg="add mod">
          <ac:chgData name="Chí Thiện Lại" userId="15bab0e5f0902558" providerId="LiveId" clId="{98A94CD6-C675-402F-ACD8-6876FB35EAD4}" dt="2022-06-21T02:53:57.588" v="723"/>
          <ac:spMkLst>
            <pc:docMk/>
            <pc:sldMk cId="639181503" sldId="1773"/>
            <ac:spMk id="8" creationId="{A2639129-B380-101D-6767-A1A49EF9EDD9}"/>
          </ac:spMkLst>
        </pc:spChg>
        <pc:spChg chg="add mod">
          <ac:chgData name="Chí Thiện Lại" userId="15bab0e5f0902558" providerId="LiveId" clId="{98A94CD6-C675-402F-ACD8-6876FB35EAD4}" dt="2022-06-21T02:53:57.588" v="723"/>
          <ac:spMkLst>
            <pc:docMk/>
            <pc:sldMk cId="639181503" sldId="1773"/>
            <ac:spMk id="9" creationId="{45DBD104-3235-0896-5026-4267EB0E2896}"/>
          </ac:spMkLst>
        </pc:spChg>
        <pc:spChg chg="add mod">
          <ac:chgData name="Chí Thiện Lại" userId="15bab0e5f0902558" providerId="LiveId" clId="{98A94CD6-C675-402F-ACD8-6876FB35EAD4}" dt="2022-06-21T02:53:57.588" v="723"/>
          <ac:spMkLst>
            <pc:docMk/>
            <pc:sldMk cId="639181503" sldId="1773"/>
            <ac:spMk id="10" creationId="{DA7A7C29-DF64-CDE1-3ADC-C43D81D6CCE1}"/>
          </ac:spMkLst>
        </pc:spChg>
        <pc:spChg chg="add mod">
          <ac:chgData name="Chí Thiện Lại" userId="15bab0e5f0902558" providerId="LiveId" clId="{98A94CD6-C675-402F-ACD8-6876FB35EAD4}" dt="2022-06-21T02:53:57.588" v="723"/>
          <ac:spMkLst>
            <pc:docMk/>
            <pc:sldMk cId="639181503" sldId="1773"/>
            <ac:spMk id="11" creationId="{9B5B6D3F-0C84-764B-C880-969968B27488}"/>
          </ac:spMkLst>
        </pc:spChg>
        <pc:grpChg chg="add mod">
          <ac:chgData name="Chí Thiện Lại" userId="15bab0e5f0902558" providerId="LiveId" clId="{98A94CD6-C675-402F-ACD8-6876FB35EAD4}" dt="2022-06-21T02:53:57.588" v="723"/>
          <ac:grpSpMkLst>
            <pc:docMk/>
            <pc:sldMk cId="639181503" sldId="1773"/>
            <ac:grpSpMk id="4" creationId="{BCD16268-290F-1DE3-FB79-F1953D44B6C1}"/>
          </ac:grpSpMkLst>
        </pc:grpChg>
        <pc:cxnChg chg="mod">
          <ac:chgData name="Chí Thiện Lại" userId="15bab0e5f0902558" providerId="LiveId" clId="{98A94CD6-C675-402F-ACD8-6876FB35EAD4}" dt="2022-06-21T02:53:57.588" v="723"/>
          <ac:cxnSpMkLst>
            <pc:docMk/>
            <pc:sldMk cId="639181503" sldId="1773"/>
            <ac:cxnSpMk id="5" creationId="{AFDB7165-B78E-F58F-4083-BE1DD782E106}"/>
          </ac:cxnSpMkLst>
        </pc:cxnChg>
        <pc:cxnChg chg="mod">
          <ac:chgData name="Chí Thiện Lại" userId="15bab0e5f0902558" providerId="LiveId" clId="{98A94CD6-C675-402F-ACD8-6876FB35EAD4}" dt="2022-06-21T02:53:57.588" v="723"/>
          <ac:cxnSpMkLst>
            <pc:docMk/>
            <pc:sldMk cId="639181503" sldId="1773"/>
            <ac:cxnSpMk id="6" creationId="{57640D7F-7FC0-5806-77D8-A6B54DE09FDF}"/>
          </ac:cxnSpMkLst>
        </pc:cxnChg>
        <pc:cxnChg chg="mod">
          <ac:chgData name="Chí Thiện Lại" userId="15bab0e5f0902558" providerId="LiveId" clId="{98A94CD6-C675-402F-ACD8-6876FB35EAD4}" dt="2022-06-21T02:53:57.588" v="723"/>
          <ac:cxnSpMkLst>
            <pc:docMk/>
            <pc:sldMk cId="639181503" sldId="1773"/>
            <ac:cxnSpMk id="7" creationId="{9C71D361-88FA-8A0A-2312-5C53C84593E3}"/>
          </ac:cxnSpMkLst>
        </pc:cxnChg>
      </pc:sldChg>
      <pc:sldChg chg="addSp delSp modSp del mod">
        <pc:chgData name="Chí Thiện Lại" userId="15bab0e5f0902558" providerId="LiveId" clId="{98A94CD6-C675-402F-ACD8-6876FB35EAD4}" dt="2022-06-21T03:00:12.186" v="825" actId="2696"/>
        <pc:sldMkLst>
          <pc:docMk/>
          <pc:sldMk cId="196727535" sldId="1774"/>
        </pc:sldMkLst>
        <pc:spChg chg="mod">
          <ac:chgData name="Chí Thiện Lại" userId="15bab0e5f0902558" providerId="LiveId" clId="{98A94CD6-C675-402F-ACD8-6876FB35EAD4}" dt="2022-06-21T02:59:48.678" v="812" actId="20577"/>
          <ac:spMkLst>
            <pc:docMk/>
            <pc:sldMk cId="196727535" sldId="1774"/>
            <ac:spMk id="2" creationId="{31D43081-59D6-4958-9475-1304F6C3217E}"/>
          </ac:spMkLst>
        </pc:spChg>
        <pc:spChg chg="del">
          <ac:chgData name="Chí Thiện Lại" userId="15bab0e5f0902558" providerId="LiveId" clId="{98A94CD6-C675-402F-ACD8-6876FB35EAD4}" dt="2022-06-21T02:55:27.706" v="738" actId="478"/>
          <ac:spMkLst>
            <pc:docMk/>
            <pc:sldMk cId="196727535" sldId="1774"/>
            <ac:spMk id="3" creationId="{D4988DB3-D557-4481-B9A4-7AA7F49EDC2B}"/>
          </ac:spMkLst>
        </pc:spChg>
        <pc:spChg chg="add mod">
          <ac:chgData name="Chí Thiện Lại" userId="15bab0e5f0902558" providerId="LiveId" clId="{98A94CD6-C675-402F-ACD8-6876FB35EAD4}" dt="2022-06-21T02:55:28.287" v="739"/>
          <ac:spMkLst>
            <pc:docMk/>
            <pc:sldMk cId="196727535" sldId="1774"/>
            <ac:spMk id="4" creationId="{F01C6219-DC5D-7E62-BE54-704368C4834A}"/>
          </ac:spMkLst>
        </pc:spChg>
        <pc:spChg chg="add mod">
          <ac:chgData name="Chí Thiện Lại" userId="15bab0e5f0902558" providerId="LiveId" clId="{98A94CD6-C675-402F-ACD8-6876FB35EAD4}" dt="2022-06-21T02:55:28.287" v="739"/>
          <ac:spMkLst>
            <pc:docMk/>
            <pc:sldMk cId="196727535" sldId="1774"/>
            <ac:spMk id="5" creationId="{67C32EE8-1256-9C7B-31CF-1983CBD12740}"/>
          </ac:spMkLst>
        </pc:spChg>
        <pc:spChg chg="add mod">
          <ac:chgData name="Chí Thiện Lại" userId="15bab0e5f0902558" providerId="LiveId" clId="{98A94CD6-C675-402F-ACD8-6876FB35EAD4}" dt="2022-06-21T02:55:28.287" v="739"/>
          <ac:spMkLst>
            <pc:docMk/>
            <pc:sldMk cId="196727535" sldId="1774"/>
            <ac:spMk id="6" creationId="{AFCA60EF-8AB3-3DF8-7CAD-160387772C77}"/>
          </ac:spMkLst>
        </pc:spChg>
        <pc:spChg chg="add mod">
          <ac:chgData name="Chí Thiện Lại" userId="15bab0e5f0902558" providerId="LiveId" clId="{98A94CD6-C675-402F-ACD8-6876FB35EAD4}" dt="2022-06-21T02:55:28.287" v="739"/>
          <ac:spMkLst>
            <pc:docMk/>
            <pc:sldMk cId="196727535" sldId="1774"/>
            <ac:spMk id="7" creationId="{52A0BC05-DA26-8C3F-EB5D-74D9B53B0109}"/>
          </ac:spMkLst>
        </pc:spChg>
        <pc:spChg chg="add mod">
          <ac:chgData name="Chí Thiện Lại" userId="15bab0e5f0902558" providerId="LiveId" clId="{98A94CD6-C675-402F-ACD8-6876FB35EAD4}" dt="2022-06-21T02:55:28.287" v="739"/>
          <ac:spMkLst>
            <pc:docMk/>
            <pc:sldMk cId="196727535" sldId="1774"/>
            <ac:spMk id="10" creationId="{91507AA9-8F09-005E-E114-0F3608DA3F29}"/>
          </ac:spMkLst>
        </pc:spChg>
        <pc:spChg chg="add mod">
          <ac:chgData name="Chí Thiện Lại" userId="15bab0e5f0902558" providerId="LiveId" clId="{98A94CD6-C675-402F-ACD8-6876FB35EAD4}" dt="2022-06-21T02:55:28.287" v="739"/>
          <ac:spMkLst>
            <pc:docMk/>
            <pc:sldMk cId="196727535" sldId="1774"/>
            <ac:spMk id="11" creationId="{81A36B2A-7D4B-B0A2-C3C4-04CD5948BDD2}"/>
          </ac:spMkLst>
        </pc:spChg>
        <pc:cxnChg chg="add mod">
          <ac:chgData name="Chí Thiện Lại" userId="15bab0e5f0902558" providerId="LiveId" clId="{98A94CD6-C675-402F-ACD8-6876FB35EAD4}" dt="2022-06-21T02:55:28.287" v="739"/>
          <ac:cxnSpMkLst>
            <pc:docMk/>
            <pc:sldMk cId="196727535" sldId="1774"/>
            <ac:cxnSpMk id="8" creationId="{6C0EBEF4-8AA5-B09D-8371-64D8F2D097C8}"/>
          </ac:cxnSpMkLst>
        </pc:cxnChg>
        <pc:cxnChg chg="add mod">
          <ac:chgData name="Chí Thiện Lại" userId="15bab0e5f0902558" providerId="LiveId" clId="{98A94CD6-C675-402F-ACD8-6876FB35EAD4}" dt="2022-06-21T02:55:28.287" v="739"/>
          <ac:cxnSpMkLst>
            <pc:docMk/>
            <pc:sldMk cId="196727535" sldId="1774"/>
            <ac:cxnSpMk id="9" creationId="{67696E71-1C5F-69AB-7629-C5774F6BB153}"/>
          </ac:cxnSpMkLst>
        </pc:cxnChg>
      </pc:sldChg>
      <pc:sldChg chg="add">
        <pc:chgData name="Chí Thiện Lại" userId="15bab0e5f0902558" providerId="LiveId" clId="{98A94CD6-C675-402F-ACD8-6876FB35EAD4}" dt="2022-06-21T03:00:22.366" v="826"/>
        <pc:sldMkLst>
          <pc:docMk/>
          <pc:sldMk cId="910043424" sldId="1774"/>
        </pc:sldMkLst>
      </pc:sldChg>
      <pc:sldChg chg="addSp delSp modSp new mod">
        <pc:chgData name="Chí Thiện Lại" userId="15bab0e5f0902558" providerId="LiveId" clId="{98A94CD6-C675-402F-ACD8-6876FB35EAD4}" dt="2022-06-21T02:38:35.670" v="604" actId="478"/>
        <pc:sldMkLst>
          <pc:docMk/>
          <pc:sldMk cId="3106027923" sldId="1775"/>
        </pc:sldMkLst>
        <pc:spChg chg="del">
          <ac:chgData name="Chí Thiện Lại" userId="15bab0e5f0902558" providerId="LiveId" clId="{98A94CD6-C675-402F-ACD8-6876FB35EAD4}" dt="2022-06-21T02:23:09.677" v="450" actId="478"/>
          <ac:spMkLst>
            <pc:docMk/>
            <pc:sldMk cId="3106027923" sldId="1775"/>
            <ac:spMk id="2" creationId="{7207A326-A7A9-D19D-ED94-4C352D6AF80C}"/>
          </ac:spMkLst>
        </pc:spChg>
        <pc:spChg chg="add del mod">
          <ac:chgData name="Chí Thiện Lại" userId="15bab0e5f0902558" providerId="LiveId" clId="{98A94CD6-C675-402F-ACD8-6876FB35EAD4}" dt="2022-06-21T02:38:31.311" v="602" actId="478"/>
          <ac:spMkLst>
            <pc:docMk/>
            <pc:sldMk cId="3106027923" sldId="1775"/>
            <ac:spMk id="3" creationId="{DF8B86B4-793C-A26F-82E8-3764B931E7FB}"/>
          </ac:spMkLst>
        </pc:spChg>
        <pc:spChg chg="add del mod">
          <ac:chgData name="Chí Thiện Lại" userId="15bab0e5f0902558" providerId="LiveId" clId="{98A94CD6-C675-402F-ACD8-6876FB35EAD4}" dt="2022-06-21T02:38:31.311" v="602" actId="478"/>
          <ac:spMkLst>
            <pc:docMk/>
            <pc:sldMk cId="3106027923" sldId="1775"/>
            <ac:spMk id="4" creationId="{9A286094-1839-033B-6F92-A0E151C40C73}"/>
          </ac:spMkLst>
        </pc:spChg>
        <pc:spChg chg="add del mod">
          <ac:chgData name="Chí Thiện Lại" userId="15bab0e5f0902558" providerId="LiveId" clId="{98A94CD6-C675-402F-ACD8-6876FB35EAD4}" dt="2022-06-21T02:23:45.499" v="462" actId="478"/>
          <ac:spMkLst>
            <pc:docMk/>
            <pc:sldMk cId="3106027923" sldId="1775"/>
            <ac:spMk id="5" creationId="{887DE44B-305F-9030-D449-FD189DE2D293}"/>
          </ac:spMkLst>
        </pc:spChg>
        <pc:spChg chg="add del mod">
          <ac:chgData name="Chí Thiện Lại" userId="15bab0e5f0902558" providerId="LiveId" clId="{98A94CD6-C675-402F-ACD8-6876FB35EAD4}" dt="2022-06-21T02:23:39.997" v="458" actId="478"/>
          <ac:spMkLst>
            <pc:docMk/>
            <pc:sldMk cId="3106027923" sldId="1775"/>
            <ac:spMk id="7" creationId="{58FA3BA4-6CB1-4853-6CBE-07AA93ED922A}"/>
          </ac:spMkLst>
        </pc:spChg>
        <pc:spChg chg="add del mod">
          <ac:chgData name="Chí Thiện Lại" userId="15bab0e5f0902558" providerId="LiveId" clId="{98A94CD6-C675-402F-ACD8-6876FB35EAD4}" dt="2022-06-21T02:23:39.290" v="457" actId="478"/>
          <ac:spMkLst>
            <pc:docMk/>
            <pc:sldMk cId="3106027923" sldId="1775"/>
            <ac:spMk id="8" creationId="{81B0F1D4-247C-3E6E-6E7C-99694D492744}"/>
          </ac:spMkLst>
        </pc:spChg>
        <pc:spChg chg="add del mod">
          <ac:chgData name="Chí Thiện Lại" userId="15bab0e5f0902558" providerId="LiveId" clId="{98A94CD6-C675-402F-ACD8-6876FB35EAD4}" dt="2022-06-21T02:23:36.689" v="455" actId="478"/>
          <ac:spMkLst>
            <pc:docMk/>
            <pc:sldMk cId="3106027923" sldId="1775"/>
            <ac:spMk id="9" creationId="{40C63E4B-8C60-282D-C5DC-6EA1FDDAA9D3}"/>
          </ac:spMkLst>
        </pc:spChg>
        <pc:spChg chg="add del mod">
          <ac:chgData name="Chí Thiện Lại" userId="15bab0e5f0902558" providerId="LiveId" clId="{98A94CD6-C675-402F-ACD8-6876FB35EAD4}" dt="2022-06-21T02:23:35.891" v="454" actId="478"/>
          <ac:spMkLst>
            <pc:docMk/>
            <pc:sldMk cId="3106027923" sldId="1775"/>
            <ac:spMk id="10" creationId="{CECC4B3F-5DBF-CDE0-7C41-CA887DB93F20}"/>
          </ac:spMkLst>
        </pc:spChg>
        <pc:spChg chg="add del mod">
          <ac:chgData name="Chí Thiện Lại" userId="15bab0e5f0902558" providerId="LiveId" clId="{98A94CD6-C675-402F-ACD8-6876FB35EAD4}" dt="2022-06-21T02:23:45.499" v="462" actId="478"/>
          <ac:spMkLst>
            <pc:docMk/>
            <pc:sldMk cId="3106027923" sldId="1775"/>
            <ac:spMk id="11" creationId="{D2DA30CA-0530-B1E3-8C91-0CD4D6F8E8C7}"/>
          </ac:spMkLst>
        </pc:spChg>
        <pc:spChg chg="add del mod">
          <ac:chgData name="Chí Thiện Lại" userId="15bab0e5f0902558" providerId="LiveId" clId="{98A94CD6-C675-402F-ACD8-6876FB35EAD4}" dt="2022-06-21T02:23:41.517" v="459" actId="478"/>
          <ac:spMkLst>
            <pc:docMk/>
            <pc:sldMk cId="3106027923" sldId="1775"/>
            <ac:spMk id="13" creationId="{4CDFA547-C9BA-B91E-E0A1-4F8222BCC19B}"/>
          </ac:spMkLst>
        </pc:spChg>
        <pc:spChg chg="add del mod">
          <ac:chgData name="Chí Thiện Lại" userId="15bab0e5f0902558" providerId="LiveId" clId="{98A94CD6-C675-402F-ACD8-6876FB35EAD4}" dt="2022-06-21T02:23:41.517" v="459" actId="478"/>
          <ac:spMkLst>
            <pc:docMk/>
            <pc:sldMk cId="3106027923" sldId="1775"/>
            <ac:spMk id="14" creationId="{2891EBCB-1739-3AC0-DF23-5D17A27B4F5D}"/>
          </ac:spMkLst>
        </pc:spChg>
        <pc:spChg chg="add del mod">
          <ac:chgData name="Chí Thiện Lại" userId="15bab0e5f0902558" providerId="LiveId" clId="{98A94CD6-C675-402F-ACD8-6876FB35EAD4}" dt="2022-06-21T02:23:25.237" v="452" actId="478"/>
          <ac:spMkLst>
            <pc:docMk/>
            <pc:sldMk cId="3106027923" sldId="1775"/>
            <ac:spMk id="15" creationId="{BFC29457-5171-32F8-D8FA-FC72F18F747F}"/>
          </ac:spMkLst>
        </pc:spChg>
        <pc:spChg chg="add del mod">
          <ac:chgData name="Chí Thiện Lại" userId="15bab0e5f0902558" providerId="LiveId" clId="{98A94CD6-C675-402F-ACD8-6876FB35EAD4}" dt="2022-06-21T02:23:25.237" v="452" actId="478"/>
          <ac:spMkLst>
            <pc:docMk/>
            <pc:sldMk cId="3106027923" sldId="1775"/>
            <ac:spMk id="16" creationId="{29534212-EAF2-76AD-E971-9C369672331F}"/>
          </ac:spMkLst>
        </pc:spChg>
        <pc:spChg chg="add del mod">
          <ac:chgData name="Chí Thiện Lại" userId="15bab0e5f0902558" providerId="LiveId" clId="{98A94CD6-C675-402F-ACD8-6876FB35EAD4}" dt="2022-06-21T02:23:42.827" v="460" actId="478"/>
          <ac:spMkLst>
            <pc:docMk/>
            <pc:sldMk cId="3106027923" sldId="1775"/>
            <ac:spMk id="17" creationId="{1691903E-E9F9-AC15-8B6A-59EDF324B791}"/>
          </ac:spMkLst>
        </pc:spChg>
        <pc:spChg chg="add del mod">
          <ac:chgData name="Chí Thiện Lại" userId="15bab0e5f0902558" providerId="LiveId" clId="{98A94CD6-C675-402F-ACD8-6876FB35EAD4}" dt="2022-06-21T02:23:35.077" v="453" actId="478"/>
          <ac:spMkLst>
            <pc:docMk/>
            <pc:sldMk cId="3106027923" sldId="1775"/>
            <ac:spMk id="18" creationId="{D9FAF210-0D20-82C3-B9FE-3E6B844A2F48}"/>
          </ac:spMkLst>
        </pc:spChg>
        <pc:spChg chg="add mod">
          <ac:chgData name="Chí Thiện Lại" userId="15bab0e5f0902558" providerId="LiveId" clId="{98A94CD6-C675-402F-ACD8-6876FB35EAD4}" dt="2022-06-21T02:23:56.477" v="465" actId="571"/>
          <ac:spMkLst>
            <pc:docMk/>
            <pc:sldMk cId="3106027923" sldId="1775"/>
            <ac:spMk id="19" creationId="{3B695424-1037-1A59-AA67-A933817E67B2}"/>
          </ac:spMkLst>
        </pc:spChg>
        <pc:spChg chg="add mod">
          <ac:chgData name="Chí Thiện Lại" userId="15bab0e5f0902558" providerId="LiveId" clId="{98A94CD6-C675-402F-ACD8-6876FB35EAD4}" dt="2022-06-21T02:24:01.412" v="469" actId="571"/>
          <ac:spMkLst>
            <pc:docMk/>
            <pc:sldMk cId="3106027923" sldId="1775"/>
            <ac:spMk id="21" creationId="{44C0CACC-0838-2180-1D69-296D61D826B6}"/>
          </ac:spMkLst>
        </pc:spChg>
        <pc:spChg chg="add mod">
          <ac:chgData name="Chí Thiện Lại" userId="15bab0e5f0902558" providerId="LiveId" clId="{98A94CD6-C675-402F-ACD8-6876FB35EAD4}" dt="2022-06-21T02:24:00.237" v="468" actId="571"/>
          <ac:spMkLst>
            <pc:docMk/>
            <pc:sldMk cId="3106027923" sldId="1775"/>
            <ac:spMk id="22" creationId="{3D8D301F-B692-00B0-8C48-9BBABA281095}"/>
          </ac:spMkLst>
        </pc:spChg>
        <pc:spChg chg="add mod">
          <ac:chgData name="Chí Thiện Lại" userId="15bab0e5f0902558" providerId="LiveId" clId="{98A94CD6-C675-402F-ACD8-6876FB35EAD4}" dt="2022-06-21T02:24:00.237" v="468" actId="571"/>
          <ac:spMkLst>
            <pc:docMk/>
            <pc:sldMk cId="3106027923" sldId="1775"/>
            <ac:spMk id="23" creationId="{40D1C7B6-670C-9257-C62E-4B35CFD10CA1}"/>
          </ac:spMkLst>
        </pc:spChg>
        <pc:spChg chg="add del mod">
          <ac:chgData name="Chí Thiện Lại" userId="15bab0e5f0902558" providerId="LiveId" clId="{98A94CD6-C675-402F-ACD8-6876FB35EAD4}" dt="2022-06-21T02:31:16.807" v="543" actId="478"/>
          <ac:spMkLst>
            <pc:docMk/>
            <pc:sldMk cId="3106027923" sldId="1775"/>
            <ac:spMk id="24" creationId="{634B433A-C759-5EB7-1324-AB810914CEC6}"/>
          </ac:spMkLst>
        </pc:spChg>
        <pc:spChg chg="add del mod">
          <ac:chgData name="Chí Thiện Lại" userId="15bab0e5f0902558" providerId="LiveId" clId="{98A94CD6-C675-402F-ACD8-6876FB35EAD4}" dt="2022-06-21T02:31:16.807" v="543" actId="478"/>
          <ac:spMkLst>
            <pc:docMk/>
            <pc:sldMk cId="3106027923" sldId="1775"/>
            <ac:spMk id="25" creationId="{AFF2CFC1-B37A-F334-E120-1951931DF499}"/>
          </ac:spMkLst>
        </pc:spChg>
        <pc:spChg chg="add del mod">
          <ac:chgData name="Chí Thiện Lại" userId="15bab0e5f0902558" providerId="LiveId" clId="{98A94CD6-C675-402F-ACD8-6876FB35EAD4}" dt="2022-06-21T02:31:16.807" v="543" actId="478"/>
          <ac:spMkLst>
            <pc:docMk/>
            <pc:sldMk cId="3106027923" sldId="1775"/>
            <ac:spMk id="26" creationId="{0C75BFEF-9975-9555-50A4-72AFD0084FA3}"/>
          </ac:spMkLst>
        </pc:spChg>
        <pc:spChg chg="add del mod">
          <ac:chgData name="Chí Thiện Lại" userId="15bab0e5f0902558" providerId="LiveId" clId="{98A94CD6-C675-402F-ACD8-6876FB35EAD4}" dt="2022-06-21T02:31:16.807" v="543" actId="478"/>
          <ac:spMkLst>
            <pc:docMk/>
            <pc:sldMk cId="3106027923" sldId="1775"/>
            <ac:spMk id="27" creationId="{9F1F08DF-4FB9-B3B7-7CF1-AD8E774255D7}"/>
          </ac:spMkLst>
        </pc:spChg>
        <pc:spChg chg="add del mod">
          <ac:chgData name="Chí Thiện Lại" userId="15bab0e5f0902558" providerId="LiveId" clId="{98A94CD6-C675-402F-ACD8-6876FB35EAD4}" dt="2022-06-21T02:31:15.237" v="542" actId="478"/>
          <ac:spMkLst>
            <pc:docMk/>
            <pc:sldMk cId="3106027923" sldId="1775"/>
            <ac:spMk id="28" creationId="{FF3C7610-73D9-A4E4-A86E-23E540B054C9}"/>
          </ac:spMkLst>
        </pc:spChg>
        <pc:spChg chg="add del mod">
          <ac:chgData name="Chí Thiện Lại" userId="15bab0e5f0902558" providerId="LiveId" clId="{98A94CD6-C675-402F-ACD8-6876FB35EAD4}" dt="2022-06-21T02:31:15.237" v="542" actId="478"/>
          <ac:spMkLst>
            <pc:docMk/>
            <pc:sldMk cId="3106027923" sldId="1775"/>
            <ac:spMk id="29" creationId="{17347BBD-FF42-E995-F9A4-616D85C9D626}"/>
          </ac:spMkLst>
        </pc:spChg>
        <pc:spChg chg="add mod">
          <ac:chgData name="Chí Thiện Lại" userId="15bab0e5f0902558" providerId="LiveId" clId="{98A94CD6-C675-402F-ACD8-6876FB35EAD4}" dt="2022-06-21T02:24:58.159" v="487" actId="571"/>
          <ac:spMkLst>
            <pc:docMk/>
            <pc:sldMk cId="3106027923" sldId="1775"/>
            <ac:spMk id="40" creationId="{2049902B-3985-C5A3-E589-9C5255660806}"/>
          </ac:spMkLst>
        </pc:spChg>
        <pc:spChg chg="add mod">
          <ac:chgData name="Chí Thiện Lại" userId="15bab0e5f0902558" providerId="LiveId" clId="{98A94CD6-C675-402F-ACD8-6876FB35EAD4}" dt="2022-06-21T02:24:58.159" v="487" actId="571"/>
          <ac:spMkLst>
            <pc:docMk/>
            <pc:sldMk cId="3106027923" sldId="1775"/>
            <ac:spMk id="41" creationId="{9EDB5490-5AF5-E2A5-D245-6FEEC7326774}"/>
          </ac:spMkLst>
        </pc:spChg>
        <pc:spChg chg="add del mod">
          <ac:chgData name="Chí Thiện Lại" userId="15bab0e5f0902558" providerId="LiveId" clId="{98A94CD6-C675-402F-ACD8-6876FB35EAD4}" dt="2022-06-21T02:31:15.237" v="542" actId="478"/>
          <ac:spMkLst>
            <pc:docMk/>
            <pc:sldMk cId="3106027923" sldId="1775"/>
            <ac:spMk id="44" creationId="{51D92AA4-D3E5-A3C2-45E2-361762DD91AF}"/>
          </ac:spMkLst>
        </pc:spChg>
        <pc:spChg chg="add del mod">
          <ac:chgData name="Chí Thiện Lại" userId="15bab0e5f0902558" providerId="LiveId" clId="{98A94CD6-C675-402F-ACD8-6876FB35EAD4}" dt="2022-06-21T02:31:15.237" v="542" actId="478"/>
          <ac:spMkLst>
            <pc:docMk/>
            <pc:sldMk cId="3106027923" sldId="1775"/>
            <ac:spMk id="45" creationId="{D4E64B06-D812-1086-C0F1-77AEFD9348CB}"/>
          </ac:spMkLst>
        </pc:spChg>
        <pc:spChg chg="add del mod">
          <ac:chgData name="Chí Thiện Lại" userId="15bab0e5f0902558" providerId="LiveId" clId="{98A94CD6-C675-402F-ACD8-6876FB35EAD4}" dt="2022-06-21T02:31:15.237" v="542" actId="478"/>
          <ac:spMkLst>
            <pc:docMk/>
            <pc:sldMk cId="3106027923" sldId="1775"/>
            <ac:spMk id="46" creationId="{F16FF492-A132-13A3-B1C7-E8C58BA66D96}"/>
          </ac:spMkLst>
        </pc:spChg>
        <pc:spChg chg="add del mod">
          <ac:chgData name="Chí Thiện Lại" userId="15bab0e5f0902558" providerId="LiveId" clId="{98A94CD6-C675-402F-ACD8-6876FB35EAD4}" dt="2022-06-21T02:31:15.237" v="542" actId="478"/>
          <ac:spMkLst>
            <pc:docMk/>
            <pc:sldMk cId="3106027923" sldId="1775"/>
            <ac:spMk id="47" creationId="{413C382F-2DE1-079B-B352-75E8F3D185DE}"/>
          </ac:spMkLst>
        </pc:spChg>
        <pc:spChg chg="add mod">
          <ac:chgData name="Chí Thiện Lại" userId="15bab0e5f0902558" providerId="LiveId" clId="{98A94CD6-C675-402F-ACD8-6876FB35EAD4}" dt="2022-06-21T02:25:39.718" v="491" actId="571"/>
          <ac:spMkLst>
            <pc:docMk/>
            <pc:sldMk cId="3106027923" sldId="1775"/>
            <ac:spMk id="49" creationId="{D16A6FF5-7885-B9FB-39F2-DA0EE9A371B4}"/>
          </ac:spMkLst>
        </pc:spChg>
        <pc:spChg chg="add mod">
          <ac:chgData name="Chí Thiện Lại" userId="15bab0e5f0902558" providerId="LiveId" clId="{98A94CD6-C675-402F-ACD8-6876FB35EAD4}" dt="2022-06-21T02:25:39.718" v="491" actId="571"/>
          <ac:spMkLst>
            <pc:docMk/>
            <pc:sldMk cId="3106027923" sldId="1775"/>
            <ac:spMk id="50" creationId="{C59B788D-44F9-018E-4186-B112DE1F2F93}"/>
          </ac:spMkLst>
        </pc:spChg>
        <pc:spChg chg="add mod">
          <ac:chgData name="Chí Thiện Lại" userId="15bab0e5f0902558" providerId="LiveId" clId="{98A94CD6-C675-402F-ACD8-6876FB35EAD4}" dt="2022-06-21T02:25:39.718" v="491" actId="571"/>
          <ac:spMkLst>
            <pc:docMk/>
            <pc:sldMk cId="3106027923" sldId="1775"/>
            <ac:spMk id="51" creationId="{7F5C709A-4F34-6F05-4127-A4DDE8F01BAC}"/>
          </ac:spMkLst>
        </pc:spChg>
        <pc:spChg chg="add mod">
          <ac:chgData name="Chí Thiện Lại" userId="15bab0e5f0902558" providerId="LiveId" clId="{98A94CD6-C675-402F-ACD8-6876FB35EAD4}" dt="2022-06-21T02:25:39.718" v="491" actId="571"/>
          <ac:spMkLst>
            <pc:docMk/>
            <pc:sldMk cId="3106027923" sldId="1775"/>
            <ac:spMk id="52" creationId="{BF3CE6F3-B45F-904A-5218-A9A2F462C5E5}"/>
          </ac:spMkLst>
        </pc:spChg>
        <pc:spChg chg="add del mod">
          <ac:chgData name="Chí Thiện Lại" userId="15bab0e5f0902558" providerId="LiveId" clId="{98A94CD6-C675-402F-ACD8-6876FB35EAD4}" dt="2022-06-21T02:31:15.237" v="542" actId="478"/>
          <ac:spMkLst>
            <pc:docMk/>
            <pc:sldMk cId="3106027923" sldId="1775"/>
            <ac:spMk id="62" creationId="{188056B6-FF1F-A68F-FC97-8803E8A697A6}"/>
          </ac:spMkLst>
        </pc:spChg>
        <pc:spChg chg="add del mod">
          <ac:chgData name="Chí Thiện Lại" userId="15bab0e5f0902558" providerId="LiveId" clId="{98A94CD6-C675-402F-ACD8-6876FB35EAD4}" dt="2022-06-21T02:31:15.237" v="542" actId="478"/>
          <ac:spMkLst>
            <pc:docMk/>
            <pc:sldMk cId="3106027923" sldId="1775"/>
            <ac:spMk id="63" creationId="{8AFAB9FC-1E6A-38A8-098C-CEFD4C75E191}"/>
          </ac:spMkLst>
        </pc:spChg>
        <pc:spChg chg="add del mod">
          <ac:chgData name="Chí Thiện Lại" userId="15bab0e5f0902558" providerId="LiveId" clId="{98A94CD6-C675-402F-ACD8-6876FB35EAD4}" dt="2022-06-21T02:35:48.627" v="574" actId="478"/>
          <ac:spMkLst>
            <pc:docMk/>
            <pc:sldMk cId="3106027923" sldId="1775"/>
            <ac:spMk id="69" creationId="{9EC3A979-CC66-A4F5-8E02-0A07919B0A23}"/>
          </ac:spMkLst>
        </pc:spChg>
        <pc:spChg chg="add del mod">
          <ac:chgData name="Chí Thiện Lại" userId="15bab0e5f0902558" providerId="LiveId" clId="{98A94CD6-C675-402F-ACD8-6876FB35EAD4}" dt="2022-06-21T02:35:48.627" v="574" actId="478"/>
          <ac:spMkLst>
            <pc:docMk/>
            <pc:sldMk cId="3106027923" sldId="1775"/>
            <ac:spMk id="70" creationId="{5E107036-C0E1-C89C-A6EC-997E29D3D960}"/>
          </ac:spMkLst>
        </pc:spChg>
        <pc:spChg chg="add del">
          <ac:chgData name="Chí Thiện Lại" userId="15bab0e5f0902558" providerId="LiveId" clId="{98A94CD6-C675-402F-ACD8-6876FB35EAD4}" dt="2022-06-21T02:27:22.288" v="507" actId="478"/>
          <ac:spMkLst>
            <pc:docMk/>
            <pc:sldMk cId="3106027923" sldId="1775"/>
            <ac:spMk id="71" creationId="{2274A6BC-0F7C-5FD1-A618-571FE6D71671}"/>
          </ac:spMkLst>
        </pc:spChg>
        <pc:spChg chg="add del mod">
          <ac:chgData name="Chí Thiện Lại" userId="15bab0e5f0902558" providerId="LiveId" clId="{98A94CD6-C675-402F-ACD8-6876FB35EAD4}" dt="2022-06-21T02:34:14.691" v="573" actId="478"/>
          <ac:spMkLst>
            <pc:docMk/>
            <pc:sldMk cId="3106027923" sldId="1775"/>
            <ac:spMk id="76" creationId="{349D81B2-ADC8-7C31-2189-A7B843A7EFCF}"/>
          </ac:spMkLst>
        </pc:spChg>
        <pc:spChg chg="add del mod">
          <ac:chgData name="Chí Thiện Lại" userId="15bab0e5f0902558" providerId="LiveId" clId="{98A94CD6-C675-402F-ACD8-6876FB35EAD4}" dt="2022-06-21T02:34:14.691" v="573" actId="478"/>
          <ac:spMkLst>
            <pc:docMk/>
            <pc:sldMk cId="3106027923" sldId="1775"/>
            <ac:spMk id="77" creationId="{6B7BFC7E-D3DD-F4E3-ADFB-FB863BB6DE37}"/>
          </ac:spMkLst>
        </pc:spChg>
        <pc:spChg chg="add del mod">
          <ac:chgData name="Chí Thiện Lại" userId="15bab0e5f0902558" providerId="LiveId" clId="{98A94CD6-C675-402F-ACD8-6876FB35EAD4}" dt="2022-06-21T02:34:14.691" v="573" actId="478"/>
          <ac:spMkLst>
            <pc:docMk/>
            <pc:sldMk cId="3106027923" sldId="1775"/>
            <ac:spMk id="78" creationId="{B7D4B113-955D-4CB1-E7F7-FCE5BCE778DB}"/>
          </ac:spMkLst>
        </pc:spChg>
        <pc:spChg chg="add del mod">
          <ac:chgData name="Chí Thiện Lại" userId="15bab0e5f0902558" providerId="LiveId" clId="{98A94CD6-C675-402F-ACD8-6876FB35EAD4}" dt="2022-06-21T02:34:14.691" v="573" actId="478"/>
          <ac:spMkLst>
            <pc:docMk/>
            <pc:sldMk cId="3106027923" sldId="1775"/>
            <ac:spMk id="79" creationId="{67044FEC-6A37-A65D-B26B-898701D2185D}"/>
          </ac:spMkLst>
        </pc:spChg>
        <pc:spChg chg="add del mod">
          <ac:chgData name="Chí Thiện Lại" userId="15bab0e5f0902558" providerId="LiveId" clId="{98A94CD6-C675-402F-ACD8-6876FB35EAD4}" dt="2022-06-21T02:34:14.691" v="573" actId="478"/>
          <ac:spMkLst>
            <pc:docMk/>
            <pc:sldMk cId="3106027923" sldId="1775"/>
            <ac:spMk id="80" creationId="{505D750D-2AAC-3654-E21C-48212FFAFBD8}"/>
          </ac:spMkLst>
        </pc:spChg>
        <pc:spChg chg="add del mod">
          <ac:chgData name="Chí Thiện Lại" userId="15bab0e5f0902558" providerId="LiveId" clId="{98A94CD6-C675-402F-ACD8-6876FB35EAD4}" dt="2022-06-21T02:34:14.691" v="573" actId="478"/>
          <ac:spMkLst>
            <pc:docMk/>
            <pc:sldMk cId="3106027923" sldId="1775"/>
            <ac:spMk id="81" creationId="{57DAB178-39D3-C175-14A4-0C6ABBF2EE34}"/>
          </ac:spMkLst>
        </pc:spChg>
        <pc:spChg chg="add del mod">
          <ac:chgData name="Chí Thiện Lại" userId="15bab0e5f0902558" providerId="LiveId" clId="{98A94CD6-C675-402F-ACD8-6876FB35EAD4}" dt="2022-06-21T02:35:54.677" v="576" actId="478"/>
          <ac:spMkLst>
            <pc:docMk/>
            <pc:sldMk cId="3106027923" sldId="1775"/>
            <ac:spMk id="98" creationId="{0BB20736-EC9C-FACB-9A32-FFB302029007}"/>
          </ac:spMkLst>
        </pc:spChg>
        <pc:spChg chg="add del mod">
          <ac:chgData name="Chí Thiện Lại" userId="15bab0e5f0902558" providerId="LiveId" clId="{98A94CD6-C675-402F-ACD8-6876FB35EAD4}" dt="2022-06-21T02:35:56.797" v="577" actId="478"/>
          <ac:spMkLst>
            <pc:docMk/>
            <pc:sldMk cId="3106027923" sldId="1775"/>
            <ac:spMk id="99" creationId="{810E0A3F-A6F7-DC91-42F5-BB4C3109F78E}"/>
          </ac:spMkLst>
        </pc:spChg>
        <pc:spChg chg="add del mod">
          <ac:chgData name="Chí Thiện Lại" userId="15bab0e5f0902558" providerId="LiveId" clId="{98A94CD6-C675-402F-ACD8-6876FB35EAD4}" dt="2022-06-21T02:35:54.677" v="576" actId="478"/>
          <ac:spMkLst>
            <pc:docMk/>
            <pc:sldMk cId="3106027923" sldId="1775"/>
            <ac:spMk id="100" creationId="{987A02A2-4574-AD70-C43A-3CE65FD816EF}"/>
          </ac:spMkLst>
        </pc:spChg>
        <pc:spChg chg="add del mod">
          <ac:chgData name="Chí Thiện Lại" userId="15bab0e5f0902558" providerId="LiveId" clId="{98A94CD6-C675-402F-ACD8-6876FB35EAD4}" dt="2022-06-21T02:35:54.677" v="576" actId="478"/>
          <ac:spMkLst>
            <pc:docMk/>
            <pc:sldMk cId="3106027923" sldId="1775"/>
            <ac:spMk id="101" creationId="{7EE68CEB-A0FF-95C9-ACE7-6C227E6CF81E}"/>
          </ac:spMkLst>
        </pc:spChg>
        <pc:spChg chg="add mod">
          <ac:chgData name="Chí Thiện Lại" userId="15bab0e5f0902558" providerId="LiveId" clId="{98A94CD6-C675-402F-ACD8-6876FB35EAD4}" dt="2022-06-21T02:35:49.066" v="575"/>
          <ac:spMkLst>
            <pc:docMk/>
            <pc:sldMk cId="3106027923" sldId="1775"/>
            <ac:spMk id="102" creationId="{A03B1291-1F36-9FE4-580C-9EC972330D14}"/>
          </ac:spMkLst>
        </pc:spChg>
        <pc:spChg chg="add mod">
          <ac:chgData name="Chí Thiện Lại" userId="15bab0e5f0902558" providerId="LiveId" clId="{98A94CD6-C675-402F-ACD8-6876FB35EAD4}" dt="2022-06-21T02:36:01.007" v="578" actId="20577"/>
          <ac:spMkLst>
            <pc:docMk/>
            <pc:sldMk cId="3106027923" sldId="1775"/>
            <ac:spMk id="103" creationId="{C04AE8B8-D84C-7590-A94E-EFF3593FFDDF}"/>
          </ac:spMkLst>
        </pc:spChg>
        <pc:spChg chg="add mod">
          <ac:chgData name="Chí Thiện Lại" userId="15bab0e5f0902558" providerId="LiveId" clId="{98A94CD6-C675-402F-ACD8-6876FB35EAD4}" dt="2022-06-21T02:38:31.670" v="603"/>
          <ac:spMkLst>
            <pc:docMk/>
            <pc:sldMk cId="3106027923" sldId="1775"/>
            <ac:spMk id="108" creationId="{B53E3679-34BE-188E-C106-2A6395FEF98A}"/>
          </ac:spMkLst>
        </pc:spChg>
        <pc:spChg chg="add mod">
          <ac:chgData name="Chí Thiện Lại" userId="15bab0e5f0902558" providerId="LiveId" clId="{98A94CD6-C675-402F-ACD8-6876FB35EAD4}" dt="2022-06-21T02:38:31.670" v="603"/>
          <ac:spMkLst>
            <pc:docMk/>
            <pc:sldMk cId="3106027923" sldId="1775"/>
            <ac:spMk id="109" creationId="{3D4BC73A-098E-CE6B-2C47-9B2DF9BFAE1B}"/>
          </ac:spMkLst>
        </pc:spChg>
        <pc:spChg chg="add del mod">
          <ac:chgData name="Chí Thiện Lại" userId="15bab0e5f0902558" providerId="LiveId" clId="{98A94CD6-C675-402F-ACD8-6876FB35EAD4}" dt="2022-06-21T02:38:35.670" v="604" actId="478"/>
          <ac:spMkLst>
            <pc:docMk/>
            <pc:sldMk cId="3106027923" sldId="1775"/>
            <ac:spMk id="110" creationId="{C937C946-DBCD-8DDC-A4A0-0637F2A66885}"/>
          </ac:spMkLst>
        </pc:spChg>
        <pc:spChg chg="add del mod">
          <ac:chgData name="Chí Thiện Lại" userId="15bab0e5f0902558" providerId="LiveId" clId="{98A94CD6-C675-402F-ACD8-6876FB35EAD4}" dt="2022-06-21T02:38:35.670" v="604" actId="478"/>
          <ac:spMkLst>
            <pc:docMk/>
            <pc:sldMk cId="3106027923" sldId="1775"/>
            <ac:spMk id="111" creationId="{6056523F-A985-A6B1-DA07-558E90958013}"/>
          </ac:spMkLst>
        </pc:spChg>
        <pc:spChg chg="add del mod">
          <ac:chgData name="Chí Thiện Lại" userId="15bab0e5f0902558" providerId="LiveId" clId="{98A94CD6-C675-402F-ACD8-6876FB35EAD4}" dt="2022-06-21T02:38:35.670" v="604" actId="478"/>
          <ac:spMkLst>
            <pc:docMk/>
            <pc:sldMk cId="3106027923" sldId="1775"/>
            <ac:spMk id="112" creationId="{6171D5D0-3536-7BF5-35D2-0E4E1AC717B3}"/>
          </ac:spMkLst>
        </pc:spChg>
        <pc:spChg chg="add del mod">
          <ac:chgData name="Chí Thiện Lại" userId="15bab0e5f0902558" providerId="LiveId" clId="{98A94CD6-C675-402F-ACD8-6876FB35EAD4}" dt="2022-06-21T02:38:35.670" v="604" actId="478"/>
          <ac:spMkLst>
            <pc:docMk/>
            <pc:sldMk cId="3106027923" sldId="1775"/>
            <ac:spMk id="113" creationId="{CF88A6C9-E11C-4F9F-C7B8-D9238D4D3B03}"/>
          </ac:spMkLst>
        </pc:spChg>
        <pc:spChg chg="add del mod">
          <ac:chgData name="Chí Thiện Lại" userId="15bab0e5f0902558" providerId="LiveId" clId="{98A94CD6-C675-402F-ACD8-6876FB35EAD4}" dt="2022-06-21T02:38:35.670" v="604" actId="478"/>
          <ac:spMkLst>
            <pc:docMk/>
            <pc:sldMk cId="3106027923" sldId="1775"/>
            <ac:spMk id="114" creationId="{3591F16A-7E6A-3326-EB0F-878931F5FAB9}"/>
          </ac:spMkLst>
        </pc:spChg>
        <pc:spChg chg="add del mod">
          <ac:chgData name="Chí Thiện Lại" userId="15bab0e5f0902558" providerId="LiveId" clId="{98A94CD6-C675-402F-ACD8-6876FB35EAD4}" dt="2022-06-21T02:38:35.670" v="604" actId="478"/>
          <ac:spMkLst>
            <pc:docMk/>
            <pc:sldMk cId="3106027923" sldId="1775"/>
            <ac:spMk id="115" creationId="{3FDE4E78-3595-2087-D861-1EF397F22D0A}"/>
          </ac:spMkLst>
        </pc:spChg>
        <pc:spChg chg="add del mod">
          <ac:chgData name="Chí Thiện Lại" userId="15bab0e5f0902558" providerId="LiveId" clId="{98A94CD6-C675-402F-ACD8-6876FB35EAD4}" dt="2022-06-21T02:38:35.670" v="604" actId="478"/>
          <ac:spMkLst>
            <pc:docMk/>
            <pc:sldMk cId="3106027923" sldId="1775"/>
            <ac:spMk id="116" creationId="{9E7D7E5C-FCEA-D9B5-5B44-46B237070E65}"/>
          </ac:spMkLst>
        </pc:spChg>
        <pc:spChg chg="add del mod">
          <ac:chgData name="Chí Thiện Lại" userId="15bab0e5f0902558" providerId="LiveId" clId="{98A94CD6-C675-402F-ACD8-6876FB35EAD4}" dt="2022-06-21T02:38:35.670" v="604" actId="478"/>
          <ac:spMkLst>
            <pc:docMk/>
            <pc:sldMk cId="3106027923" sldId="1775"/>
            <ac:spMk id="117" creationId="{4BAB0CE5-868D-C38E-C557-2804086A4404}"/>
          </ac:spMkLst>
        </pc:spChg>
        <pc:spChg chg="add del mod">
          <ac:chgData name="Chí Thiện Lại" userId="15bab0e5f0902558" providerId="LiveId" clId="{98A94CD6-C675-402F-ACD8-6876FB35EAD4}" dt="2022-06-21T02:38:35.670" v="604" actId="478"/>
          <ac:spMkLst>
            <pc:docMk/>
            <pc:sldMk cId="3106027923" sldId="1775"/>
            <ac:spMk id="118" creationId="{9E5DDE39-1944-5C3D-44B7-D86CF6379466}"/>
          </ac:spMkLst>
        </pc:spChg>
        <pc:spChg chg="add del mod">
          <ac:chgData name="Chí Thiện Lại" userId="15bab0e5f0902558" providerId="LiveId" clId="{98A94CD6-C675-402F-ACD8-6876FB35EAD4}" dt="2022-06-21T02:38:35.670" v="604" actId="478"/>
          <ac:spMkLst>
            <pc:docMk/>
            <pc:sldMk cId="3106027923" sldId="1775"/>
            <ac:spMk id="119" creationId="{55B94DC7-527E-B430-FD15-C611295E3ED5}"/>
          </ac:spMkLst>
        </pc:spChg>
        <pc:spChg chg="add del mod">
          <ac:chgData name="Chí Thiện Lại" userId="15bab0e5f0902558" providerId="LiveId" clId="{98A94CD6-C675-402F-ACD8-6876FB35EAD4}" dt="2022-06-21T02:38:35.670" v="604" actId="478"/>
          <ac:spMkLst>
            <pc:docMk/>
            <pc:sldMk cId="3106027923" sldId="1775"/>
            <ac:spMk id="123" creationId="{F76EC726-94DC-4110-7769-95F611CFB68F}"/>
          </ac:spMkLst>
        </pc:spChg>
        <pc:spChg chg="add del mod">
          <ac:chgData name="Chí Thiện Lại" userId="15bab0e5f0902558" providerId="LiveId" clId="{98A94CD6-C675-402F-ACD8-6876FB35EAD4}" dt="2022-06-21T02:38:35.670" v="604" actId="478"/>
          <ac:spMkLst>
            <pc:docMk/>
            <pc:sldMk cId="3106027923" sldId="1775"/>
            <ac:spMk id="124" creationId="{2E0B6E08-CD85-AC9B-B02B-C4ADDA5D779B}"/>
          </ac:spMkLst>
        </pc:spChg>
        <pc:grpChg chg="add del mod">
          <ac:chgData name="Chí Thiện Lại" userId="15bab0e5f0902558" providerId="LiveId" clId="{98A94CD6-C675-402F-ACD8-6876FB35EAD4}" dt="2022-06-21T02:35:48.627" v="574" actId="478"/>
          <ac:grpSpMkLst>
            <pc:docMk/>
            <pc:sldMk cId="3106027923" sldId="1775"/>
            <ac:grpSpMk id="93" creationId="{91F97543-C972-EC63-4CF7-24D03ED5D4B9}"/>
          </ac:grpSpMkLst>
        </pc:grpChg>
        <pc:grpChg chg="add del mod">
          <ac:chgData name="Chí Thiện Lại" userId="15bab0e5f0902558" providerId="LiveId" clId="{98A94CD6-C675-402F-ACD8-6876FB35EAD4}" dt="2022-06-21T02:36:20.136" v="579" actId="165"/>
          <ac:grpSpMkLst>
            <pc:docMk/>
            <pc:sldMk cId="3106027923" sldId="1775"/>
            <ac:grpSpMk id="94" creationId="{160365BA-4C9C-5C23-623C-24F0EA338E9E}"/>
          </ac:grpSpMkLst>
        </pc:grpChg>
        <pc:grpChg chg="add mod">
          <ac:chgData name="Chí Thiện Lại" userId="15bab0e5f0902558" providerId="LiveId" clId="{98A94CD6-C675-402F-ACD8-6876FB35EAD4}" dt="2022-06-21T02:36:26.695" v="580" actId="338"/>
          <ac:grpSpMkLst>
            <pc:docMk/>
            <pc:sldMk cId="3106027923" sldId="1775"/>
            <ac:grpSpMk id="104" creationId="{76E7C170-CFEC-B1B7-9732-8758EB2A4991}"/>
          </ac:grpSpMkLst>
        </pc:grpChg>
        <pc:cxnChg chg="add del mod ord">
          <ac:chgData name="Chí Thiện Lại" userId="15bab0e5f0902558" providerId="LiveId" clId="{98A94CD6-C675-402F-ACD8-6876FB35EAD4}" dt="2022-06-21T02:31:19.078" v="546" actId="478"/>
          <ac:cxnSpMkLst>
            <pc:docMk/>
            <pc:sldMk cId="3106027923" sldId="1775"/>
            <ac:cxnSpMk id="6" creationId="{D571C163-4E65-CAD0-881D-3BA2E1D4EA08}"/>
          </ac:cxnSpMkLst>
        </pc:cxnChg>
        <pc:cxnChg chg="add del mod">
          <ac:chgData name="Chí Thiện Lại" userId="15bab0e5f0902558" providerId="LiveId" clId="{98A94CD6-C675-402F-ACD8-6876FB35EAD4}" dt="2022-06-21T02:23:37.363" v="456" actId="478"/>
          <ac:cxnSpMkLst>
            <pc:docMk/>
            <pc:sldMk cId="3106027923" sldId="1775"/>
            <ac:cxnSpMk id="12" creationId="{E7F6BD39-F3EF-225E-9588-39ED279205DA}"/>
          </ac:cxnSpMkLst>
        </pc:cxnChg>
        <pc:cxnChg chg="add mod">
          <ac:chgData name="Chí Thiện Lại" userId="15bab0e5f0902558" providerId="LiveId" clId="{98A94CD6-C675-402F-ACD8-6876FB35EAD4}" dt="2022-06-21T02:23:56.477" v="465" actId="571"/>
          <ac:cxnSpMkLst>
            <pc:docMk/>
            <pc:sldMk cId="3106027923" sldId="1775"/>
            <ac:cxnSpMk id="20" creationId="{17ACB122-39FE-8ED8-D032-1A51B2DCD10D}"/>
          </ac:cxnSpMkLst>
        </pc:cxnChg>
        <pc:cxnChg chg="add del mod ord">
          <ac:chgData name="Chí Thiện Lại" userId="15bab0e5f0902558" providerId="LiveId" clId="{98A94CD6-C675-402F-ACD8-6876FB35EAD4}" dt="2022-06-21T02:31:18.537" v="545" actId="478"/>
          <ac:cxnSpMkLst>
            <pc:docMk/>
            <pc:sldMk cId="3106027923" sldId="1775"/>
            <ac:cxnSpMk id="30" creationId="{289F751B-20A2-B5BD-95E5-F3D1711F21EF}"/>
          </ac:cxnSpMkLst>
        </pc:cxnChg>
        <pc:cxnChg chg="add del mod ord">
          <ac:chgData name="Chí Thiện Lại" userId="15bab0e5f0902558" providerId="LiveId" clId="{98A94CD6-C675-402F-ACD8-6876FB35EAD4}" dt="2022-06-21T02:31:17.667" v="544" actId="478"/>
          <ac:cxnSpMkLst>
            <pc:docMk/>
            <pc:sldMk cId="3106027923" sldId="1775"/>
            <ac:cxnSpMk id="31" creationId="{53585479-BD69-87CB-4245-E6E5A560CAB2}"/>
          </ac:cxnSpMkLst>
        </pc:cxnChg>
        <pc:cxnChg chg="add mod">
          <ac:chgData name="Chí Thiện Lại" userId="15bab0e5f0902558" providerId="LiveId" clId="{98A94CD6-C675-402F-ACD8-6876FB35EAD4}" dt="2022-06-21T02:25:39.718" v="491" actId="571"/>
          <ac:cxnSpMkLst>
            <pc:docMk/>
            <pc:sldMk cId="3106027923" sldId="1775"/>
            <ac:cxnSpMk id="48" creationId="{2DFE86B6-FD87-0100-C1D5-C3B58F739785}"/>
          </ac:cxnSpMkLst>
        </pc:cxnChg>
        <pc:cxnChg chg="add del mod">
          <ac:chgData name="Chí Thiện Lại" userId="15bab0e5f0902558" providerId="LiveId" clId="{98A94CD6-C675-402F-ACD8-6876FB35EAD4}" dt="2022-06-21T02:31:15.237" v="542" actId="478"/>
          <ac:cxnSpMkLst>
            <pc:docMk/>
            <pc:sldMk cId="3106027923" sldId="1775"/>
            <ac:cxnSpMk id="53" creationId="{A72DD064-B727-4936-D1F1-6B26711DA0DC}"/>
          </ac:cxnSpMkLst>
        </pc:cxnChg>
        <pc:cxnChg chg="add del mod">
          <ac:chgData name="Chí Thiện Lại" userId="15bab0e5f0902558" providerId="LiveId" clId="{98A94CD6-C675-402F-ACD8-6876FB35EAD4}" dt="2022-06-21T02:31:15.237" v="542" actId="478"/>
          <ac:cxnSpMkLst>
            <pc:docMk/>
            <pc:sldMk cId="3106027923" sldId="1775"/>
            <ac:cxnSpMk id="55" creationId="{1B1BF117-8CB4-B3A9-56B4-9EC0BDAFD95D}"/>
          </ac:cxnSpMkLst>
        </pc:cxnChg>
        <pc:cxnChg chg="add del mod">
          <ac:chgData name="Chí Thiện Lại" userId="15bab0e5f0902558" providerId="LiveId" clId="{98A94CD6-C675-402F-ACD8-6876FB35EAD4}" dt="2022-06-21T02:31:15.237" v="542" actId="478"/>
          <ac:cxnSpMkLst>
            <pc:docMk/>
            <pc:sldMk cId="3106027923" sldId="1775"/>
            <ac:cxnSpMk id="60" creationId="{0FB2B76E-3900-52B4-C701-B724AF6C38BC}"/>
          </ac:cxnSpMkLst>
        </pc:cxnChg>
        <pc:cxnChg chg="add del">
          <ac:chgData name="Chí Thiện Lại" userId="15bab0e5f0902558" providerId="LiveId" clId="{98A94CD6-C675-402F-ACD8-6876FB35EAD4}" dt="2022-06-21T02:27:27.757" v="509" actId="478"/>
          <ac:cxnSpMkLst>
            <pc:docMk/>
            <pc:sldMk cId="3106027923" sldId="1775"/>
            <ac:cxnSpMk id="73" creationId="{A58B4EDC-451E-F6EB-E780-E6FF55D809CE}"/>
          </ac:cxnSpMkLst>
        </pc:cxnChg>
        <pc:cxnChg chg="add mod">
          <ac:chgData name="Chí Thiện Lại" userId="15bab0e5f0902558" providerId="LiveId" clId="{98A94CD6-C675-402F-ACD8-6876FB35EAD4}" dt="2022-06-21T02:29:43.818" v="529" actId="164"/>
          <ac:cxnSpMkLst>
            <pc:docMk/>
            <pc:sldMk cId="3106027923" sldId="1775"/>
            <ac:cxnSpMk id="74" creationId="{60D9FD35-395F-9EE3-1389-0A7A7702AA5D}"/>
          </ac:cxnSpMkLst>
        </pc:cxnChg>
        <pc:cxnChg chg="add del mod">
          <ac:chgData name="Chí Thiện Lại" userId="15bab0e5f0902558" providerId="LiveId" clId="{98A94CD6-C675-402F-ACD8-6876FB35EAD4}" dt="2022-06-21T02:27:36.777" v="512" actId="478"/>
          <ac:cxnSpMkLst>
            <pc:docMk/>
            <pc:sldMk cId="3106027923" sldId="1775"/>
            <ac:cxnSpMk id="75" creationId="{63E8C05B-BB96-63CB-F564-6561F49C8FA6}"/>
          </ac:cxnSpMkLst>
        </pc:cxnChg>
        <pc:cxnChg chg="add mod">
          <ac:chgData name="Chí Thiện Lại" userId="15bab0e5f0902558" providerId="LiveId" clId="{98A94CD6-C675-402F-ACD8-6876FB35EAD4}" dt="2022-06-21T02:29:43.818" v="529" actId="164"/>
          <ac:cxnSpMkLst>
            <pc:docMk/>
            <pc:sldMk cId="3106027923" sldId="1775"/>
            <ac:cxnSpMk id="83" creationId="{E9977CC4-AD4C-834D-E8DA-A0F758BA2592}"/>
          </ac:cxnSpMkLst>
        </pc:cxnChg>
        <pc:cxnChg chg="add mod">
          <ac:chgData name="Chí Thiện Lại" userId="15bab0e5f0902558" providerId="LiveId" clId="{98A94CD6-C675-402F-ACD8-6876FB35EAD4}" dt="2022-06-21T02:29:43.818" v="529" actId="164"/>
          <ac:cxnSpMkLst>
            <pc:docMk/>
            <pc:sldMk cId="3106027923" sldId="1775"/>
            <ac:cxnSpMk id="84" creationId="{6C8BBC8A-330E-3B6F-4615-2EC80A701E8E}"/>
          </ac:cxnSpMkLst>
        </pc:cxnChg>
        <pc:cxnChg chg="mod topLvl">
          <ac:chgData name="Chí Thiện Lại" userId="15bab0e5f0902558" providerId="LiveId" clId="{98A94CD6-C675-402F-ACD8-6876FB35EAD4}" dt="2022-06-21T02:36:26.695" v="580" actId="338"/>
          <ac:cxnSpMkLst>
            <pc:docMk/>
            <pc:sldMk cId="3106027923" sldId="1775"/>
            <ac:cxnSpMk id="95" creationId="{F4C5E502-67D3-786D-D9DE-32561A59177B}"/>
          </ac:cxnSpMkLst>
        </pc:cxnChg>
        <pc:cxnChg chg="mod topLvl">
          <ac:chgData name="Chí Thiện Lại" userId="15bab0e5f0902558" providerId="LiveId" clId="{98A94CD6-C675-402F-ACD8-6876FB35EAD4}" dt="2022-06-21T02:36:26.695" v="580" actId="338"/>
          <ac:cxnSpMkLst>
            <pc:docMk/>
            <pc:sldMk cId="3106027923" sldId="1775"/>
            <ac:cxnSpMk id="96" creationId="{EC41F40A-2CA7-B83E-FE0E-CB7ED8414FBB}"/>
          </ac:cxnSpMkLst>
        </pc:cxnChg>
        <pc:cxnChg chg="mod topLvl">
          <ac:chgData name="Chí Thiện Lại" userId="15bab0e5f0902558" providerId="LiveId" clId="{98A94CD6-C675-402F-ACD8-6876FB35EAD4}" dt="2022-06-21T02:36:26.695" v="580" actId="338"/>
          <ac:cxnSpMkLst>
            <pc:docMk/>
            <pc:sldMk cId="3106027923" sldId="1775"/>
            <ac:cxnSpMk id="97" creationId="{339067AA-238B-2394-497C-6B88FF83D8C7}"/>
          </ac:cxnSpMkLst>
        </pc:cxnChg>
        <pc:cxnChg chg="add del mod">
          <ac:chgData name="Chí Thiện Lại" userId="15bab0e5f0902558" providerId="LiveId" clId="{98A94CD6-C675-402F-ACD8-6876FB35EAD4}" dt="2022-06-21T02:38:35.670" v="604" actId="478"/>
          <ac:cxnSpMkLst>
            <pc:docMk/>
            <pc:sldMk cId="3106027923" sldId="1775"/>
            <ac:cxnSpMk id="105" creationId="{FCAC9FD4-4B34-09F1-E1C9-17C106CC5EEE}"/>
          </ac:cxnSpMkLst>
        </pc:cxnChg>
        <pc:cxnChg chg="add del mod">
          <ac:chgData name="Chí Thiện Lại" userId="15bab0e5f0902558" providerId="LiveId" clId="{98A94CD6-C675-402F-ACD8-6876FB35EAD4}" dt="2022-06-21T02:38:35.670" v="604" actId="478"/>
          <ac:cxnSpMkLst>
            <pc:docMk/>
            <pc:sldMk cId="3106027923" sldId="1775"/>
            <ac:cxnSpMk id="106" creationId="{65D64744-0B60-3C73-DDE9-6B7577C134C8}"/>
          </ac:cxnSpMkLst>
        </pc:cxnChg>
        <pc:cxnChg chg="add del mod">
          <ac:chgData name="Chí Thiện Lại" userId="15bab0e5f0902558" providerId="LiveId" clId="{98A94CD6-C675-402F-ACD8-6876FB35EAD4}" dt="2022-06-21T02:38:35.670" v="604" actId="478"/>
          <ac:cxnSpMkLst>
            <pc:docMk/>
            <pc:sldMk cId="3106027923" sldId="1775"/>
            <ac:cxnSpMk id="107" creationId="{0F4FAA99-F75A-AC60-9821-C162C929662F}"/>
          </ac:cxnSpMkLst>
        </pc:cxnChg>
        <pc:cxnChg chg="add del mod">
          <ac:chgData name="Chí Thiện Lại" userId="15bab0e5f0902558" providerId="LiveId" clId="{98A94CD6-C675-402F-ACD8-6876FB35EAD4}" dt="2022-06-21T02:38:35.670" v="604" actId="478"/>
          <ac:cxnSpMkLst>
            <pc:docMk/>
            <pc:sldMk cId="3106027923" sldId="1775"/>
            <ac:cxnSpMk id="120" creationId="{1E9A8A54-3F81-B086-D430-A9CE8BC02BAE}"/>
          </ac:cxnSpMkLst>
        </pc:cxnChg>
        <pc:cxnChg chg="add del mod">
          <ac:chgData name="Chí Thiện Lại" userId="15bab0e5f0902558" providerId="LiveId" clId="{98A94CD6-C675-402F-ACD8-6876FB35EAD4}" dt="2022-06-21T02:38:35.670" v="604" actId="478"/>
          <ac:cxnSpMkLst>
            <pc:docMk/>
            <pc:sldMk cId="3106027923" sldId="1775"/>
            <ac:cxnSpMk id="121" creationId="{351E6D3B-04C3-00F2-F1EB-E9F303CC7301}"/>
          </ac:cxnSpMkLst>
        </pc:cxnChg>
        <pc:cxnChg chg="add del mod">
          <ac:chgData name="Chí Thiện Lại" userId="15bab0e5f0902558" providerId="LiveId" clId="{98A94CD6-C675-402F-ACD8-6876FB35EAD4}" dt="2022-06-21T02:38:35.670" v="604" actId="478"/>
          <ac:cxnSpMkLst>
            <pc:docMk/>
            <pc:sldMk cId="3106027923" sldId="1775"/>
            <ac:cxnSpMk id="122" creationId="{4695169F-6220-5213-8835-16AECD992D45}"/>
          </ac:cxnSpMkLst>
        </pc:cxnChg>
      </pc:sldChg>
      <pc:sldChg chg="addSp delSp modSp add mod">
        <pc:chgData name="Chí Thiện Lại" userId="15bab0e5f0902558" providerId="LiveId" clId="{98A94CD6-C675-402F-ACD8-6876FB35EAD4}" dt="2022-06-21T02:38:39.267" v="605" actId="478"/>
        <pc:sldMkLst>
          <pc:docMk/>
          <pc:sldMk cId="3099503566" sldId="1776"/>
        </pc:sldMkLst>
        <pc:spChg chg="del">
          <ac:chgData name="Chí Thiện Lại" userId="15bab0e5f0902558" providerId="LiveId" clId="{98A94CD6-C675-402F-ACD8-6876FB35EAD4}" dt="2022-06-21T02:38:28.697" v="600" actId="478"/>
          <ac:spMkLst>
            <pc:docMk/>
            <pc:sldMk cId="3099503566" sldId="1776"/>
            <ac:spMk id="3" creationId="{DF8B86B4-793C-A26F-82E8-3764B931E7FB}"/>
          </ac:spMkLst>
        </pc:spChg>
        <pc:spChg chg="del">
          <ac:chgData name="Chí Thiện Lại" userId="15bab0e5f0902558" providerId="LiveId" clId="{98A94CD6-C675-402F-ACD8-6876FB35EAD4}" dt="2022-06-21T02:38:28.697" v="600" actId="478"/>
          <ac:spMkLst>
            <pc:docMk/>
            <pc:sldMk cId="3099503566" sldId="1776"/>
            <ac:spMk id="4" creationId="{9A286094-1839-033B-6F92-A0E151C40C73}"/>
          </ac:spMkLst>
        </pc:spChg>
        <pc:spChg chg="del">
          <ac:chgData name="Chí Thiện Lại" userId="15bab0e5f0902558" providerId="LiveId" clId="{98A94CD6-C675-402F-ACD8-6876FB35EAD4}" dt="2022-06-21T02:38:28.697" v="600" actId="478"/>
          <ac:spMkLst>
            <pc:docMk/>
            <pc:sldMk cId="3099503566" sldId="1776"/>
            <ac:spMk id="24" creationId="{634B433A-C759-5EB7-1324-AB810914CEC6}"/>
          </ac:spMkLst>
        </pc:spChg>
        <pc:spChg chg="del">
          <ac:chgData name="Chí Thiện Lại" userId="15bab0e5f0902558" providerId="LiveId" clId="{98A94CD6-C675-402F-ACD8-6876FB35EAD4}" dt="2022-06-21T02:38:28.697" v="600" actId="478"/>
          <ac:spMkLst>
            <pc:docMk/>
            <pc:sldMk cId="3099503566" sldId="1776"/>
            <ac:spMk id="25" creationId="{AFF2CFC1-B37A-F334-E120-1951931DF499}"/>
          </ac:spMkLst>
        </pc:spChg>
        <pc:spChg chg="del">
          <ac:chgData name="Chí Thiện Lại" userId="15bab0e5f0902558" providerId="LiveId" clId="{98A94CD6-C675-402F-ACD8-6876FB35EAD4}" dt="2022-06-21T02:38:28.697" v="600" actId="478"/>
          <ac:spMkLst>
            <pc:docMk/>
            <pc:sldMk cId="3099503566" sldId="1776"/>
            <ac:spMk id="26" creationId="{0C75BFEF-9975-9555-50A4-72AFD0084FA3}"/>
          </ac:spMkLst>
        </pc:spChg>
        <pc:spChg chg="del">
          <ac:chgData name="Chí Thiện Lại" userId="15bab0e5f0902558" providerId="LiveId" clId="{98A94CD6-C675-402F-ACD8-6876FB35EAD4}" dt="2022-06-21T02:38:28.697" v="600" actId="478"/>
          <ac:spMkLst>
            <pc:docMk/>
            <pc:sldMk cId="3099503566" sldId="1776"/>
            <ac:spMk id="27" creationId="{9F1F08DF-4FB9-B3B7-7CF1-AD8E774255D7}"/>
          </ac:spMkLst>
        </pc:spChg>
        <pc:spChg chg="del">
          <ac:chgData name="Chí Thiện Lại" userId="15bab0e5f0902558" providerId="LiveId" clId="{98A94CD6-C675-402F-ACD8-6876FB35EAD4}" dt="2022-06-21T02:38:28.697" v="600" actId="478"/>
          <ac:spMkLst>
            <pc:docMk/>
            <pc:sldMk cId="3099503566" sldId="1776"/>
            <ac:spMk id="28" creationId="{FF3C7610-73D9-A4E4-A86E-23E540B054C9}"/>
          </ac:spMkLst>
        </pc:spChg>
        <pc:spChg chg="del">
          <ac:chgData name="Chí Thiện Lại" userId="15bab0e5f0902558" providerId="LiveId" clId="{98A94CD6-C675-402F-ACD8-6876FB35EAD4}" dt="2022-06-21T02:38:28.697" v="600" actId="478"/>
          <ac:spMkLst>
            <pc:docMk/>
            <pc:sldMk cId="3099503566" sldId="1776"/>
            <ac:spMk id="29" creationId="{17347BBD-FF42-E995-F9A4-616D85C9D626}"/>
          </ac:spMkLst>
        </pc:spChg>
        <pc:spChg chg="add mod">
          <ac:chgData name="Chí Thiện Lại" userId="15bab0e5f0902558" providerId="LiveId" clId="{98A94CD6-C675-402F-ACD8-6876FB35EAD4}" dt="2022-06-21T02:31:47.657" v="551" actId="571"/>
          <ac:spMkLst>
            <pc:docMk/>
            <pc:sldMk cId="3099503566" sldId="1776"/>
            <ac:spMk id="34" creationId="{1318F6D8-24D7-441A-4F6F-3328579EC3AD}"/>
          </ac:spMkLst>
        </pc:spChg>
        <pc:spChg chg="add mod">
          <ac:chgData name="Chí Thiện Lại" userId="15bab0e5f0902558" providerId="LiveId" clId="{98A94CD6-C675-402F-ACD8-6876FB35EAD4}" dt="2022-06-21T02:32:00.607" v="554" actId="571"/>
          <ac:spMkLst>
            <pc:docMk/>
            <pc:sldMk cId="3099503566" sldId="1776"/>
            <ac:spMk id="35" creationId="{BF4591EE-8C75-FE22-9478-C0B6C605CCB8}"/>
          </ac:spMkLst>
        </pc:spChg>
        <pc:spChg chg="add mod">
          <ac:chgData name="Chí Thiện Lại" userId="15bab0e5f0902558" providerId="LiveId" clId="{98A94CD6-C675-402F-ACD8-6876FB35EAD4}" dt="2022-06-21T02:32:19.927" v="559" actId="20577"/>
          <ac:spMkLst>
            <pc:docMk/>
            <pc:sldMk cId="3099503566" sldId="1776"/>
            <ac:spMk id="36" creationId="{DA465D28-FA6E-AEFD-D4F4-EC03FD149DA9}"/>
          </ac:spMkLst>
        </pc:spChg>
        <pc:spChg chg="add mod">
          <ac:chgData name="Chí Thiện Lại" userId="15bab0e5f0902558" providerId="LiveId" clId="{98A94CD6-C675-402F-ACD8-6876FB35EAD4}" dt="2022-06-21T02:32:00.607" v="554" actId="571"/>
          <ac:spMkLst>
            <pc:docMk/>
            <pc:sldMk cId="3099503566" sldId="1776"/>
            <ac:spMk id="37" creationId="{48437F02-DAE0-5C43-9C3D-308D3231CBAA}"/>
          </ac:spMkLst>
        </pc:spChg>
        <pc:spChg chg="add mod">
          <ac:chgData name="Chí Thiện Lại" userId="15bab0e5f0902558" providerId="LiveId" clId="{98A94CD6-C675-402F-ACD8-6876FB35EAD4}" dt="2022-06-21T02:32:10.047" v="558" actId="20577"/>
          <ac:spMkLst>
            <pc:docMk/>
            <pc:sldMk cId="3099503566" sldId="1776"/>
            <ac:spMk id="38" creationId="{0F0F1663-3B9A-3EE8-EC06-E0BA3C727119}"/>
          </ac:spMkLst>
        </pc:spChg>
        <pc:spChg chg="add mod">
          <ac:chgData name="Chí Thiện Lại" userId="15bab0e5f0902558" providerId="LiveId" clId="{98A94CD6-C675-402F-ACD8-6876FB35EAD4}" dt="2022-06-21T02:32:00.607" v="554" actId="571"/>
          <ac:spMkLst>
            <pc:docMk/>
            <pc:sldMk cId="3099503566" sldId="1776"/>
            <ac:spMk id="39" creationId="{017D7967-9D87-B2E5-21CF-E8204C9B88B0}"/>
          </ac:spMkLst>
        </pc:spChg>
        <pc:spChg chg="add mod">
          <ac:chgData name="Chí Thiện Lại" userId="15bab0e5f0902558" providerId="LiveId" clId="{98A94CD6-C675-402F-ACD8-6876FB35EAD4}" dt="2022-06-21T02:32:05.407" v="555" actId="20577"/>
          <ac:spMkLst>
            <pc:docMk/>
            <pc:sldMk cId="3099503566" sldId="1776"/>
            <ac:spMk id="40" creationId="{3E7EB361-D8AC-782E-27E6-E943077777A6}"/>
          </ac:spMkLst>
        </pc:spChg>
        <pc:spChg chg="del">
          <ac:chgData name="Chí Thiện Lại" userId="15bab0e5f0902558" providerId="LiveId" clId="{98A94CD6-C675-402F-ACD8-6876FB35EAD4}" dt="2022-06-21T02:31:40.637" v="549" actId="478"/>
          <ac:spMkLst>
            <pc:docMk/>
            <pc:sldMk cId="3099503566" sldId="1776"/>
            <ac:spMk id="44" creationId="{51D92AA4-D3E5-A3C2-45E2-361762DD91AF}"/>
          </ac:spMkLst>
        </pc:spChg>
        <pc:spChg chg="del">
          <ac:chgData name="Chí Thiện Lại" userId="15bab0e5f0902558" providerId="LiveId" clId="{98A94CD6-C675-402F-ACD8-6876FB35EAD4}" dt="2022-06-21T02:31:40.637" v="549" actId="478"/>
          <ac:spMkLst>
            <pc:docMk/>
            <pc:sldMk cId="3099503566" sldId="1776"/>
            <ac:spMk id="45" creationId="{D4E64B06-D812-1086-C0F1-77AEFD9348CB}"/>
          </ac:spMkLst>
        </pc:spChg>
        <pc:spChg chg="del">
          <ac:chgData name="Chí Thiện Lại" userId="15bab0e5f0902558" providerId="LiveId" clId="{98A94CD6-C675-402F-ACD8-6876FB35EAD4}" dt="2022-06-21T02:31:40.637" v="549" actId="478"/>
          <ac:spMkLst>
            <pc:docMk/>
            <pc:sldMk cId="3099503566" sldId="1776"/>
            <ac:spMk id="46" creationId="{F16FF492-A132-13A3-B1C7-E8C58BA66D96}"/>
          </ac:spMkLst>
        </pc:spChg>
        <pc:spChg chg="del">
          <ac:chgData name="Chí Thiện Lại" userId="15bab0e5f0902558" providerId="LiveId" clId="{98A94CD6-C675-402F-ACD8-6876FB35EAD4}" dt="2022-06-21T02:31:40.637" v="549" actId="478"/>
          <ac:spMkLst>
            <pc:docMk/>
            <pc:sldMk cId="3099503566" sldId="1776"/>
            <ac:spMk id="47" creationId="{413C382F-2DE1-079B-B352-75E8F3D185DE}"/>
          </ac:spMkLst>
        </pc:spChg>
        <pc:spChg chg="add mod">
          <ac:chgData name="Chí Thiện Lại" userId="15bab0e5f0902558" providerId="LiveId" clId="{98A94CD6-C675-402F-ACD8-6876FB35EAD4}" dt="2022-06-21T02:38:29.057" v="601"/>
          <ac:spMkLst>
            <pc:docMk/>
            <pc:sldMk cId="3099503566" sldId="1776"/>
            <ac:spMk id="48" creationId="{B57851A3-1212-DEA5-9FFD-B59EF09CD7F9}"/>
          </ac:spMkLst>
        </pc:spChg>
        <pc:spChg chg="add mod">
          <ac:chgData name="Chí Thiện Lại" userId="15bab0e5f0902558" providerId="LiveId" clId="{98A94CD6-C675-402F-ACD8-6876FB35EAD4}" dt="2022-06-21T02:38:29.057" v="601"/>
          <ac:spMkLst>
            <pc:docMk/>
            <pc:sldMk cId="3099503566" sldId="1776"/>
            <ac:spMk id="49" creationId="{1B918056-1B21-853F-A68D-61E0DEF1FEE0}"/>
          </ac:spMkLst>
        </pc:spChg>
        <pc:spChg chg="add mod">
          <ac:chgData name="Chí Thiện Lại" userId="15bab0e5f0902558" providerId="LiveId" clId="{98A94CD6-C675-402F-ACD8-6876FB35EAD4}" dt="2022-06-21T02:38:29.057" v="601"/>
          <ac:spMkLst>
            <pc:docMk/>
            <pc:sldMk cId="3099503566" sldId="1776"/>
            <ac:spMk id="50" creationId="{AA347E4F-B5E4-3F36-9E08-75A9A700B680}"/>
          </ac:spMkLst>
        </pc:spChg>
        <pc:spChg chg="add mod">
          <ac:chgData name="Chí Thiện Lại" userId="15bab0e5f0902558" providerId="LiveId" clId="{98A94CD6-C675-402F-ACD8-6876FB35EAD4}" dt="2022-06-21T02:38:29.057" v="601"/>
          <ac:spMkLst>
            <pc:docMk/>
            <pc:sldMk cId="3099503566" sldId="1776"/>
            <ac:spMk id="51" creationId="{7141A3D8-417A-B484-2111-64681FD5470F}"/>
          </ac:spMkLst>
        </pc:spChg>
        <pc:spChg chg="add mod">
          <ac:chgData name="Chí Thiện Lại" userId="15bab0e5f0902558" providerId="LiveId" clId="{98A94CD6-C675-402F-ACD8-6876FB35EAD4}" dt="2022-06-21T02:38:29.057" v="601"/>
          <ac:spMkLst>
            <pc:docMk/>
            <pc:sldMk cId="3099503566" sldId="1776"/>
            <ac:spMk id="52" creationId="{71D29A96-16A8-FE1F-157D-A5FB954760A8}"/>
          </ac:spMkLst>
        </pc:spChg>
        <pc:spChg chg="add mod">
          <ac:chgData name="Chí Thiện Lại" userId="15bab0e5f0902558" providerId="LiveId" clId="{98A94CD6-C675-402F-ACD8-6876FB35EAD4}" dt="2022-06-21T02:38:29.057" v="601"/>
          <ac:spMkLst>
            <pc:docMk/>
            <pc:sldMk cId="3099503566" sldId="1776"/>
            <ac:spMk id="54" creationId="{4EF566DA-7627-EF50-63F7-8515A1AFB07D}"/>
          </ac:spMkLst>
        </pc:spChg>
        <pc:spChg chg="add mod">
          <ac:chgData name="Chí Thiện Lại" userId="15bab0e5f0902558" providerId="LiveId" clId="{98A94CD6-C675-402F-ACD8-6876FB35EAD4}" dt="2022-06-21T02:38:29.057" v="601"/>
          <ac:spMkLst>
            <pc:docMk/>
            <pc:sldMk cId="3099503566" sldId="1776"/>
            <ac:spMk id="56" creationId="{BC2E5A6B-01C0-C110-8817-6BF7B5A493F7}"/>
          </ac:spMkLst>
        </pc:spChg>
        <pc:spChg chg="add mod">
          <ac:chgData name="Chí Thiện Lại" userId="15bab0e5f0902558" providerId="LiveId" clId="{98A94CD6-C675-402F-ACD8-6876FB35EAD4}" dt="2022-06-21T02:38:29.057" v="601"/>
          <ac:spMkLst>
            <pc:docMk/>
            <pc:sldMk cId="3099503566" sldId="1776"/>
            <ac:spMk id="57" creationId="{D7F5EF71-F502-2F82-D596-17373D01169E}"/>
          </ac:spMkLst>
        </pc:spChg>
        <pc:spChg chg="add del mod">
          <ac:chgData name="Chí Thiện Lại" userId="15bab0e5f0902558" providerId="LiveId" clId="{98A94CD6-C675-402F-ACD8-6876FB35EAD4}" dt="2022-06-21T02:38:39.267" v="605" actId="478"/>
          <ac:spMkLst>
            <pc:docMk/>
            <pc:sldMk cId="3099503566" sldId="1776"/>
            <ac:spMk id="58" creationId="{3BA0BFB7-40F1-C9C4-55A2-5CD2FA614CFB}"/>
          </ac:spMkLst>
        </pc:spChg>
        <pc:spChg chg="add del mod">
          <ac:chgData name="Chí Thiện Lại" userId="15bab0e5f0902558" providerId="LiveId" clId="{98A94CD6-C675-402F-ACD8-6876FB35EAD4}" dt="2022-06-21T02:38:39.267" v="605" actId="478"/>
          <ac:spMkLst>
            <pc:docMk/>
            <pc:sldMk cId="3099503566" sldId="1776"/>
            <ac:spMk id="59" creationId="{E2361E3D-E1EE-A5EE-4A2D-1A0777F6F3AC}"/>
          </ac:spMkLst>
        </pc:spChg>
        <pc:spChg chg="add del mod">
          <ac:chgData name="Chí Thiện Lại" userId="15bab0e5f0902558" providerId="LiveId" clId="{98A94CD6-C675-402F-ACD8-6876FB35EAD4}" dt="2022-06-21T02:38:39.267" v="605" actId="478"/>
          <ac:spMkLst>
            <pc:docMk/>
            <pc:sldMk cId="3099503566" sldId="1776"/>
            <ac:spMk id="61" creationId="{535ECB1B-A6C5-1436-8816-777545F81E04}"/>
          </ac:spMkLst>
        </pc:spChg>
        <pc:spChg chg="del">
          <ac:chgData name="Chí Thiện Lại" userId="15bab0e5f0902558" providerId="LiveId" clId="{98A94CD6-C675-402F-ACD8-6876FB35EAD4}" dt="2022-06-21T02:31:40.637" v="549" actId="478"/>
          <ac:spMkLst>
            <pc:docMk/>
            <pc:sldMk cId="3099503566" sldId="1776"/>
            <ac:spMk id="62" creationId="{188056B6-FF1F-A68F-FC97-8803E8A697A6}"/>
          </ac:spMkLst>
        </pc:spChg>
        <pc:spChg chg="del">
          <ac:chgData name="Chí Thiện Lại" userId="15bab0e5f0902558" providerId="LiveId" clId="{98A94CD6-C675-402F-ACD8-6876FB35EAD4}" dt="2022-06-21T02:31:40.637" v="549" actId="478"/>
          <ac:spMkLst>
            <pc:docMk/>
            <pc:sldMk cId="3099503566" sldId="1776"/>
            <ac:spMk id="63" creationId="{8AFAB9FC-1E6A-38A8-098C-CEFD4C75E191}"/>
          </ac:spMkLst>
        </pc:spChg>
        <pc:spChg chg="add del mod">
          <ac:chgData name="Chí Thiện Lại" userId="15bab0e5f0902558" providerId="LiveId" clId="{98A94CD6-C675-402F-ACD8-6876FB35EAD4}" dt="2022-06-21T02:38:39.267" v="605" actId="478"/>
          <ac:spMkLst>
            <pc:docMk/>
            <pc:sldMk cId="3099503566" sldId="1776"/>
            <ac:spMk id="64" creationId="{9829C4B6-4DDE-66B0-0B73-66F3CA9C4B92}"/>
          </ac:spMkLst>
        </pc:spChg>
        <pc:spChg chg="add del mod">
          <ac:chgData name="Chí Thiện Lại" userId="15bab0e5f0902558" providerId="LiveId" clId="{98A94CD6-C675-402F-ACD8-6876FB35EAD4}" dt="2022-06-21T02:38:39.267" v="605" actId="478"/>
          <ac:spMkLst>
            <pc:docMk/>
            <pc:sldMk cId="3099503566" sldId="1776"/>
            <ac:spMk id="68" creationId="{0368CED7-C413-D5BB-9AA9-6BFDEB4CF180}"/>
          </ac:spMkLst>
        </pc:spChg>
        <pc:spChg chg="add del">
          <ac:chgData name="Chí Thiện Lại" userId="15bab0e5f0902558" providerId="LiveId" clId="{98A94CD6-C675-402F-ACD8-6876FB35EAD4}" dt="2022-06-21T02:33:37.333" v="567" actId="478"/>
          <ac:spMkLst>
            <pc:docMk/>
            <pc:sldMk cId="3099503566" sldId="1776"/>
            <ac:spMk id="69" creationId="{9EC3A979-CC66-A4F5-8E02-0A07919B0A23}"/>
          </ac:spMkLst>
        </pc:spChg>
        <pc:spChg chg="add del">
          <ac:chgData name="Chí Thiện Lại" userId="15bab0e5f0902558" providerId="LiveId" clId="{98A94CD6-C675-402F-ACD8-6876FB35EAD4}" dt="2022-06-21T02:33:37.333" v="567" actId="478"/>
          <ac:spMkLst>
            <pc:docMk/>
            <pc:sldMk cId="3099503566" sldId="1776"/>
            <ac:spMk id="70" creationId="{5E107036-C0E1-C89C-A6EC-997E29D3D960}"/>
          </ac:spMkLst>
        </pc:spChg>
        <pc:spChg chg="add del mod">
          <ac:chgData name="Chí Thiện Lại" userId="15bab0e5f0902558" providerId="LiveId" clId="{98A94CD6-C675-402F-ACD8-6876FB35EAD4}" dt="2022-06-21T02:38:39.267" v="605" actId="478"/>
          <ac:spMkLst>
            <pc:docMk/>
            <pc:sldMk cId="3099503566" sldId="1776"/>
            <ac:spMk id="71" creationId="{1E0B772F-D512-4F86-E449-44DF1E76591C}"/>
          </ac:spMkLst>
        </pc:spChg>
        <pc:spChg chg="add del">
          <ac:chgData name="Chí Thiện Lại" userId="15bab0e5f0902558" providerId="LiveId" clId="{98A94CD6-C675-402F-ACD8-6876FB35EAD4}" dt="2022-06-21T02:33:37.333" v="567" actId="478"/>
          <ac:spMkLst>
            <pc:docMk/>
            <pc:sldMk cId="3099503566" sldId="1776"/>
            <ac:spMk id="76" creationId="{349D81B2-ADC8-7C31-2189-A7B843A7EFCF}"/>
          </ac:spMkLst>
        </pc:spChg>
        <pc:spChg chg="add del">
          <ac:chgData name="Chí Thiện Lại" userId="15bab0e5f0902558" providerId="LiveId" clId="{98A94CD6-C675-402F-ACD8-6876FB35EAD4}" dt="2022-06-21T02:33:37.333" v="567" actId="478"/>
          <ac:spMkLst>
            <pc:docMk/>
            <pc:sldMk cId="3099503566" sldId="1776"/>
            <ac:spMk id="77" creationId="{6B7BFC7E-D3DD-F4E3-ADFB-FB863BB6DE37}"/>
          </ac:spMkLst>
        </pc:spChg>
        <pc:spChg chg="add del">
          <ac:chgData name="Chí Thiện Lại" userId="15bab0e5f0902558" providerId="LiveId" clId="{98A94CD6-C675-402F-ACD8-6876FB35EAD4}" dt="2022-06-21T02:33:37.333" v="567" actId="478"/>
          <ac:spMkLst>
            <pc:docMk/>
            <pc:sldMk cId="3099503566" sldId="1776"/>
            <ac:spMk id="78" creationId="{B7D4B113-955D-4CB1-E7F7-FCE5BCE778DB}"/>
          </ac:spMkLst>
        </pc:spChg>
        <pc:spChg chg="add del">
          <ac:chgData name="Chí Thiện Lại" userId="15bab0e5f0902558" providerId="LiveId" clId="{98A94CD6-C675-402F-ACD8-6876FB35EAD4}" dt="2022-06-21T02:33:37.333" v="567" actId="478"/>
          <ac:spMkLst>
            <pc:docMk/>
            <pc:sldMk cId="3099503566" sldId="1776"/>
            <ac:spMk id="79" creationId="{67044FEC-6A37-A65D-B26B-898701D2185D}"/>
          </ac:spMkLst>
        </pc:spChg>
        <pc:spChg chg="add del">
          <ac:chgData name="Chí Thiện Lại" userId="15bab0e5f0902558" providerId="LiveId" clId="{98A94CD6-C675-402F-ACD8-6876FB35EAD4}" dt="2022-06-21T02:33:37.333" v="567" actId="478"/>
          <ac:spMkLst>
            <pc:docMk/>
            <pc:sldMk cId="3099503566" sldId="1776"/>
            <ac:spMk id="80" creationId="{505D750D-2AAC-3654-E21C-48212FFAFBD8}"/>
          </ac:spMkLst>
        </pc:spChg>
        <pc:spChg chg="add del">
          <ac:chgData name="Chí Thiện Lại" userId="15bab0e5f0902558" providerId="LiveId" clId="{98A94CD6-C675-402F-ACD8-6876FB35EAD4}" dt="2022-06-21T02:33:37.333" v="567" actId="478"/>
          <ac:spMkLst>
            <pc:docMk/>
            <pc:sldMk cId="3099503566" sldId="1776"/>
            <ac:spMk id="81" creationId="{57DAB178-39D3-C175-14A4-0C6ABBF2EE34}"/>
          </ac:spMkLst>
        </pc:spChg>
        <pc:cxnChg chg="del mod">
          <ac:chgData name="Chí Thiện Lại" userId="15bab0e5f0902558" providerId="LiveId" clId="{98A94CD6-C675-402F-ACD8-6876FB35EAD4}" dt="2022-06-21T02:38:28.697" v="600" actId="478"/>
          <ac:cxnSpMkLst>
            <pc:docMk/>
            <pc:sldMk cId="3099503566" sldId="1776"/>
            <ac:cxnSpMk id="6" creationId="{D571C163-4E65-CAD0-881D-3BA2E1D4EA08}"/>
          </ac:cxnSpMkLst>
        </pc:cxnChg>
        <pc:cxnChg chg="del mod">
          <ac:chgData name="Chí Thiện Lại" userId="15bab0e5f0902558" providerId="LiveId" clId="{98A94CD6-C675-402F-ACD8-6876FB35EAD4}" dt="2022-06-21T02:38:28.697" v="600" actId="478"/>
          <ac:cxnSpMkLst>
            <pc:docMk/>
            <pc:sldMk cId="3099503566" sldId="1776"/>
            <ac:cxnSpMk id="30" creationId="{289F751B-20A2-B5BD-95E5-F3D1711F21EF}"/>
          </ac:cxnSpMkLst>
        </pc:cxnChg>
        <pc:cxnChg chg="del mod">
          <ac:chgData name="Chí Thiện Lại" userId="15bab0e5f0902558" providerId="LiveId" clId="{98A94CD6-C675-402F-ACD8-6876FB35EAD4}" dt="2022-06-21T02:38:28.697" v="600" actId="478"/>
          <ac:cxnSpMkLst>
            <pc:docMk/>
            <pc:sldMk cId="3099503566" sldId="1776"/>
            <ac:cxnSpMk id="31" creationId="{53585479-BD69-87CB-4245-E6E5A560CAB2}"/>
          </ac:cxnSpMkLst>
        </pc:cxnChg>
        <pc:cxnChg chg="add mod">
          <ac:chgData name="Chí Thiện Lại" userId="15bab0e5f0902558" providerId="LiveId" clId="{98A94CD6-C675-402F-ACD8-6876FB35EAD4}" dt="2022-06-21T02:38:29.057" v="601"/>
          <ac:cxnSpMkLst>
            <pc:docMk/>
            <pc:sldMk cId="3099503566" sldId="1776"/>
            <ac:cxnSpMk id="41" creationId="{75CC254B-C164-69BA-40F1-B9C7EAE0248E}"/>
          </ac:cxnSpMkLst>
        </pc:cxnChg>
        <pc:cxnChg chg="add mod">
          <ac:chgData name="Chí Thiện Lại" userId="15bab0e5f0902558" providerId="LiveId" clId="{98A94CD6-C675-402F-ACD8-6876FB35EAD4}" dt="2022-06-21T02:38:29.057" v="601"/>
          <ac:cxnSpMkLst>
            <pc:docMk/>
            <pc:sldMk cId="3099503566" sldId="1776"/>
            <ac:cxnSpMk id="42" creationId="{A0EB039A-0152-6005-EA13-48777530B96B}"/>
          </ac:cxnSpMkLst>
        </pc:cxnChg>
        <pc:cxnChg chg="add mod">
          <ac:chgData name="Chí Thiện Lại" userId="15bab0e5f0902558" providerId="LiveId" clId="{98A94CD6-C675-402F-ACD8-6876FB35EAD4}" dt="2022-06-21T02:38:29.057" v="601"/>
          <ac:cxnSpMkLst>
            <pc:docMk/>
            <pc:sldMk cId="3099503566" sldId="1776"/>
            <ac:cxnSpMk id="43" creationId="{2233FB38-50CC-52AB-A14E-C1DFB30DDA68}"/>
          </ac:cxnSpMkLst>
        </pc:cxnChg>
        <pc:cxnChg chg="del mod">
          <ac:chgData name="Chí Thiện Lại" userId="15bab0e5f0902558" providerId="LiveId" clId="{98A94CD6-C675-402F-ACD8-6876FB35EAD4}" dt="2022-06-21T02:31:40.637" v="549" actId="478"/>
          <ac:cxnSpMkLst>
            <pc:docMk/>
            <pc:sldMk cId="3099503566" sldId="1776"/>
            <ac:cxnSpMk id="53" creationId="{A72DD064-B727-4936-D1F1-6B26711DA0DC}"/>
          </ac:cxnSpMkLst>
        </pc:cxnChg>
        <pc:cxnChg chg="del mod">
          <ac:chgData name="Chí Thiện Lại" userId="15bab0e5f0902558" providerId="LiveId" clId="{98A94CD6-C675-402F-ACD8-6876FB35EAD4}" dt="2022-06-21T02:31:40.637" v="549" actId="478"/>
          <ac:cxnSpMkLst>
            <pc:docMk/>
            <pc:sldMk cId="3099503566" sldId="1776"/>
            <ac:cxnSpMk id="55" creationId="{1B1BF117-8CB4-B3A9-56B4-9EC0BDAFD95D}"/>
          </ac:cxnSpMkLst>
        </pc:cxnChg>
        <pc:cxnChg chg="del mod">
          <ac:chgData name="Chí Thiện Lại" userId="15bab0e5f0902558" providerId="LiveId" clId="{98A94CD6-C675-402F-ACD8-6876FB35EAD4}" dt="2022-06-21T02:31:40.637" v="549" actId="478"/>
          <ac:cxnSpMkLst>
            <pc:docMk/>
            <pc:sldMk cId="3099503566" sldId="1776"/>
            <ac:cxnSpMk id="60" creationId="{0FB2B76E-3900-52B4-C701-B724AF6C38BC}"/>
          </ac:cxnSpMkLst>
        </pc:cxnChg>
        <pc:cxnChg chg="add del mod">
          <ac:chgData name="Chí Thiện Lại" userId="15bab0e5f0902558" providerId="LiveId" clId="{98A94CD6-C675-402F-ACD8-6876FB35EAD4}" dt="2022-06-21T02:38:39.267" v="605" actId="478"/>
          <ac:cxnSpMkLst>
            <pc:docMk/>
            <pc:sldMk cId="3099503566" sldId="1776"/>
            <ac:cxnSpMk id="65" creationId="{A3F63CC8-A929-34C9-F634-F6B568D8DF6F}"/>
          </ac:cxnSpMkLst>
        </pc:cxnChg>
        <pc:cxnChg chg="add del mod">
          <ac:chgData name="Chí Thiện Lại" userId="15bab0e5f0902558" providerId="LiveId" clId="{98A94CD6-C675-402F-ACD8-6876FB35EAD4}" dt="2022-06-21T02:38:39.267" v="605" actId="478"/>
          <ac:cxnSpMkLst>
            <pc:docMk/>
            <pc:sldMk cId="3099503566" sldId="1776"/>
            <ac:cxnSpMk id="66" creationId="{2AE26E22-D336-0AB7-B5C5-B515E6055709}"/>
          </ac:cxnSpMkLst>
        </pc:cxnChg>
        <pc:cxnChg chg="add del mod">
          <ac:chgData name="Chí Thiện Lại" userId="15bab0e5f0902558" providerId="LiveId" clId="{98A94CD6-C675-402F-ACD8-6876FB35EAD4}" dt="2022-06-21T02:38:39.267" v="605" actId="478"/>
          <ac:cxnSpMkLst>
            <pc:docMk/>
            <pc:sldMk cId="3099503566" sldId="1776"/>
            <ac:cxnSpMk id="67" creationId="{3A678954-74B6-AF64-31E7-02D6527CC73B}"/>
          </ac:cxnSpMkLst>
        </pc:cxnChg>
      </pc:sldChg>
      <pc:sldChg chg="addSp delSp modSp add mod">
        <pc:chgData name="Chí Thiện Lại" userId="15bab0e5f0902558" providerId="LiveId" clId="{98A94CD6-C675-402F-ACD8-6876FB35EAD4}" dt="2022-06-21T02:38:43.696" v="606" actId="478"/>
        <pc:sldMkLst>
          <pc:docMk/>
          <pc:sldMk cId="1136396250" sldId="1777"/>
        </pc:sldMkLst>
        <pc:spChg chg="del">
          <ac:chgData name="Chí Thiện Lại" userId="15bab0e5f0902558" providerId="LiveId" clId="{98A94CD6-C675-402F-ACD8-6876FB35EAD4}" dt="2022-06-21T02:38:25.590" v="598" actId="478"/>
          <ac:spMkLst>
            <pc:docMk/>
            <pc:sldMk cId="1136396250" sldId="1777"/>
            <ac:spMk id="3" creationId="{DF8B86B4-793C-A26F-82E8-3764B931E7FB}"/>
          </ac:spMkLst>
        </pc:spChg>
        <pc:spChg chg="del">
          <ac:chgData name="Chí Thiện Lại" userId="15bab0e5f0902558" providerId="LiveId" clId="{98A94CD6-C675-402F-ACD8-6876FB35EAD4}" dt="2022-06-21T02:38:25.590" v="598" actId="478"/>
          <ac:spMkLst>
            <pc:docMk/>
            <pc:sldMk cId="1136396250" sldId="1777"/>
            <ac:spMk id="4" creationId="{9A286094-1839-033B-6F92-A0E151C40C73}"/>
          </ac:spMkLst>
        </pc:spChg>
        <pc:spChg chg="del">
          <ac:chgData name="Chí Thiện Lại" userId="15bab0e5f0902558" providerId="LiveId" clId="{98A94CD6-C675-402F-ACD8-6876FB35EAD4}" dt="2022-06-21T02:38:25.590" v="598" actId="478"/>
          <ac:spMkLst>
            <pc:docMk/>
            <pc:sldMk cId="1136396250" sldId="1777"/>
            <ac:spMk id="24" creationId="{634B433A-C759-5EB7-1324-AB810914CEC6}"/>
          </ac:spMkLst>
        </pc:spChg>
        <pc:spChg chg="del">
          <ac:chgData name="Chí Thiện Lại" userId="15bab0e5f0902558" providerId="LiveId" clId="{98A94CD6-C675-402F-ACD8-6876FB35EAD4}" dt="2022-06-21T02:38:25.590" v="598" actId="478"/>
          <ac:spMkLst>
            <pc:docMk/>
            <pc:sldMk cId="1136396250" sldId="1777"/>
            <ac:spMk id="25" creationId="{AFF2CFC1-B37A-F334-E120-1951931DF499}"/>
          </ac:spMkLst>
        </pc:spChg>
        <pc:spChg chg="del">
          <ac:chgData name="Chí Thiện Lại" userId="15bab0e5f0902558" providerId="LiveId" clId="{98A94CD6-C675-402F-ACD8-6876FB35EAD4}" dt="2022-06-21T02:38:25.590" v="598" actId="478"/>
          <ac:spMkLst>
            <pc:docMk/>
            <pc:sldMk cId="1136396250" sldId="1777"/>
            <ac:spMk id="26" creationId="{0C75BFEF-9975-9555-50A4-72AFD0084FA3}"/>
          </ac:spMkLst>
        </pc:spChg>
        <pc:spChg chg="del">
          <ac:chgData name="Chí Thiện Lại" userId="15bab0e5f0902558" providerId="LiveId" clId="{98A94CD6-C675-402F-ACD8-6876FB35EAD4}" dt="2022-06-21T02:38:25.590" v="598" actId="478"/>
          <ac:spMkLst>
            <pc:docMk/>
            <pc:sldMk cId="1136396250" sldId="1777"/>
            <ac:spMk id="27" creationId="{9F1F08DF-4FB9-B3B7-7CF1-AD8E774255D7}"/>
          </ac:spMkLst>
        </pc:spChg>
        <pc:spChg chg="del">
          <ac:chgData name="Chí Thiện Lại" userId="15bab0e5f0902558" providerId="LiveId" clId="{98A94CD6-C675-402F-ACD8-6876FB35EAD4}" dt="2022-06-21T02:38:25.590" v="598" actId="478"/>
          <ac:spMkLst>
            <pc:docMk/>
            <pc:sldMk cId="1136396250" sldId="1777"/>
            <ac:spMk id="28" creationId="{FF3C7610-73D9-A4E4-A86E-23E540B054C9}"/>
          </ac:spMkLst>
        </pc:spChg>
        <pc:spChg chg="del">
          <ac:chgData name="Chí Thiện Lại" userId="15bab0e5f0902558" providerId="LiveId" clId="{98A94CD6-C675-402F-ACD8-6876FB35EAD4}" dt="2022-06-21T02:38:25.590" v="598" actId="478"/>
          <ac:spMkLst>
            <pc:docMk/>
            <pc:sldMk cId="1136396250" sldId="1777"/>
            <ac:spMk id="29" creationId="{17347BBD-FF42-E995-F9A4-616D85C9D626}"/>
          </ac:spMkLst>
        </pc:spChg>
        <pc:spChg chg="add mod">
          <ac:chgData name="Chí Thiện Lại" userId="15bab0e5f0902558" providerId="LiveId" clId="{98A94CD6-C675-402F-ACD8-6876FB35EAD4}" dt="2022-06-21T02:38:25.991" v="599"/>
          <ac:spMkLst>
            <pc:docMk/>
            <pc:sldMk cId="1136396250" sldId="1777"/>
            <ac:spMk id="37" creationId="{F0CB12F7-8F7D-61E0-5F4F-88CD5554D8E3}"/>
          </ac:spMkLst>
        </pc:spChg>
        <pc:spChg chg="add mod">
          <ac:chgData name="Chí Thiện Lại" userId="15bab0e5f0902558" providerId="LiveId" clId="{98A94CD6-C675-402F-ACD8-6876FB35EAD4}" dt="2022-06-21T02:38:25.991" v="599"/>
          <ac:spMkLst>
            <pc:docMk/>
            <pc:sldMk cId="1136396250" sldId="1777"/>
            <ac:spMk id="38" creationId="{43AD3A64-934B-B82C-EBD3-2B525B0F0523}"/>
          </ac:spMkLst>
        </pc:spChg>
        <pc:spChg chg="add mod">
          <ac:chgData name="Chí Thiện Lại" userId="15bab0e5f0902558" providerId="LiveId" clId="{98A94CD6-C675-402F-ACD8-6876FB35EAD4}" dt="2022-06-21T02:38:25.991" v="599"/>
          <ac:spMkLst>
            <pc:docMk/>
            <pc:sldMk cId="1136396250" sldId="1777"/>
            <ac:spMk id="39" creationId="{383D4C9D-E29D-D033-242A-6007E58C4E6D}"/>
          </ac:spMkLst>
        </pc:spChg>
        <pc:spChg chg="add mod">
          <ac:chgData name="Chí Thiện Lại" userId="15bab0e5f0902558" providerId="LiveId" clId="{98A94CD6-C675-402F-ACD8-6876FB35EAD4}" dt="2022-06-21T02:38:25.991" v="599"/>
          <ac:spMkLst>
            <pc:docMk/>
            <pc:sldMk cId="1136396250" sldId="1777"/>
            <ac:spMk id="40" creationId="{88E65017-AE67-9059-7BCA-0A852AC3A39C}"/>
          </ac:spMkLst>
        </pc:spChg>
        <pc:spChg chg="add mod">
          <ac:chgData name="Chí Thiện Lại" userId="15bab0e5f0902558" providerId="LiveId" clId="{98A94CD6-C675-402F-ACD8-6876FB35EAD4}" dt="2022-06-21T02:38:25.991" v="599"/>
          <ac:spMkLst>
            <pc:docMk/>
            <pc:sldMk cId="1136396250" sldId="1777"/>
            <ac:spMk id="41" creationId="{5388066E-F5D6-4B71-A530-FFA6CEF59481}"/>
          </ac:spMkLst>
        </pc:spChg>
        <pc:spChg chg="add mod">
          <ac:chgData name="Chí Thiện Lại" userId="15bab0e5f0902558" providerId="LiveId" clId="{98A94CD6-C675-402F-ACD8-6876FB35EAD4}" dt="2022-06-21T02:38:25.991" v="599"/>
          <ac:spMkLst>
            <pc:docMk/>
            <pc:sldMk cId="1136396250" sldId="1777"/>
            <ac:spMk id="42" creationId="{C4D87A0A-EBF0-8E96-6D92-5900EF1D7A68}"/>
          </ac:spMkLst>
        </pc:spChg>
        <pc:spChg chg="add mod">
          <ac:chgData name="Chí Thiện Lại" userId="15bab0e5f0902558" providerId="LiveId" clId="{98A94CD6-C675-402F-ACD8-6876FB35EAD4}" dt="2022-06-21T02:38:25.991" v="599"/>
          <ac:spMkLst>
            <pc:docMk/>
            <pc:sldMk cId="1136396250" sldId="1777"/>
            <ac:spMk id="43" creationId="{352206E9-C8E9-A36C-FE17-486F8BEDA3B2}"/>
          </ac:spMkLst>
        </pc:spChg>
        <pc:spChg chg="del">
          <ac:chgData name="Chí Thiện Lại" userId="15bab0e5f0902558" providerId="LiveId" clId="{98A94CD6-C675-402F-ACD8-6876FB35EAD4}" dt="2022-06-21T02:38:25.590" v="598" actId="478"/>
          <ac:spMkLst>
            <pc:docMk/>
            <pc:sldMk cId="1136396250" sldId="1777"/>
            <ac:spMk id="44" creationId="{51D92AA4-D3E5-A3C2-45E2-361762DD91AF}"/>
          </ac:spMkLst>
        </pc:spChg>
        <pc:spChg chg="del">
          <ac:chgData name="Chí Thiện Lại" userId="15bab0e5f0902558" providerId="LiveId" clId="{98A94CD6-C675-402F-ACD8-6876FB35EAD4}" dt="2022-06-21T02:38:25.590" v="598" actId="478"/>
          <ac:spMkLst>
            <pc:docMk/>
            <pc:sldMk cId="1136396250" sldId="1777"/>
            <ac:spMk id="45" creationId="{D4E64B06-D812-1086-C0F1-77AEFD9348CB}"/>
          </ac:spMkLst>
        </pc:spChg>
        <pc:spChg chg="del">
          <ac:chgData name="Chí Thiện Lại" userId="15bab0e5f0902558" providerId="LiveId" clId="{98A94CD6-C675-402F-ACD8-6876FB35EAD4}" dt="2022-06-21T02:38:25.590" v="598" actId="478"/>
          <ac:spMkLst>
            <pc:docMk/>
            <pc:sldMk cId="1136396250" sldId="1777"/>
            <ac:spMk id="46" creationId="{F16FF492-A132-13A3-B1C7-E8C58BA66D96}"/>
          </ac:spMkLst>
        </pc:spChg>
        <pc:spChg chg="del">
          <ac:chgData name="Chí Thiện Lại" userId="15bab0e5f0902558" providerId="LiveId" clId="{98A94CD6-C675-402F-ACD8-6876FB35EAD4}" dt="2022-06-21T02:38:25.590" v="598" actId="478"/>
          <ac:spMkLst>
            <pc:docMk/>
            <pc:sldMk cId="1136396250" sldId="1777"/>
            <ac:spMk id="47" creationId="{413C382F-2DE1-079B-B352-75E8F3D185DE}"/>
          </ac:spMkLst>
        </pc:spChg>
        <pc:spChg chg="add mod">
          <ac:chgData name="Chí Thiện Lại" userId="15bab0e5f0902558" providerId="LiveId" clId="{98A94CD6-C675-402F-ACD8-6876FB35EAD4}" dt="2022-06-21T02:38:25.991" v="599"/>
          <ac:spMkLst>
            <pc:docMk/>
            <pc:sldMk cId="1136396250" sldId="1777"/>
            <ac:spMk id="48" creationId="{2FE818F4-F2EB-4568-99C4-C5905C5D8721}"/>
          </ac:spMkLst>
        </pc:spChg>
        <pc:spChg chg="add mod">
          <ac:chgData name="Chí Thiện Lại" userId="15bab0e5f0902558" providerId="LiveId" clId="{98A94CD6-C675-402F-ACD8-6876FB35EAD4}" dt="2022-06-21T02:38:25.991" v="599"/>
          <ac:spMkLst>
            <pc:docMk/>
            <pc:sldMk cId="1136396250" sldId="1777"/>
            <ac:spMk id="49" creationId="{172C8167-DC93-3F27-301C-95FFA6DA6430}"/>
          </ac:spMkLst>
        </pc:spChg>
        <pc:spChg chg="add mod">
          <ac:chgData name="Chí Thiện Lại" userId="15bab0e5f0902558" providerId="LiveId" clId="{98A94CD6-C675-402F-ACD8-6876FB35EAD4}" dt="2022-06-21T02:38:25.991" v="599"/>
          <ac:spMkLst>
            <pc:docMk/>
            <pc:sldMk cId="1136396250" sldId="1777"/>
            <ac:spMk id="50" creationId="{034BBD1D-1EC4-F08A-1E3B-6D66AE710753}"/>
          </ac:spMkLst>
        </pc:spChg>
        <pc:spChg chg="add mod">
          <ac:chgData name="Chí Thiện Lại" userId="15bab0e5f0902558" providerId="LiveId" clId="{98A94CD6-C675-402F-ACD8-6876FB35EAD4}" dt="2022-06-21T02:38:25.991" v="599"/>
          <ac:spMkLst>
            <pc:docMk/>
            <pc:sldMk cId="1136396250" sldId="1777"/>
            <ac:spMk id="51" creationId="{030E15C2-2F7A-11E2-FAC4-F2835C7FFA51}"/>
          </ac:spMkLst>
        </pc:spChg>
        <pc:spChg chg="add mod">
          <ac:chgData name="Chí Thiện Lại" userId="15bab0e5f0902558" providerId="LiveId" clId="{98A94CD6-C675-402F-ACD8-6876FB35EAD4}" dt="2022-06-21T02:38:25.991" v="599"/>
          <ac:spMkLst>
            <pc:docMk/>
            <pc:sldMk cId="1136396250" sldId="1777"/>
            <ac:spMk id="52" creationId="{24F5C78E-8190-ACA2-197C-86A0A6922935}"/>
          </ac:spMkLst>
        </pc:spChg>
        <pc:spChg chg="add del mod">
          <ac:chgData name="Chí Thiện Lại" userId="15bab0e5f0902558" providerId="LiveId" clId="{98A94CD6-C675-402F-ACD8-6876FB35EAD4}" dt="2022-06-21T02:38:43.696" v="606" actId="478"/>
          <ac:spMkLst>
            <pc:docMk/>
            <pc:sldMk cId="1136396250" sldId="1777"/>
            <ac:spMk id="58" creationId="{8FB405FB-AC30-7C8D-237A-5A59BF5796E9}"/>
          </ac:spMkLst>
        </pc:spChg>
        <pc:spChg chg="add del mod">
          <ac:chgData name="Chí Thiện Lại" userId="15bab0e5f0902558" providerId="LiveId" clId="{98A94CD6-C675-402F-ACD8-6876FB35EAD4}" dt="2022-06-21T02:38:43.696" v="606" actId="478"/>
          <ac:spMkLst>
            <pc:docMk/>
            <pc:sldMk cId="1136396250" sldId="1777"/>
            <ac:spMk id="59" creationId="{BAE3B824-B3DC-3F3A-32A9-550EB6C7DD38}"/>
          </ac:spMkLst>
        </pc:spChg>
        <pc:spChg chg="del">
          <ac:chgData name="Chí Thiện Lại" userId="15bab0e5f0902558" providerId="LiveId" clId="{98A94CD6-C675-402F-ACD8-6876FB35EAD4}" dt="2022-06-21T02:32:45.007" v="560" actId="478"/>
          <ac:spMkLst>
            <pc:docMk/>
            <pc:sldMk cId="1136396250" sldId="1777"/>
            <ac:spMk id="62" creationId="{188056B6-FF1F-A68F-FC97-8803E8A697A6}"/>
          </ac:spMkLst>
        </pc:spChg>
        <pc:spChg chg="del">
          <ac:chgData name="Chí Thiện Lại" userId="15bab0e5f0902558" providerId="LiveId" clId="{98A94CD6-C675-402F-ACD8-6876FB35EAD4}" dt="2022-06-21T02:32:45.007" v="560" actId="478"/>
          <ac:spMkLst>
            <pc:docMk/>
            <pc:sldMk cId="1136396250" sldId="1777"/>
            <ac:spMk id="63" creationId="{8AFAB9FC-1E6A-38A8-098C-CEFD4C75E191}"/>
          </ac:spMkLst>
        </pc:spChg>
        <pc:spChg chg="mod">
          <ac:chgData name="Chí Thiện Lại" userId="15bab0e5f0902558" providerId="LiveId" clId="{98A94CD6-C675-402F-ACD8-6876FB35EAD4}" dt="2022-06-21T02:32:51.349" v="561" actId="1076"/>
          <ac:spMkLst>
            <pc:docMk/>
            <pc:sldMk cId="1136396250" sldId="1777"/>
            <ac:spMk id="69" creationId="{9EC3A979-CC66-A4F5-8E02-0A07919B0A23}"/>
          </ac:spMkLst>
        </pc:spChg>
        <pc:spChg chg="mod">
          <ac:chgData name="Chí Thiện Lại" userId="15bab0e5f0902558" providerId="LiveId" clId="{98A94CD6-C675-402F-ACD8-6876FB35EAD4}" dt="2022-06-21T02:33:08.907" v="565" actId="20577"/>
          <ac:spMkLst>
            <pc:docMk/>
            <pc:sldMk cId="1136396250" sldId="1777"/>
            <ac:spMk id="70" creationId="{5E107036-C0E1-C89C-A6EC-997E29D3D960}"/>
          </ac:spMkLst>
        </pc:spChg>
        <pc:spChg chg="mod">
          <ac:chgData name="Chí Thiện Lại" userId="15bab0e5f0902558" providerId="LiveId" clId="{98A94CD6-C675-402F-ACD8-6876FB35EAD4}" dt="2022-06-21T02:32:51.349" v="561" actId="1076"/>
          <ac:spMkLst>
            <pc:docMk/>
            <pc:sldMk cId="1136396250" sldId="1777"/>
            <ac:spMk id="76" creationId="{349D81B2-ADC8-7C31-2189-A7B843A7EFCF}"/>
          </ac:spMkLst>
        </pc:spChg>
        <pc:spChg chg="mod">
          <ac:chgData name="Chí Thiện Lại" userId="15bab0e5f0902558" providerId="LiveId" clId="{98A94CD6-C675-402F-ACD8-6876FB35EAD4}" dt="2022-06-21T02:33:07.211" v="564" actId="20577"/>
          <ac:spMkLst>
            <pc:docMk/>
            <pc:sldMk cId="1136396250" sldId="1777"/>
            <ac:spMk id="77" creationId="{6B7BFC7E-D3DD-F4E3-ADFB-FB863BB6DE37}"/>
          </ac:spMkLst>
        </pc:spChg>
        <pc:spChg chg="mod">
          <ac:chgData name="Chí Thiện Lại" userId="15bab0e5f0902558" providerId="LiveId" clId="{98A94CD6-C675-402F-ACD8-6876FB35EAD4}" dt="2022-06-21T02:32:51.349" v="561" actId="1076"/>
          <ac:spMkLst>
            <pc:docMk/>
            <pc:sldMk cId="1136396250" sldId="1777"/>
            <ac:spMk id="78" creationId="{B7D4B113-955D-4CB1-E7F7-FCE5BCE778DB}"/>
          </ac:spMkLst>
        </pc:spChg>
        <pc:spChg chg="mod">
          <ac:chgData name="Chí Thiện Lại" userId="15bab0e5f0902558" providerId="LiveId" clId="{98A94CD6-C675-402F-ACD8-6876FB35EAD4}" dt="2022-06-21T02:33:05.137" v="563" actId="20577"/>
          <ac:spMkLst>
            <pc:docMk/>
            <pc:sldMk cId="1136396250" sldId="1777"/>
            <ac:spMk id="79" creationId="{67044FEC-6A37-A65D-B26B-898701D2185D}"/>
          </ac:spMkLst>
        </pc:spChg>
        <pc:spChg chg="mod">
          <ac:chgData name="Chí Thiện Lại" userId="15bab0e5f0902558" providerId="LiveId" clId="{98A94CD6-C675-402F-ACD8-6876FB35EAD4}" dt="2022-06-21T02:32:51.349" v="561" actId="1076"/>
          <ac:spMkLst>
            <pc:docMk/>
            <pc:sldMk cId="1136396250" sldId="1777"/>
            <ac:spMk id="80" creationId="{505D750D-2AAC-3654-E21C-48212FFAFBD8}"/>
          </ac:spMkLst>
        </pc:spChg>
        <pc:spChg chg="mod">
          <ac:chgData name="Chí Thiện Lại" userId="15bab0e5f0902558" providerId="LiveId" clId="{98A94CD6-C675-402F-ACD8-6876FB35EAD4}" dt="2022-06-21T02:33:03.089" v="562" actId="20577"/>
          <ac:spMkLst>
            <pc:docMk/>
            <pc:sldMk cId="1136396250" sldId="1777"/>
            <ac:spMk id="81" creationId="{57DAB178-39D3-C175-14A4-0C6ABBF2EE34}"/>
          </ac:spMkLst>
        </pc:spChg>
        <pc:cxnChg chg="del mod">
          <ac:chgData name="Chí Thiện Lại" userId="15bab0e5f0902558" providerId="LiveId" clId="{98A94CD6-C675-402F-ACD8-6876FB35EAD4}" dt="2022-06-21T02:38:25.590" v="598" actId="478"/>
          <ac:cxnSpMkLst>
            <pc:docMk/>
            <pc:sldMk cId="1136396250" sldId="1777"/>
            <ac:cxnSpMk id="6" creationId="{D571C163-4E65-CAD0-881D-3BA2E1D4EA08}"/>
          </ac:cxnSpMkLst>
        </pc:cxnChg>
        <pc:cxnChg chg="del mod">
          <ac:chgData name="Chí Thiện Lại" userId="15bab0e5f0902558" providerId="LiveId" clId="{98A94CD6-C675-402F-ACD8-6876FB35EAD4}" dt="2022-06-21T02:38:25.590" v="598" actId="478"/>
          <ac:cxnSpMkLst>
            <pc:docMk/>
            <pc:sldMk cId="1136396250" sldId="1777"/>
            <ac:cxnSpMk id="30" creationId="{289F751B-20A2-B5BD-95E5-F3D1711F21EF}"/>
          </ac:cxnSpMkLst>
        </pc:cxnChg>
        <pc:cxnChg chg="del mod">
          <ac:chgData name="Chí Thiện Lại" userId="15bab0e5f0902558" providerId="LiveId" clId="{98A94CD6-C675-402F-ACD8-6876FB35EAD4}" dt="2022-06-21T02:38:25.590" v="598" actId="478"/>
          <ac:cxnSpMkLst>
            <pc:docMk/>
            <pc:sldMk cId="1136396250" sldId="1777"/>
            <ac:cxnSpMk id="31" creationId="{53585479-BD69-87CB-4245-E6E5A560CAB2}"/>
          </ac:cxnSpMkLst>
        </pc:cxnChg>
        <pc:cxnChg chg="add mod">
          <ac:chgData name="Chí Thiện Lại" userId="15bab0e5f0902558" providerId="LiveId" clId="{98A94CD6-C675-402F-ACD8-6876FB35EAD4}" dt="2022-06-21T02:38:25.991" v="599"/>
          <ac:cxnSpMkLst>
            <pc:docMk/>
            <pc:sldMk cId="1136396250" sldId="1777"/>
            <ac:cxnSpMk id="34" creationId="{9985BE1F-0B0F-A379-A511-3F4B7E9F2091}"/>
          </ac:cxnSpMkLst>
        </pc:cxnChg>
        <pc:cxnChg chg="add mod">
          <ac:chgData name="Chí Thiện Lại" userId="15bab0e5f0902558" providerId="LiveId" clId="{98A94CD6-C675-402F-ACD8-6876FB35EAD4}" dt="2022-06-21T02:38:25.991" v="599"/>
          <ac:cxnSpMkLst>
            <pc:docMk/>
            <pc:sldMk cId="1136396250" sldId="1777"/>
            <ac:cxnSpMk id="35" creationId="{94709292-D85F-428B-E19C-D73837EB7888}"/>
          </ac:cxnSpMkLst>
        </pc:cxnChg>
        <pc:cxnChg chg="add mod">
          <ac:chgData name="Chí Thiện Lại" userId="15bab0e5f0902558" providerId="LiveId" clId="{98A94CD6-C675-402F-ACD8-6876FB35EAD4}" dt="2022-06-21T02:38:25.991" v="599"/>
          <ac:cxnSpMkLst>
            <pc:docMk/>
            <pc:sldMk cId="1136396250" sldId="1777"/>
            <ac:cxnSpMk id="36" creationId="{3012D7C0-9462-595E-20BA-001EC181DD68}"/>
          </ac:cxnSpMkLst>
        </pc:cxnChg>
        <pc:cxnChg chg="del mod">
          <ac:chgData name="Chí Thiện Lại" userId="15bab0e5f0902558" providerId="LiveId" clId="{98A94CD6-C675-402F-ACD8-6876FB35EAD4}" dt="2022-06-21T02:38:25.590" v="598" actId="478"/>
          <ac:cxnSpMkLst>
            <pc:docMk/>
            <pc:sldMk cId="1136396250" sldId="1777"/>
            <ac:cxnSpMk id="53" creationId="{A72DD064-B727-4936-D1F1-6B26711DA0DC}"/>
          </ac:cxnSpMkLst>
        </pc:cxnChg>
        <pc:cxnChg chg="add mod">
          <ac:chgData name="Chí Thiện Lại" userId="15bab0e5f0902558" providerId="LiveId" clId="{98A94CD6-C675-402F-ACD8-6876FB35EAD4}" dt="2022-06-21T02:38:25.991" v="599"/>
          <ac:cxnSpMkLst>
            <pc:docMk/>
            <pc:sldMk cId="1136396250" sldId="1777"/>
            <ac:cxnSpMk id="54" creationId="{FCAE9EF3-BB6D-3562-7CFD-349FE73350B6}"/>
          </ac:cxnSpMkLst>
        </pc:cxnChg>
        <pc:cxnChg chg="del mod">
          <ac:chgData name="Chí Thiện Lại" userId="15bab0e5f0902558" providerId="LiveId" clId="{98A94CD6-C675-402F-ACD8-6876FB35EAD4}" dt="2022-06-21T02:38:25.590" v="598" actId="478"/>
          <ac:cxnSpMkLst>
            <pc:docMk/>
            <pc:sldMk cId="1136396250" sldId="1777"/>
            <ac:cxnSpMk id="55" creationId="{1B1BF117-8CB4-B3A9-56B4-9EC0BDAFD95D}"/>
          </ac:cxnSpMkLst>
        </pc:cxnChg>
        <pc:cxnChg chg="add mod">
          <ac:chgData name="Chí Thiện Lại" userId="15bab0e5f0902558" providerId="LiveId" clId="{98A94CD6-C675-402F-ACD8-6876FB35EAD4}" dt="2022-06-21T02:38:25.991" v="599"/>
          <ac:cxnSpMkLst>
            <pc:docMk/>
            <pc:sldMk cId="1136396250" sldId="1777"/>
            <ac:cxnSpMk id="56" creationId="{6035A177-FD86-A34B-46D3-B65CD0CB09C9}"/>
          </ac:cxnSpMkLst>
        </pc:cxnChg>
        <pc:cxnChg chg="add del mod">
          <ac:chgData name="Chí Thiện Lại" userId="15bab0e5f0902558" providerId="LiveId" clId="{98A94CD6-C675-402F-ACD8-6876FB35EAD4}" dt="2022-06-21T02:38:43.696" v="606" actId="478"/>
          <ac:cxnSpMkLst>
            <pc:docMk/>
            <pc:sldMk cId="1136396250" sldId="1777"/>
            <ac:cxnSpMk id="57" creationId="{35497F2D-117F-9B0F-C09B-94DC69706FDB}"/>
          </ac:cxnSpMkLst>
        </pc:cxnChg>
        <pc:cxnChg chg="del mod">
          <ac:chgData name="Chí Thiện Lại" userId="15bab0e5f0902558" providerId="LiveId" clId="{98A94CD6-C675-402F-ACD8-6876FB35EAD4}" dt="2022-06-21T02:32:45.007" v="560" actId="478"/>
          <ac:cxnSpMkLst>
            <pc:docMk/>
            <pc:sldMk cId="1136396250" sldId="1777"/>
            <ac:cxnSpMk id="60" creationId="{0FB2B76E-3900-52B4-C701-B724AF6C38BC}"/>
          </ac:cxnSpMkLst>
        </pc:cxnChg>
      </pc:sldChg>
      <pc:sldChg chg="modSp add mod">
        <pc:chgData name="Chí Thiện Lại" userId="15bab0e5f0902558" providerId="LiveId" clId="{98A94CD6-C675-402F-ACD8-6876FB35EAD4}" dt="2022-06-21T02:38:16.207" v="597" actId="1076"/>
        <pc:sldMkLst>
          <pc:docMk/>
          <pc:sldMk cId="157176609" sldId="1778"/>
        </pc:sldMkLst>
        <pc:spChg chg="mod">
          <ac:chgData name="Chí Thiện Lại" userId="15bab0e5f0902558" providerId="LiveId" clId="{98A94CD6-C675-402F-ACD8-6876FB35EAD4}" dt="2022-06-21T02:38:10.538" v="595" actId="1076"/>
          <ac:spMkLst>
            <pc:docMk/>
            <pc:sldMk cId="157176609" sldId="1778"/>
            <ac:spMk id="3" creationId="{DF8B86B4-793C-A26F-82E8-3764B931E7FB}"/>
          </ac:spMkLst>
        </pc:spChg>
        <pc:spChg chg="mod">
          <ac:chgData name="Chí Thiện Lại" userId="15bab0e5f0902558" providerId="LiveId" clId="{98A94CD6-C675-402F-ACD8-6876FB35EAD4}" dt="2022-06-21T02:38:10.538" v="595" actId="1076"/>
          <ac:spMkLst>
            <pc:docMk/>
            <pc:sldMk cId="157176609" sldId="1778"/>
            <ac:spMk id="4" creationId="{9A286094-1839-033B-6F92-A0E151C40C73}"/>
          </ac:spMkLst>
        </pc:spChg>
        <pc:spChg chg="mod">
          <ac:chgData name="Chí Thiện Lại" userId="15bab0e5f0902558" providerId="LiveId" clId="{98A94CD6-C675-402F-ACD8-6876FB35EAD4}" dt="2022-06-21T02:38:10.538" v="595" actId="1076"/>
          <ac:spMkLst>
            <pc:docMk/>
            <pc:sldMk cId="157176609" sldId="1778"/>
            <ac:spMk id="24" creationId="{634B433A-C759-5EB7-1324-AB810914CEC6}"/>
          </ac:spMkLst>
        </pc:spChg>
        <pc:spChg chg="mod">
          <ac:chgData name="Chí Thiện Lại" userId="15bab0e5f0902558" providerId="LiveId" clId="{98A94CD6-C675-402F-ACD8-6876FB35EAD4}" dt="2022-06-21T02:38:10.538" v="595" actId="1076"/>
          <ac:spMkLst>
            <pc:docMk/>
            <pc:sldMk cId="157176609" sldId="1778"/>
            <ac:spMk id="25" creationId="{AFF2CFC1-B37A-F334-E120-1951931DF499}"/>
          </ac:spMkLst>
        </pc:spChg>
        <pc:spChg chg="mod">
          <ac:chgData name="Chí Thiện Lại" userId="15bab0e5f0902558" providerId="LiveId" clId="{98A94CD6-C675-402F-ACD8-6876FB35EAD4}" dt="2022-06-21T02:38:10.538" v="595" actId="1076"/>
          <ac:spMkLst>
            <pc:docMk/>
            <pc:sldMk cId="157176609" sldId="1778"/>
            <ac:spMk id="26" creationId="{0C75BFEF-9975-9555-50A4-72AFD0084FA3}"/>
          </ac:spMkLst>
        </pc:spChg>
        <pc:spChg chg="mod">
          <ac:chgData name="Chí Thiện Lại" userId="15bab0e5f0902558" providerId="LiveId" clId="{98A94CD6-C675-402F-ACD8-6876FB35EAD4}" dt="2022-06-21T02:38:10.538" v="595" actId="1076"/>
          <ac:spMkLst>
            <pc:docMk/>
            <pc:sldMk cId="157176609" sldId="1778"/>
            <ac:spMk id="27" creationId="{9F1F08DF-4FB9-B3B7-7CF1-AD8E774255D7}"/>
          </ac:spMkLst>
        </pc:spChg>
        <pc:spChg chg="mod">
          <ac:chgData name="Chí Thiện Lại" userId="15bab0e5f0902558" providerId="LiveId" clId="{98A94CD6-C675-402F-ACD8-6876FB35EAD4}" dt="2022-06-21T02:38:10.538" v="595" actId="1076"/>
          <ac:spMkLst>
            <pc:docMk/>
            <pc:sldMk cId="157176609" sldId="1778"/>
            <ac:spMk id="28" creationId="{FF3C7610-73D9-A4E4-A86E-23E540B054C9}"/>
          </ac:spMkLst>
        </pc:spChg>
        <pc:spChg chg="mod">
          <ac:chgData name="Chí Thiện Lại" userId="15bab0e5f0902558" providerId="LiveId" clId="{98A94CD6-C675-402F-ACD8-6876FB35EAD4}" dt="2022-06-21T02:38:10.538" v="595" actId="1076"/>
          <ac:spMkLst>
            <pc:docMk/>
            <pc:sldMk cId="157176609" sldId="1778"/>
            <ac:spMk id="29" creationId="{17347BBD-FF42-E995-F9A4-616D85C9D626}"/>
          </ac:spMkLst>
        </pc:spChg>
        <pc:spChg chg="mod">
          <ac:chgData name="Chí Thiện Lại" userId="15bab0e5f0902558" providerId="LiveId" clId="{98A94CD6-C675-402F-ACD8-6876FB35EAD4}" dt="2022-06-21T02:38:10.538" v="595" actId="1076"/>
          <ac:spMkLst>
            <pc:docMk/>
            <pc:sldMk cId="157176609" sldId="1778"/>
            <ac:spMk id="44" creationId="{51D92AA4-D3E5-A3C2-45E2-361762DD91AF}"/>
          </ac:spMkLst>
        </pc:spChg>
        <pc:spChg chg="mod">
          <ac:chgData name="Chí Thiện Lại" userId="15bab0e5f0902558" providerId="LiveId" clId="{98A94CD6-C675-402F-ACD8-6876FB35EAD4}" dt="2022-06-21T02:38:10.538" v="595" actId="1076"/>
          <ac:spMkLst>
            <pc:docMk/>
            <pc:sldMk cId="157176609" sldId="1778"/>
            <ac:spMk id="45" creationId="{D4E64B06-D812-1086-C0F1-77AEFD9348CB}"/>
          </ac:spMkLst>
        </pc:spChg>
        <pc:spChg chg="mod">
          <ac:chgData name="Chí Thiện Lại" userId="15bab0e5f0902558" providerId="LiveId" clId="{98A94CD6-C675-402F-ACD8-6876FB35EAD4}" dt="2022-06-21T02:38:10.538" v="595" actId="1076"/>
          <ac:spMkLst>
            <pc:docMk/>
            <pc:sldMk cId="157176609" sldId="1778"/>
            <ac:spMk id="46" creationId="{F16FF492-A132-13A3-B1C7-E8C58BA66D96}"/>
          </ac:spMkLst>
        </pc:spChg>
        <pc:spChg chg="mod">
          <ac:chgData name="Chí Thiện Lại" userId="15bab0e5f0902558" providerId="LiveId" clId="{98A94CD6-C675-402F-ACD8-6876FB35EAD4}" dt="2022-06-21T02:38:10.538" v="595" actId="1076"/>
          <ac:spMkLst>
            <pc:docMk/>
            <pc:sldMk cId="157176609" sldId="1778"/>
            <ac:spMk id="47" creationId="{413C382F-2DE1-079B-B352-75E8F3D185DE}"/>
          </ac:spMkLst>
        </pc:spChg>
        <pc:spChg chg="mod">
          <ac:chgData name="Chí Thiện Lại" userId="15bab0e5f0902558" providerId="LiveId" clId="{98A94CD6-C675-402F-ACD8-6876FB35EAD4}" dt="2022-06-21T02:38:10.538" v="595" actId="1076"/>
          <ac:spMkLst>
            <pc:docMk/>
            <pc:sldMk cId="157176609" sldId="1778"/>
            <ac:spMk id="62" creationId="{188056B6-FF1F-A68F-FC97-8803E8A697A6}"/>
          </ac:spMkLst>
        </pc:spChg>
        <pc:spChg chg="mod">
          <ac:chgData name="Chí Thiện Lại" userId="15bab0e5f0902558" providerId="LiveId" clId="{98A94CD6-C675-402F-ACD8-6876FB35EAD4}" dt="2022-06-21T02:38:10.538" v="595" actId="1076"/>
          <ac:spMkLst>
            <pc:docMk/>
            <pc:sldMk cId="157176609" sldId="1778"/>
            <ac:spMk id="63" creationId="{8AFAB9FC-1E6A-38A8-098C-CEFD4C75E191}"/>
          </ac:spMkLst>
        </pc:spChg>
        <pc:spChg chg="mod">
          <ac:chgData name="Chí Thiện Lại" userId="15bab0e5f0902558" providerId="LiveId" clId="{98A94CD6-C675-402F-ACD8-6876FB35EAD4}" dt="2022-06-21T02:38:16.207" v="597" actId="1076"/>
          <ac:spMkLst>
            <pc:docMk/>
            <pc:sldMk cId="157176609" sldId="1778"/>
            <ac:spMk id="69" creationId="{9EC3A979-CC66-A4F5-8E02-0A07919B0A23}"/>
          </ac:spMkLst>
        </pc:spChg>
        <pc:spChg chg="mod">
          <ac:chgData name="Chí Thiện Lại" userId="15bab0e5f0902558" providerId="LiveId" clId="{98A94CD6-C675-402F-ACD8-6876FB35EAD4}" dt="2022-06-21T02:38:16.207" v="597" actId="1076"/>
          <ac:spMkLst>
            <pc:docMk/>
            <pc:sldMk cId="157176609" sldId="1778"/>
            <ac:spMk id="70" creationId="{5E107036-C0E1-C89C-A6EC-997E29D3D960}"/>
          </ac:spMkLst>
        </pc:spChg>
        <pc:spChg chg="mod">
          <ac:chgData name="Chí Thiện Lại" userId="15bab0e5f0902558" providerId="LiveId" clId="{98A94CD6-C675-402F-ACD8-6876FB35EAD4}" dt="2022-06-21T02:38:16.207" v="597" actId="1076"/>
          <ac:spMkLst>
            <pc:docMk/>
            <pc:sldMk cId="157176609" sldId="1778"/>
            <ac:spMk id="76" creationId="{349D81B2-ADC8-7C31-2189-A7B843A7EFCF}"/>
          </ac:spMkLst>
        </pc:spChg>
        <pc:spChg chg="mod">
          <ac:chgData name="Chí Thiện Lại" userId="15bab0e5f0902558" providerId="LiveId" clId="{98A94CD6-C675-402F-ACD8-6876FB35EAD4}" dt="2022-06-21T02:38:16.207" v="597" actId="1076"/>
          <ac:spMkLst>
            <pc:docMk/>
            <pc:sldMk cId="157176609" sldId="1778"/>
            <ac:spMk id="77" creationId="{6B7BFC7E-D3DD-F4E3-ADFB-FB863BB6DE37}"/>
          </ac:spMkLst>
        </pc:spChg>
        <pc:spChg chg="mod">
          <ac:chgData name="Chí Thiện Lại" userId="15bab0e5f0902558" providerId="LiveId" clId="{98A94CD6-C675-402F-ACD8-6876FB35EAD4}" dt="2022-06-21T02:38:16.207" v="597" actId="1076"/>
          <ac:spMkLst>
            <pc:docMk/>
            <pc:sldMk cId="157176609" sldId="1778"/>
            <ac:spMk id="78" creationId="{B7D4B113-955D-4CB1-E7F7-FCE5BCE778DB}"/>
          </ac:spMkLst>
        </pc:spChg>
        <pc:spChg chg="mod">
          <ac:chgData name="Chí Thiện Lại" userId="15bab0e5f0902558" providerId="LiveId" clId="{98A94CD6-C675-402F-ACD8-6876FB35EAD4}" dt="2022-06-21T02:38:16.207" v="597" actId="1076"/>
          <ac:spMkLst>
            <pc:docMk/>
            <pc:sldMk cId="157176609" sldId="1778"/>
            <ac:spMk id="79" creationId="{67044FEC-6A37-A65D-B26B-898701D2185D}"/>
          </ac:spMkLst>
        </pc:spChg>
        <pc:spChg chg="mod">
          <ac:chgData name="Chí Thiện Lại" userId="15bab0e5f0902558" providerId="LiveId" clId="{98A94CD6-C675-402F-ACD8-6876FB35EAD4}" dt="2022-06-21T02:38:16.207" v="597" actId="1076"/>
          <ac:spMkLst>
            <pc:docMk/>
            <pc:sldMk cId="157176609" sldId="1778"/>
            <ac:spMk id="80" creationId="{505D750D-2AAC-3654-E21C-48212FFAFBD8}"/>
          </ac:spMkLst>
        </pc:spChg>
        <pc:spChg chg="mod">
          <ac:chgData name="Chí Thiện Lại" userId="15bab0e5f0902558" providerId="LiveId" clId="{98A94CD6-C675-402F-ACD8-6876FB35EAD4}" dt="2022-06-21T02:38:16.207" v="597" actId="1076"/>
          <ac:spMkLst>
            <pc:docMk/>
            <pc:sldMk cId="157176609" sldId="1778"/>
            <ac:spMk id="81" creationId="{57DAB178-39D3-C175-14A4-0C6ABBF2EE34}"/>
          </ac:spMkLst>
        </pc:spChg>
        <pc:grpChg chg="mod">
          <ac:chgData name="Chí Thiện Lại" userId="15bab0e5f0902558" providerId="LiveId" clId="{98A94CD6-C675-402F-ACD8-6876FB35EAD4}" dt="2022-06-21T02:38:16.207" v="597" actId="1076"/>
          <ac:grpSpMkLst>
            <pc:docMk/>
            <pc:sldMk cId="157176609" sldId="1778"/>
            <ac:grpSpMk id="93" creationId="{91F97543-C972-EC63-4CF7-24D03ED5D4B9}"/>
          </ac:grpSpMkLst>
        </pc:grpChg>
        <pc:cxnChg chg="mod">
          <ac:chgData name="Chí Thiện Lại" userId="15bab0e5f0902558" providerId="LiveId" clId="{98A94CD6-C675-402F-ACD8-6876FB35EAD4}" dt="2022-06-21T02:38:10.538" v="595" actId="1076"/>
          <ac:cxnSpMkLst>
            <pc:docMk/>
            <pc:sldMk cId="157176609" sldId="1778"/>
            <ac:cxnSpMk id="6" creationId="{D571C163-4E65-CAD0-881D-3BA2E1D4EA08}"/>
          </ac:cxnSpMkLst>
        </pc:cxnChg>
        <pc:cxnChg chg="mod">
          <ac:chgData name="Chí Thiện Lại" userId="15bab0e5f0902558" providerId="LiveId" clId="{98A94CD6-C675-402F-ACD8-6876FB35EAD4}" dt="2022-06-21T02:38:10.538" v="595" actId="1076"/>
          <ac:cxnSpMkLst>
            <pc:docMk/>
            <pc:sldMk cId="157176609" sldId="1778"/>
            <ac:cxnSpMk id="30" creationId="{289F751B-20A2-B5BD-95E5-F3D1711F21EF}"/>
          </ac:cxnSpMkLst>
        </pc:cxnChg>
        <pc:cxnChg chg="mod">
          <ac:chgData name="Chí Thiện Lại" userId="15bab0e5f0902558" providerId="LiveId" clId="{98A94CD6-C675-402F-ACD8-6876FB35EAD4}" dt="2022-06-21T02:38:10.538" v="595" actId="1076"/>
          <ac:cxnSpMkLst>
            <pc:docMk/>
            <pc:sldMk cId="157176609" sldId="1778"/>
            <ac:cxnSpMk id="31" creationId="{53585479-BD69-87CB-4245-E6E5A560CAB2}"/>
          </ac:cxnSpMkLst>
        </pc:cxnChg>
        <pc:cxnChg chg="mod">
          <ac:chgData name="Chí Thiện Lại" userId="15bab0e5f0902558" providerId="LiveId" clId="{98A94CD6-C675-402F-ACD8-6876FB35EAD4}" dt="2022-06-21T02:38:10.538" v="595" actId="1076"/>
          <ac:cxnSpMkLst>
            <pc:docMk/>
            <pc:sldMk cId="157176609" sldId="1778"/>
            <ac:cxnSpMk id="53" creationId="{A72DD064-B727-4936-D1F1-6B26711DA0DC}"/>
          </ac:cxnSpMkLst>
        </pc:cxnChg>
        <pc:cxnChg chg="mod">
          <ac:chgData name="Chí Thiện Lại" userId="15bab0e5f0902558" providerId="LiveId" clId="{98A94CD6-C675-402F-ACD8-6876FB35EAD4}" dt="2022-06-21T02:38:10.538" v="595" actId="1076"/>
          <ac:cxnSpMkLst>
            <pc:docMk/>
            <pc:sldMk cId="157176609" sldId="1778"/>
            <ac:cxnSpMk id="55" creationId="{1B1BF117-8CB4-B3A9-56B4-9EC0BDAFD95D}"/>
          </ac:cxnSpMkLst>
        </pc:cxnChg>
        <pc:cxnChg chg="mod">
          <ac:chgData name="Chí Thiện Lại" userId="15bab0e5f0902558" providerId="LiveId" clId="{98A94CD6-C675-402F-ACD8-6876FB35EAD4}" dt="2022-06-21T02:38:10.538" v="595" actId="1076"/>
          <ac:cxnSpMkLst>
            <pc:docMk/>
            <pc:sldMk cId="157176609" sldId="1778"/>
            <ac:cxnSpMk id="60" creationId="{0FB2B76E-3900-52B4-C701-B724AF6C38BC}"/>
          </ac:cxnSpMkLst>
        </pc:cxnChg>
      </pc:sldChg>
      <pc:sldChg chg="addSp delSp modSp add mod">
        <pc:chgData name="Chí Thiện Lại" userId="15bab0e5f0902558" providerId="LiveId" clId="{98A94CD6-C675-402F-ACD8-6876FB35EAD4}" dt="2022-06-21T02:44:04.961" v="655" actId="1076"/>
        <pc:sldMkLst>
          <pc:docMk/>
          <pc:sldMk cId="2269369905" sldId="1779"/>
        </pc:sldMkLst>
        <pc:spChg chg="mod">
          <ac:chgData name="Chí Thiện Lại" userId="15bab0e5f0902558" providerId="LiveId" clId="{98A94CD6-C675-402F-ACD8-6876FB35EAD4}" dt="2022-06-21T02:38:55.596" v="607" actId="1076"/>
          <ac:spMkLst>
            <pc:docMk/>
            <pc:sldMk cId="2269369905" sldId="1779"/>
            <ac:spMk id="3" creationId="{DF8B86B4-793C-A26F-82E8-3764B931E7FB}"/>
          </ac:spMkLst>
        </pc:spChg>
        <pc:spChg chg="mod">
          <ac:chgData name="Chí Thiện Lại" userId="15bab0e5f0902558" providerId="LiveId" clId="{98A94CD6-C675-402F-ACD8-6876FB35EAD4}" dt="2022-06-21T02:38:55.596" v="607" actId="1076"/>
          <ac:spMkLst>
            <pc:docMk/>
            <pc:sldMk cId="2269369905" sldId="1779"/>
            <ac:spMk id="4" creationId="{9A286094-1839-033B-6F92-A0E151C40C73}"/>
          </ac:spMkLst>
        </pc:spChg>
        <pc:spChg chg="add mod">
          <ac:chgData name="Chí Thiện Lại" userId="15bab0e5f0902558" providerId="LiveId" clId="{98A94CD6-C675-402F-ACD8-6876FB35EAD4}" dt="2022-06-21T02:43:53.716" v="647" actId="207"/>
          <ac:spMkLst>
            <pc:docMk/>
            <pc:sldMk cId="2269369905" sldId="1779"/>
            <ac:spMk id="11" creationId="{093ADFB4-D011-F5A1-6F42-CAE5CFE80F03}"/>
          </ac:spMkLst>
        </pc:spChg>
        <pc:spChg chg="del mod">
          <ac:chgData name="Chí Thiện Lại" userId="15bab0e5f0902558" providerId="LiveId" clId="{98A94CD6-C675-402F-ACD8-6876FB35EAD4}" dt="2022-06-21T02:39:32.337" v="613" actId="478"/>
          <ac:spMkLst>
            <pc:docMk/>
            <pc:sldMk cId="2269369905" sldId="1779"/>
            <ac:spMk id="24" creationId="{634B433A-C759-5EB7-1324-AB810914CEC6}"/>
          </ac:spMkLst>
        </pc:spChg>
        <pc:spChg chg="del mod">
          <ac:chgData name="Chí Thiện Lại" userId="15bab0e5f0902558" providerId="LiveId" clId="{98A94CD6-C675-402F-ACD8-6876FB35EAD4}" dt="2022-06-21T02:39:32.337" v="613" actId="478"/>
          <ac:spMkLst>
            <pc:docMk/>
            <pc:sldMk cId="2269369905" sldId="1779"/>
            <ac:spMk id="25" creationId="{AFF2CFC1-B37A-F334-E120-1951931DF499}"/>
          </ac:spMkLst>
        </pc:spChg>
        <pc:spChg chg="del mod">
          <ac:chgData name="Chí Thiện Lại" userId="15bab0e5f0902558" providerId="LiveId" clId="{98A94CD6-C675-402F-ACD8-6876FB35EAD4}" dt="2022-06-21T02:39:32.337" v="613" actId="478"/>
          <ac:spMkLst>
            <pc:docMk/>
            <pc:sldMk cId="2269369905" sldId="1779"/>
            <ac:spMk id="26" creationId="{0C75BFEF-9975-9555-50A4-72AFD0084FA3}"/>
          </ac:spMkLst>
        </pc:spChg>
        <pc:spChg chg="del mod">
          <ac:chgData name="Chí Thiện Lại" userId="15bab0e5f0902558" providerId="LiveId" clId="{98A94CD6-C675-402F-ACD8-6876FB35EAD4}" dt="2022-06-21T02:39:32.337" v="613" actId="478"/>
          <ac:spMkLst>
            <pc:docMk/>
            <pc:sldMk cId="2269369905" sldId="1779"/>
            <ac:spMk id="27" creationId="{9F1F08DF-4FB9-B3B7-7CF1-AD8E774255D7}"/>
          </ac:spMkLst>
        </pc:spChg>
        <pc:spChg chg="del mod">
          <ac:chgData name="Chí Thiện Lại" userId="15bab0e5f0902558" providerId="LiveId" clId="{98A94CD6-C675-402F-ACD8-6876FB35EAD4}" dt="2022-06-21T02:39:32.337" v="613" actId="478"/>
          <ac:spMkLst>
            <pc:docMk/>
            <pc:sldMk cId="2269369905" sldId="1779"/>
            <ac:spMk id="28" creationId="{FF3C7610-73D9-A4E4-A86E-23E540B054C9}"/>
          </ac:spMkLst>
        </pc:spChg>
        <pc:spChg chg="del mod">
          <ac:chgData name="Chí Thiện Lại" userId="15bab0e5f0902558" providerId="LiveId" clId="{98A94CD6-C675-402F-ACD8-6876FB35EAD4}" dt="2022-06-21T02:39:32.337" v="613" actId="478"/>
          <ac:spMkLst>
            <pc:docMk/>
            <pc:sldMk cId="2269369905" sldId="1779"/>
            <ac:spMk id="29" creationId="{17347BBD-FF42-E995-F9A4-616D85C9D626}"/>
          </ac:spMkLst>
        </pc:spChg>
        <pc:spChg chg="add mod">
          <ac:chgData name="Chí Thiện Lại" userId="15bab0e5f0902558" providerId="LiveId" clId="{98A94CD6-C675-402F-ACD8-6876FB35EAD4}" dt="2022-06-21T02:44:04.961" v="655" actId="1076"/>
          <ac:spMkLst>
            <pc:docMk/>
            <pc:sldMk cId="2269369905" sldId="1779"/>
            <ac:spMk id="41" creationId="{EFA27A48-0B52-B533-BB85-16DC9A189EF3}"/>
          </ac:spMkLst>
        </pc:spChg>
        <pc:spChg chg="del mod">
          <ac:chgData name="Chí Thiện Lại" userId="15bab0e5f0902558" providerId="LiveId" clId="{98A94CD6-C675-402F-ACD8-6876FB35EAD4}" dt="2022-06-21T02:39:32.337" v="613" actId="478"/>
          <ac:spMkLst>
            <pc:docMk/>
            <pc:sldMk cId="2269369905" sldId="1779"/>
            <ac:spMk id="44" creationId="{51D92AA4-D3E5-A3C2-45E2-361762DD91AF}"/>
          </ac:spMkLst>
        </pc:spChg>
        <pc:spChg chg="del mod">
          <ac:chgData name="Chí Thiện Lại" userId="15bab0e5f0902558" providerId="LiveId" clId="{98A94CD6-C675-402F-ACD8-6876FB35EAD4}" dt="2022-06-21T02:39:32.337" v="613" actId="478"/>
          <ac:spMkLst>
            <pc:docMk/>
            <pc:sldMk cId="2269369905" sldId="1779"/>
            <ac:spMk id="45" creationId="{D4E64B06-D812-1086-C0F1-77AEFD9348CB}"/>
          </ac:spMkLst>
        </pc:spChg>
        <pc:spChg chg="del mod">
          <ac:chgData name="Chí Thiện Lại" userId="15bab0e5f0902558" providerId="LiveId" clId="{98A94CD6-C675-402F-ACD8-6876FB35EAD4}" dt="2022-06-21T02:39:32.337" v="613" actId="478"/>
          <ac:spMkLst>
            <pc:docMk/>
            <pc:sldMk cId="2269369905" sldId="1779"/>
            <ac:spMk id="46" creationId="{F16FF492-A132-13A3-B1C7-E8C58BA66D96}"/>
          </ac:spMkLst>
        </pc:spChg>
        <pc:spChg chg="del mod">
          <ac:chgData name="Chí Thiện Lại" userId="15bab0e5f0902558" providerId="LiveId" clId="{98A94CD6-C675-402F-ACD8-6876FB35EAD4}" dt="2022-06-21T02:39:32.337" v="613" actId="478"/>
          <ac:spMkLst>
            <pc:docMk/>
            <pc:sldMk cId="2269369905" sldId="1779"/>
            <ac:spMk id="47" creationId="{413C382F-2DE1-079B-B352-75E8F3D185DE}"/>
          </ac:spMkLst>
        </pc:spChg>
        <pc:spChg chg="del mod">
          <ac:chgData name="Chí Thiện Lại" userId="15bab0e5f0902558" providerId="LiveId" clId="{98A94CD6-C675-402F-ACD8-6876FB35EAD4}" dt="2022-06-21T02:39:32.337" v="613" actId="478"/>
          <ac:spMkLst>
            <pc:docMk/>
            <pc:sldMk cId="2269369905" sldId="1779"/>
            <ac:spMk id="62" creationId="{188056B6-FF1F-A68F-FC97-8803E8A697A6}"/>
          </ac:spMkLst>
        </pc:spChg>
        <pc:spChg chg="del mod">
          <ac:chgData name="Chí Thiện Lại" userId="15bab0e5f0902558" providerId="LiveId" clId="{98A94CD6-C675-402F-ACD8-6876FB35EAD4}" dt="2022-06-21T02:39:32.337" v="613" actId="478"/>
          <ac:spMkLst>
            <pc:docMk/>
            <pc:sldMk cId="2269369905" sldId="1779"/>
            <ac:spMk id="63" creationId="{8AFAB9FC-1E6A-38A8-098C-CEFD4C75E191}"/>
          </ac:spMkLst>
        </pc:spChg>
        <pc:spChg chg="del">
          <ac:chgData name="Chí Thiện Lại" userId="15bab0e5f0902558" providerId="LiveId" clId="{98A94CD6-C675-402F-ACD8-6876FB35EAD4}" dt="2022-06-21T02:39:19.288" v="611" actId="478"/>
          <ac:spMkLst>
            <pc:docMk/>
            <pc:sldMk cId="2269369905" sldId="1779"/>
            <ac:spMk id="69" creationId="{9EC3A979-CC66-A4F5-8E02-0A07919B0A23}"/>
          </ac:spMkLst>
        </pc:spChg>
        <pc:spChg chg="del">
          <ac:chgData name="Chí Thiện Lại" userId="15bab0e5f0902558" providerId="LiveId" clId="{98A94CD6-C675-402F-ACD8-6876FB35EAD4}" dt="2022-06-21T02:39:19.288" v="611" actId="478"/>
          <ac:spMkLst>
            <pc:docMk/>
            <pc:sldMk cId="2269369905" sldId="1779"/>
            <ac:spMk id="70" creationId="{5E107036-C0E1-C89C-A6EC-997E29D3D960}"/>
          </ac:spMkLst>
        </pc:spChg>
        <pc:spChg chg="del">
          <ac:chgData name="Chí Thiện Lại" userId="15bab0e5f0902558" providerId="LiveId" clId="{98A94CD6-C675-402F-ACD8-6876FB35EAD4}" dt="2022-06-21T02:39:19.288" v="611" actId="478"/>
          <ac:spMkLst>
            <pc:docMk/>
            <pc:sldMk cId="2269369905" sldId="1779"/>
            <ac:spMk id="76" creationId="{349D81B2-ADC8-7C31-2189-A7B843A7EFCF}"/>
          </ac:spMkLst>
        </pc:spChg>
        <pc:spChg chg="del">
          <ac:chgData name="Chí Thiện Lại" userId="15bab0e5f0902558" providerId="LiveId" clId="{98A94CD6-C675-402F-ACD8-6876FB35EAD4}" dt="2022-06-21T02:39:19.288" v="611" actId="478"/>
          <ac:spMkLst>
            <pc:docMk/>
            <pc:sldMk cId="2269369905" sldId="1779"/>
            <ac:spMk id="77" creationId="{6B7BFC7E-D3DD-F4E3-ADFB-FB863BB6DE37}"/>
          </ac:spMkLst>
        </pc:spChg>
        <pc:spChg chg="del">
          <ac:chgData name="Chí Thiện Lại" userId="15bab0e5f0902558" providerId="LiveId" clId="{98A94CD6-C675-402F-ACD8-6876FB35EAD4}" dt="2022-06-21T02:39:19.288" v="611" actId="478"/>
          <ac:spMkLst>
            <pc:docMk/>
            <pc:sldMk cId="2269369905" sldId="1779"/>
            <ac:spMk id="78" creationId="{B7D4B113-955D-4CB1-E7F7-FCE5BCE778DB}"/>
          </ac:spMkLst>
        </pc:spChg>
        <pc:spChg chg="del">
          <ac:chgData name="Chí Thiện Lại" userId="15bab0e5f0902558" providerId="LiveId" clId="{98A94CD6-C675-402F-ACD8-6876FB35EAD4}" dt="2022-06-21T02:39:19.288" v="611" actId="478"/>
          <ac:spMkLst>
            <pc:docMk/>
            <pc:sldMk cId="2269369905" sldId="1779"/>
            <ac:spMk id="79" creationId="{67044FEC-6A37-A65D-B26B-898701D2185D}"/>
          </ac:spMkLst>
        </pc:spChg>
        <pc:spChg chg="mod">
          <ac:chgData name="Chí Thiện Lại" userId="15bab0e5f0902558" providerId="LiveId" clId="{98A94CD6-C675-402F-ACD8-6876FB35EAD4}" dt="2022-06-21T02:39:22.886" v="612" actId="20577"/>
          <ac:spMkLst>
            <pc:docMk/>
            <pc:sldMk cId="2269369905" sldId="1779"/>
            <ac:spMk id="81" creationId="{57DAB178-39D3-C175-14A4-0C6ABBF2EE34}"/>
          </ac:spMkLst>
        </pc:spChg>
        <pc:grpChg chg="del">
          <ac:chgData name="Chí Thiện Lại" userId="15bab0e5f0902558" providerId="LiveId" clId="{98A94CD6-C675-402F-ACD8-6876FB35EAD4}" dt="2022-06-21T02:36:51.100" v="582" actId="165"/>
          <ac:grpSpMkLst>
            <pc:docMk/>
            <pc:sldMk cId="2269369905" sldId="1779"/>
            <ac:grpSpMk id="93" creationId="{91F97543-C972-EC63-4CF7-24D03ED5D4B9}"/>
          </ac:grpSpMkLst>
        </pc:grpChg>
        <pc:cxnChg chg="del mod">
          <ac:chgData name="Chí Thiện Lại" userId="15bab0e5f0902558" providerId="LiveId" clId="{98A94CD6-C675-402F-ACD8-6876FB35EAD4}" dt="2022-06-21T02:39:32.337" v="613" actId="478"/>
          <ac:cxnSpMkLst>
            <pc:docMk/>
            <pc:sldMk cId="2269369905" sldId="1779"/>
            <ac:cxnSpMk id="6" creationId="{D571C163-4E65-CAD0-881D-3BA2E1D4EA08}"/>
          </ac:cxnSpMkLst>
        </pc:cxnChg>
        <pc:cxnChg chg="del mod">
          <ac:chgData name="Chí Thiện Lại" userId="15bab0e5f0902558" providerId="LiveId" clId="{98A94CD6-C675-402F-ACD8-6876FB35EAD4}" dt="2022-06-21T02:39:32.337" v="613" actId="478"/>
          <ac:cxnSpMkLst>
            <pc:docMk/>
            <pc:sldMk cId="2269369905" sldId="1779"/>
            <ac:cxnSpMk id="30" creationId="{289F751B-20A2-B5BD-95E5-F3D1711F21EF}"/>
          </ac:cxnSpMkLst>
        </pc:cxnChg>
        <pc:cxnChg chg="del mod">
          <ac:chgData name="Chí Thiện Lại" userId="15bab0e5f0902558" providerId="LiveId" clId="{98A94CD6-C675-402F-ACD8-6876FB35EAD4}" dt="2022-06-21T02:39:32.337" v="613" actId="478"/>
          <ac:cxnSpMkLst>
            <pc:docMk/>
            <pc:sldMk cId="2269369905" sldId="1779"/>
            <ac:cxnSpMk id="31" creationId="{53585479-BD69-87CB-4245-E6E5A560CAB2}"/>
          </ac:cxnSpMkLst>
        </pc:cxnChg>
        <pc:cxnChg chg="del mod">
          <ac:chgData name="Chí Thiện Lại" userId="15bab0e5f0902558" providerId="LiveId" clId="{98A94CD6-C675-402F-ACD8-6876FB35EAD4}" dt="2022-06-21T02:39:32.337" v="613" actId="478"/>
          <ac:cxnSpMkLst>
            <pc:docMk/>
            <pc:sldMk cId="2269369905" sldId="1779"/>
            <ac:cxnSpMk id="53" creationId="{A72DD064-B727-4936-D1F1-6B26711DA0DC}"/>
          </ac:cxnSpMkLst>
        </pc:cxnChg>
        <pc:cxnChg chg="del mod">
          <ac:chgData name="Chí Thiện Lại" userId="15bab0e5f0902558" providerId="LiveId" clId="{98A94CD6-C675-402F-ACD8-6876FB35EAD4}" dt="2022-06-21T02:39:32.337" v="613" actId="478"/>
          <ac:cxnSpMkLst>
            <pc:docMk/>
            <pc:sldMk cId="2269369905" sldId="1779"/>
            <ac:cxnSpMk id="55" creationId="{1B1BF117-8CB4-B3A9-56B4-9EC0BDAFD95D}"/>
          </ac:cxnSpMkLst>
        </pc:cxnChg>
        <pc:cxnChg chg="del mod">
          <ac:chgData name="Chí Thiện Lại" userId="15bab0e5f0902558" providerId="LiveId" clId="{98A94CD6-C675-402F-ACD8-6876FB35EAD4}" dt="2022-06-21T02:39:32.337" v="613" actId="478"/>
          <ac:cxnSpMkLst>
            <pc:docMk/>
            <pc:sldMk cId="2269369905" sldId="1779"/>
            <ac:cxnSpMk id="60" creationId="{0FB2B76E-3900-52B4-C701-B724AF6C38BC}"/>
          </ac:cxnSpMkLst>
        </pc:cxnChg>
        <pc:cxnChg chg="mod topLvl">
          <ac:chgData name="Chí Thiện Lại" userId="15bab0e5f0902558" providerId="LiveId" clId="{98A94CD6-C675-402F-ACD8-6876FB35EAD4}" dt="2022-06-21T02:36:51.100" v="582" actId="165"/>
          <ac:cxnSpMkLst>
            <pc:docMk/>
            <pc:sldMk cId="2269369905" sldId="1779"/>
            <ac:cxnSpMk id="74" creationId="{60D9FD35-395F-9EE3-1389-0A7A7702AA5D}"/>
          </ac:cxnSpMkLst>
        </pc:cxnChg>
        <pc:cxnChg chg="mod topLvl">
          <ac:chgData name="Chí Thiện Lại" userId="15bab0e5f0902558" providerId="LiveId" clId="{98A94CD6-C675-402F-ACD8-6876FB35EAD4}" dt="2022-06-21T02:36:51.100" v="582" actId="165"/>
          <ac:cxnSpMkLst>
            <pc:docMk/>
            <pc:sldMk cId="2269369905" sldId="1779"/>
            <ac:cxnSpMk id="83" creationId="{E9977CC4-AD4C-834D-E8DA-A0F758BA2592}"/>
          </ac:cxnSpMkLst>
        </pc:cxnChg>
        <pc:cxnChg chg="del mod topLvl">
          <ac:chgData name="Chí Thiện Lại" userId="15bab0e5f0902558" providerId="LiveId" clId="{98A94CD6-C675-402F-ACD8-6876FB35EAD4}" dt="2022-06-21T02:36:53.037" v="583" actId="478"/>
          <ac:cxnSpMkLst>
            <pc:docMk/>
            <pc:sldMk cId="2269369905" sldId="1779"/>
            <ac:cxnSpMk id="84" creationId="{6C8BBC8A-330E-3B6F-4615-2EC80A701E8E}"/>
          </ac:cxnSpMkLst>
        </pc:cxnChg>
      </pc:sldChg>
      <pc:sldChg chg="add del">
        <pc:chgData name="Chí Thiện Lại" userId="15bab0e5f0902558" providerId="LiveId" clId="{98A94CD6-C675-402F-ACD8-6876FB35EAD4}" dt="2022-06-21T02:33:51.687" v="572" actId="47"/>
        <pc:sldMkLst>
          <pc:docMk/>
          <pc:sldMk cId="2371004214" sldId="1779"/>
        </pc:sldMkLst>
      </pc:sldChg>
      <pc:sldChg chg="addSp delSp modSp add mod">
        <pc:chgData name="Chí Thiện Lại" userId="15bab0e5f0902558" providerId="LiveId" clId="{98A94CD6-C675-402F-ACD8-6876FB35EAD4}" dt="2022-06-21T02:44:32.096" v="659" actId="478"/>
        <pc:sldMkLst>
          <pc:docMk/>
          <pc:sldMk cId="4010657952" sldId="1780"/>
        </pc:sldMkLst>
        <pc:spChg chg="add mod">
          <ac:chgData name="Chí Thiện Lại" userId="15bab0e5f0902558" providerId="LiveId" clId="{98A94CD6-C675-402F-ACD8-6876FB35EAD4}" dt="2022-06-21T02:44:10.818" v="656"/>
          <ac:spMkLst>
            <pc:docMk/>
            <pc:sldMk cId="4010657952" sldId="1780"/>
            <ac:spMk id="32" creationId="{95370420-B43B-D124-CF49-97DA2FDDFF94}"/>
          </ac:spMkLst>
        </pc:spChg>
        <pc:spChg chg="add mod">
          <ac:chgData name="Chí Thiện Lại" userId="15bab0e5f0902558" providerId="LiveId" clId="{98A94CD6-C675-402F-ACD8-6876FB35EAD4}" dt="2022-06-21T02:44:10.818" v="656"/>
          <ac:spMkLst>
            <pc:docMk/>
            <pc:sldMk cId="4010657952" sldId="1780"/>
            <ac:spMk id="33" creationId="{9F24665E-2755-5B2B-A934-632AB1DDA228}"/>
          </ac:spMkLst>
        </pc:spChg>
        <pc:spChg chg="del">
          <ac:chgData name="Chí Thiện Lại" userId="15bab0e5f0902558" providerId="LiveId" clId="{98A94CD6-C675-402F-ACD8-6876FB35EAD4}" dt="2022-06-21T02:44:32.096" v="659" actId="478"/>
          <ac:spMkLst>
            <pc:docMk/>
            <pc:sldMk cId="4010657952" sldId="1780"/>
            <ac:spMk id="44" creationId="{51D92AA4-D3E5-A3C2-45E2-361762DD91AF}"/>
          </ac:spMkLst>
        </pc:spChg>
        <pc:spChg chg="del">
          <ac:chgData name="Chí Thiện Lại" userId="15bab0e5f0902558" providerId="LiveId" clId="{98A94CD6-C675-402F-ACD8-6876FB35EAD4}" dt="2022-06-21T02:44:32.096" v="659" actId="478"/>
          <ac:spMkLst>
            <pc:docMk/>
            <pc:sldMk cId="4010657952" sldId="1780"/>
            <ac:spMk id="45" creationId="{D4E64B06-D812-1086-C0F1-77AEFD9348CB}"/>
          </ac:spMkLst>
        </pc:spChg>
        <pc:spChg chg="del">
          <ac:chgData name="Chí Thiện Lại" userId="15bab0e5f0902558" providerId="LiveId" clId="{98A94CD6-C675-402F-ACD8-6876FB35EAD4}" dt="2022-06-21T02:44:32.096" v="659" actId="478"/>
          <ac:spMkLst>
            <pc:docMk/>
            <pc:sldMk cId="4010657952" sldId="1780"/>
            <ac:spMk id="46" creationId="{F16FF492-A132-13A3-B1C7-E8C58BA66D96}"/>
          </ac:spMkLst>
        </pc:spChg>
        <pc:spChg chg="del">
          <ac:chgData name="Chí Thiện Lại" userId="15bab0e5f0902558" providerId="LiveId" clId="{98A94CD6-C675-402F-ACD8-6876FB35EAD4}" dt="2022-06-21T02:44:32.096" v="659" actId="478"/>
          <ac:spMkLst>
            <pc:docMk/>
            <pc:sldMk cId="4010657952" sldId="1780"/>
            <ac:spMk id="47" creationId="{413C382F-2DE1-079B-B352-75E8F3D185DE}"/>
          </ac:spMkLst>
        </pc:spChg>
        <pc:spChg chg="del">
          <ac:chgData name="Chí Thiện Lại" userId="15bab0e5f0902558" providerId="LiveId" clId="{98A94CD6-C675-402F-ACD8-6876FB35EAD4}" dt="2022-06-21T02:44:32.096" v="659" actId="478"/>
          <ac:spMkLst>
            <pc:docMk/>
            <pc:sldMk cId="4010657952" sldId="1780"/>
            <ac:spMk id="62" creationId="{188056B6-FF1F-A68F-FC97-8803E8A697A6}"/>
          </ac:spMkLst>
        </pc:spChg>
        <pc:spChg chg="del">
          <ac:chgData name="Chí Thiện Lại" userId="15bab0e5f0902558" providerId="LiveId" clId="{98A94CD6-C675-402F-ACD8-6876FB35EAD4}" dt="2022-06-21T02:44:32.096" v="659" actId="478"/>
          <ac:spMkLst>
            <pc:docMk/>
            <pc:sldMk cId="4010657952" sldId="1780"/>
            <ac:spMk id="63" creationId="{8AFAB9FC-1E6A-38A8-098C-CEFD4C75E191}"/>
          </ac:spMkLst>
        </pc:spChg>
        <pc:spChg chg="del">
          <ac:chgData name="Chí Thiện Lại" userId="15bab0e5f0902558" providerId="LiveId" clId="{98A94CD6-C675-402F-ACD8-6876FB35EAD4}" dt="2022-06-21T02:39:45.556" v="616" actId="478"/>
          <ac:spMkLst>
            <pc:docMk/>
            <pc:sldMk cId="4010657952" sldId="1780"/>
            <ac:spMk id="69" creationId="{9EC3A979-CC66-A4F5-8E02-0A07919B0A23}"/>
          </ac:spMkLst>
        </pc:spChg>
        <pc:spChg chg="del">
          <ac:chgData name="Chí Thiện Lại" userId="15bab0e5f0902558" providerId="LiveId" clId="{98A94CD6-C675-402F-ACD8-6876FB35EAD4}" dt="2022-06-21T02:39:45.556" v="616" actId="478"/>
          <ac:spMkLst>
            <pc:docMk/>
            <pc:sldMk cId="4010657952" sldId="1780"/>
            <ac:spMk id="70" creationId="{5E107036-C0E1-C89C-A6EC-997E29D3D960}"/>
          </ac:spMkLst>
        </pc:spChg>
        <pc:spChg chg="mod">
          <ac:chgData name="Chí Thiện Lại" userId="15bab0e5f0902558" providerId="LiveId" clId="{98A94CD6-C675-402F-ACD8-6876FB35EAD4}" dt="2022-06-21T02:40:45.396" v="617" actId="20577"/>
          <ac:spMkLst>
            <pc:docMk/>
            <pc:sldMk cId="4010657952" sldId="1780"/>
            <ac:spMk id="77" creationId="{6B7BFC7E-D3DD-F4E3-ADFB-FB863BB6DE37}"/>
          </ac:spMkLst>
        </pc:spChg>
        <pc:spChg chg="mod">
          <ac:chgData name="Chí Thiện Lại" userId="15bab0e5f0902558" providerId="LiveId" clId="{98A94CD6-C675-402F-ACD8-6876FB35EAD4}" dt="2022-06-21T02:40:48.849" v="618" actId="20577"/>
          <ac:spMkLst>
            <pc:docMk/>
            <pc:sldMk cId="4010657952" sldId="1780"/>
            <ac:spMk id="81" creationId="{57DAB178-39D3-C175-14A4-0C6ABBF2EE34}"/>
          </ac:spMkLst>
        </pc:spChg>
        <pc:cxnChg chg="del mod">
          <ac:chgData name="Chí Thiện Lại" userId="15bab0e5f0902558" providerId="LiveId" clId="{98A94CD6-C675-402F-ACD8-6876FB35EAD4}" dt="2022-06-21T02:44:32.096" v="659" actId="478"/>
          <ac:cxnSpMkLst>
            <pc:docMk/>
            <pc:sldMk cId="4010657952" sldId="1780"/>
            <ac:cxnSpMk id="53" creationId="{A72DD064-B727-4936-D1F1-6B26711DA0DC}"/>
          </ac:cxnSpMkLst>
        </pc:cxnChg>
        <pc:cxnChg chg="del mod">
          <ac:chgData name="Chí Thiện Lại" userId="15bab0e5f0902558" providerId="LiveId" clId="{98A94CD6-C675-402F-ACD8-6876FB35EAD4}" dt="2022-06-21T02:44:32.096" v="659" actId="478"/>
          <ac:cxnSpMkLst>
            <pc:docMk/>
            <pc:sldMk cId="4010657952" sldId="1780"/>
            <ac:cxnSpMk id="55" creationId="{1B1BF117-8CB4-B3A9-56B4-9EC0BDAFD95D}"/>
          </ac:cxnSpMkLst>
        </pc:cxnChg>
        <pc:cxnChg chg="del mod">
          <ac:chgData name="Chí Thiện Lại" userId="15bab0e5f0902558" providerId="LiveId" clId="{98A94CD6-C675-402F-ACD8-6876FB35EAD4}" dt="2022-06-21T02:44:32.096" v="659" actId="478"/>
          <ac:cxnSpMkLst>
            <pc:docMk/>
            <pc:sldMk cId="4010657952" sldId="1780"/>
            <ac:cxnSpMk id="60" creationId="{0FB2B76E-3900-52B4-C701-B724AF6C38BC}"/>
          </ac:cxnSpMkLst>
        </pc:cxnChg>
      </pc:sldChg>
      <pc:sldChg chg="addSp delSp modSp add mod">
        <pc:chgData name="Chí Thiện Lại" userId="15bab0e5f0902558" providerId="LiveId" clId="{98A94CD6-C675-402F-ACD8-6876FB35EAD4}" dt="2022-06-21T02:44:35.827" v="660" actId="478"/>
        <pc:sldMkLst>
          <pc:docMk/>
          <pc:sldMk cId="3449922094" sldId="1781"/>
        </pc:sldMkLst>
        <pc:spChg chg="add mod">
          <ac:chgData name="Chí Thiện Lại" userId="15bab0e5f0902558" providerId="LiveId" clId="{98A94CD6-C675-402F-ACD8-6876FB35EAD4}" dt="2022-06-21T02:44:12.270" v="657"/>
          <ac:spMkLst>
            <pc:docMk/>
            <pc:sldMk cId="3449922094" sldId="1781"/>
            <ac:spMk id="32" creationId="{70708B0C-6692-C993-9420-7D9FF0969B6F}"/>
          </ac:spMkLst>
        </pc:spChg>
        <pc:spChg chg="add mod">
          <ac:chgData name="Chí Thiện Lại" userId="15bab0e5f0902558" providerId="LiveId" clId="{98A94CD6-C675-402F-ACD8-6876FB35EAD4}" dt="2022-06-21T02:44:12.270" v="657"/>
          <ac:spMkLst>
            <pc:docMk/>
            <pc:sldMk cId="3449922094" sldId="1781"/>
            <ac:spMk id="33" creationId="{205D9FA2-B55A-3317-E0DB-DB4AC13756DD}"/>
          </ac:spMkLst>
        </pc:spChg>
        <pc:spChg chg="del">
          <ac:chgData name="Chí Thiện Lại" userId="15bab0e5f0902558" providerId="LiveId" clId="{98A94CD6-C675-402F-ACD8-6876FB35EAD4}" dt="2022-06-21T02:44:35.827" v="660" actId="478"/>
          <ac:spMkLst>
            <pc:docMk/>
            <pc:sldMk cId="3449922094" sldId="1781"/>
            <ac:spMk id="62" creationId="{188056B6-FF1F-A68F-FC97-8803E8A697A6}"/>
          </ac:spMkLst>
        </pc:spChg>
        <pc:spChg chg="del">
          <ac:chgData name="Chí Thiện Lại" userId="15bab0e5f0902558" providerId="LiveId" clId="{98A94CD6-C675-402F-ACD8-6876FB35EAD4}" dt="2022-06-21T02:44:35.827" v="660" actId="478"/>
          <ac:spMkLst>
            <pc:docMk/>
            <pc:sldMk cId="3449922094" sldId="1781"/>
            <ac:spMk id="63" creationId="{8AFAB9FC-1E6A-38A8-098C-CEFD4C75E191}"/>
          </ac:spMkLst>
        </pc:spChg>
        <pc:spChg chg="add del mod">
          <ac:chgData name="Chí Thiện Lại" userId="15bab0e5f0902558" providerId="LiveId" clId="{98A94CD6-C675-402F-ACD8-6876FB35EAD4}" dt="2022-06-21T02:41:46.071" v="630" actId="20577"/>
          <ac:spMkLst>
            <pc:docMk/>
            <pc:sldMk cId="3449922094" sldId="1781"/>
            <ac:spMk id="70" creationId="{5E107036-C0E1-C89C-A6EC-997E29D3D960}"/>
          </ac:spMkLst>
        </pc:spChg>
        <pc:spChg chg="mod">
          <ac:chgData name="Chí Thiện Lại" userId="15bab0e5f0902558" providerId="LiveId" clId="{98A94CD6-C675-402F-ACD8-6876FB35EAD4}" dt="2022-06-21T02:42:05.081" v="632" actId="20577"/>
          <ac:spMkLst>
            <pc:docMk/>
            <pc:sldMk cId="3449922094" sldId="1781"/>
            <ac:spMk id="79" creationId="{67044FEC-6A37-A65D-B26B-898701D2185D}"/>
          </ac:spMkLst>
        </pc:spChg>
        <pc:spChg chg="mod">
          <ac:chgData name="Chí Thiện Lại" userId="15bab0e5f0902558" providerId="LiveId" clId="{98A94CD6-C675-402F-ACD8-6876FB35EAD4}" dt="2022-06-21T02:42:07.567" v="633" actId="20577"/>
          <ac:spMkLst>
            <pc:docMk/>
            <pc:sldMk cId="3449922094" sldId="1781"/>
            <ac:spMk id="81" creationId="{57DAB178-39D3-C175-14A4-0C6ABBF2EE34}"/>
          </ac:spMkLst>
        </pc:spChg>
        <pc:cxnChg chg="del mod">
          <ac:chgData name="Chí Thiện Lại" userId="15bab0e5f0902558" providerId="LiveId" clId="{98A94CD6-C675-402F-ACD8-6876FB35EAD4}" dt="2022-06-21T02:44:35.827" v="660" actId="478"/>
          <ac:cxnSpMkLst>
            <pc:docMk/>
            <pc:sldMk cId="3449922094" sldId="1781"/>
            <ac:cxnSpMk id="60" creationId="{0FB2B76E-3900-52B4-C701-B724AF6C38BC}"/>
          </ac:cxnSpMkLst>
        </pc:cxnChg>
      </pc:sldChg>
      <pc:sldChg chg="addSp modSp add mod">
        <pc:chgData name="Chí Thiện Lại" userId="15bab0e5f0902558" providerId="LiveId" clId="{98A94CD6-C675-402F-ACD8-6876FB35EAD4}" dt="2022-06-21T02:44:14.056" v="658"/>
        <pc:sldMkLst>
          <pc:docMk/>
          <pc:sldMk cId="4065081885" sldId="1782"/>
        </pc:sldMkLst>
        <pc:spChg chg="add mod">
          <ac:chgData name="Chí Thiện Lại" userId="15bab0e5f0902558" providerId="LiveId" clId="{98A94CD6-C675-402F-ACD8-6876FB35EAD4}" dt="2022-06-21T02:44:14.056" v="658"/>
          <ac:spMkLst>
            <pc:docMk/>
            <pc:sldMk cId="4065081885" sldId="1782"/>
            <ac:spMk id="32" creationId="{DBFF03E6-899C-5D8A-1BBE-22CB45F8176B}"/>
          </ac:spMkLst>
        </pc:spChg>
        <pc:spChg chg="add mod">
          <ac:chgData name="Chí Thiện Lại" userId="15bab0e5f0902558" providerId="LiveId" clId="{98A94CD6-C675-402F-ACD8-6876FB35EAD4}" dt="2022-06-21T02:44:14.056" v="658"/>
          <ac:spMkLst>
            <pc:docMk/>
            <pc:sldMk cId="4065081885" sldId="1782"/>
            <ac:spMk id="33" creationId="{FC9D8477-EE93-B741-64CF-ABCC0031BAFF}"/>
          </ac:spMkLst>
        </pc:spChg>
        <pc:spChg chg="mod">
          <ac:chgData name="Chí Thiện Lại" userId="15bab0e5f0902558" providerId="LiveId" clId="{98A94CD6-C675-402F-ACD8-6876FB35EAD4}" dt="2022-06-21T02:42:15.756" v="634" actId="20577"/>
          <ac:spMkLst>
            <pc:docMk/>
            <pc:sldMk cId="4065081885" sldId="1782"/>
            <ac:spMk id="77" creationId="{6B7BFC7E-D3DD-F4E3-ADFB-FB863BB6DE37}"/>
          </ac:spMkLst>
        </pc:spChg>
        <pc:spChg chg="mod">
          <ac:chgData name="Chí Thiện Lại" userId="15bab0e5f0902558" providerId="LiveId" clId="{98A94CD6-C675-402F-ACD8-6876FB35EAD4}" dt="2022-06-21T02:42:18.176" v="635" actId="20577"/>
          <ac:spMkLst>
            <pc:docMk/>
            <pc:sldMk cId="4065081885" sldId="1782"/>
            <ac:spMk id="79" creationId="{67044FEC-6A37-A65D-B26B-898701D2185D}"/>
          </ac:spMkLst>
        </pc:spChg>
        <pc:spChg chg="mod">
          <ac:chgData name="Chí Thiện Lại" userId="15bab0e5f0902558" providerId="LiveId" clId="{98A94CD6-C675-402F-ACD8-6876FB35EAD4}" dt="2022-06-21T02:42:20.347" v="636" actId="20577"/>
          <ac:spMkLst>
            <pc:docMk/>
            <pc:sldMk cId="4065081885" sldId="1782"/>
            <ac:spMk id="81" creationId="{57DAB178-39D3-C175-14A4-0C6ABBF2EE34}"/>
          </ac:spMkLst>
        </pc:spChg>
      </pc:sldChg>
      <pc:sldChg chg="addSp delSp modSp add mod">
        <pc:chgData name="Chí Thiện Lại" userId="15bab0e5f0902558" providerId="LiveId" clId="{98A94CD6-C675-402F-ACD8-6876FB35EAD4}" dt="2022-06-21T02:50:52.576" v="704" actId="20577"/>
        <pc:sldMkLst>
          <pc:docMk/>
          <pc:sldMk cId="2316646076" sldId="1784"/>
        </pc:sldMkLst>
        <pc:spChg chg="del">
          <ac:chgData name="Chí Thiện Lại" userId="15bab0e5f0902558" providerId="LiveId" clId="{98A94CD6-C675-402F-ACD8-6876FB35EAD4}" dt="2022-06-21T02:50:43.478" v="702" actId="478"/>
          <ac:spMkLst>
            <pc:docMk/>
            <pc:sldMk cId="2316646076" sldId="1784"/>
            <ac:spMk id="24" creationId="{634B433A-C759-5EB7-1324-AB810914CEC6}"/>
          </ac:spMkLst>
        </pc:spChg>
        <pc:spChg chg="del">
          <ac:chgData name="Chí Thiện Lại" userId="15bab0e5f0902558" providerId="LiveId" clId="{98A94CD6-C675-402F-ACD8-6876FB35EAD4}" dt="2022-06-21T02:50:43.478" v="702" actId="478"/>
          <ac:spMkLst>
            <pc:docMk/>
            <pc:sldMk cId="2316646076" sldId="1784"/>
            <ac:spMk id="25" creationId="{AFF2CFC1-B37A-F334-E120-1951931DF499}"/>
          </ac:spMkLst>
        </pc:spChg>
        <pc:spChg chg="del">
          <ac:chgData name="Chí Thiện Lại" userId="15bab0e5f0902558" providerId="LiveId" clId="{98A94CD6-C675-402F-ACD8-6876FB35EAD4}" dt="2022-06-21T02:50:43.478" v="702" actId="478"/>
          <ac:spMkLst>
            <pc:docMk/>
            <pc:sldMk cId="2316646076" sldId="1784"/>
            <ac:spMk id="26" creationId="{0C75BFEF-9975-9555-50A4-72AFD0084FA3}"/>
          </ac:spMkLst>
        </pc:spChg>
        <pc:spChg chg="del">
          <ac:chgData name="Chí Thiện Lại" userId="15bab0e5f0902558" providerId="LiveId" clId="{98A94CD6-C675-402F-ACD8-6876FB35EAD4}" dt="2022-06-21T02:50:43.478" v="702" actId="478"/>
          <ac:spMkLst>
            <pc:docMk/>
            <pc:sldMk cId="2316646076" sldId="1784"/>
            <ac:spMk id="27" creationId="{9F1F08DF-4FB9-B3B7-7CF1-AD8E774255D7}"/>
          </ac:spMkLst>
        </pc:spChg>
        <pc:spChg chg="del">
          <ac:chgData name="Chí Thiện Lại" userId="15bab0e5f0902558" providerId="LiveId" clId="{98A94CD6-C675-402F-ACD8-6876FB35EAD4}" dt="2022-06-21T02:50:43.478" v="702" actId="478"/>
          <ac:spMkLst>
            <pc:docMk/>
            <pc:sldMk cId="2316646076" sldId="1784"/>
            <ac:spMk id="28" creationId="{FF3C7610-73D9-A4E4-A86E-23E540B054C9}"/>
          </ac:spMkLst>
        </pc:spChg>
        <pc:spChg chg="del">
          <ac:chgData name="Chí Thiện Lại" userId="15bab0e5f0902558" providerId="LiveId" clId="{98A94CD6-C675-402F-ACD8-6876FB35EAD4}" dt="2022-06-21T02:50:43.478" v="702" actId="478"/>
          <ac:spMkLst>
            <pc:docMk/>
            <pc:sldMk cId="2316646076" sldId="1784"/>
            <ac:spMk id="29" creationId="{17347BBD-FF42-E995-F9A4-616D85C9D626}"/>
          </ac:spMkLst>
        </pc:spChg>
        <pc:spChg chg="add mod">
          <ac:chgData name="Chí Thiện Lại" userId="15bab0e5f0902558" providerId="LiveId" clId="{98A94CD6-C675-402F-ACD8-6876FB35EAD4}" dt="2022-06-21T02:49:32.059" v="679" actId="20577"/>
          <ac:spMkLst>
            <pc:docMk/>
            <pc:sldMk cId="2316646076" sldId="1784"/>
            <ac:spMk id="43" creationId="{CB91B95D-34CA-88AA-6CD2-997E576CF1D4}"/>
          </ac:spMkLst>
        </pc:spChg>
        <pc:spChg chg="del mod">
          <ac:chgData name="Chí Thiện Lại" userId="15bab0e5f0902558" providerId="LiveId" clId="{98A94CD6-C675-402F-ACD8-6876FB35EAD4}" dt="2022-06-21T02:50:43.478" v="702" actId="478"/>
          <ac:spMkLst>
            <pc:docMk/>
            <pc:sldMk cId="2316646076" sldId="1784"/>
            <ac:spMk id="44" creationId="{51D92AA4-D3E5-A3C2-45E2-361762DD91AF}"/>
          </ac:spMkLst>
        </pc:spChg>
        <pc:spChg chg="del mod">
          <ac:chgData name="Chí Thiện Lại" userId="15bab0e5f0902558" providerId="LiveId" clId="{98A94CD6-C675-402F-ACD8-6876FB35EAD4}" dt="2022-06-21T02:50:43.478" v="702" actId="478"/>
          <ac:spMkLst>
            <pc:docMk/>
            <pc:sldMk cId="2316646076" sldId="1784"/>
            <ac:spMk id="45" creationId="{D4E64B06-D812-1086-C0F1-77AEFD9348CB}"/>
          </ac:spMkLst>
        </pc:spChg>
        <pc:spChg chg="del mod">
          <ac:chgData name="Chí Thiện Lại" userId="15bab0e5f0902558" providerId="LiveId" clId="{98A94CD6-C675-402F-ACD8-6876FB35EAD4}" dt="2022-06-21T02:50:43.478" v="702" actId="478"/>
          <ac:spMkLst>
            <pc:docMk/>
            <pc:sldMk cId="2316646076" sldId="1784"/>
            <ac:spMk id="46" creationId="{F16FF492-A132-13A3-B1C7-E8C58BA66D96}"/>
          </ac:spMkLst>
        </pc:spChg>
        <pc:spChg chg="del mod">
          <ac:chgData name="Chí Thiện Lại" userId="15bab0e5f0902558" providerId="LiveId" clId="{98A94CD6-C675-402F-ACD8-6876FB35EAD4}" dt="2022-06-21T02:50:43.478" v="702" actId="478"/>
          <ac:spMkLst>
            <pc:docMk/>
            <pc:sldMk cId="2316646076" sldId="1784"/>
            <ac:spMk id="47" creationId="{413C382F-2DE1-079B-B352-75E8F3D185DE}"/>
          </ac:spMkLst>
        </pc:spChg>
        <pc:spChg chg="add del mod">
          <ac:chgData name="Chí Thiện Lại" userId="15bab0e5f0902558" providerId="LiveId" clId="{98A94CD6-C675-402F-ACD8-6876FB35EAD4}" dt="2022-06-21T02:50:43.478" v="702" actId="478"/>
          <ac:spMkLst>
            <pc:docMk/>
            <pc:sldMk cId="2316646076" sldId="1784"/>
            <ac:spMk id="48" creationId="{EC20DE74-EAEF-671F-8B6D-AE670327526A}"/>
          </ac:spMkLst>
        </pc:spChg>
        <pc:spChg chg="add del mod">
          <ac:chgData name="Chí Thiện Lại" userId="15bab0e5f0902558" providerId="LiveId" clId="{98A94CD6-C675-402F-ACD8-6876FB35EAD4}" dt="2022-06-21T02:50:43.478" v="702" actId="478"/>
          <ac:spMkLst>
            <pc:docMk/>
            <pc:sldMk cId="2316646076" sldId="1784"/>
            <ac:spMk id="49" creationId="{9A5E2A4A-23C9-E81C-DCE5-071DA1D2676A}"/>
          </ac:spMkLst>
        </pc:spChg>
        <pc:spChg chg="add del mod">
          <ac:chgData name="Chí Thiện Lại" userId="15bab0e5f0902558" providerId="LiveId" clId="{98A94CD6-C675-402F-ACD8-6876FB35EAD4}" dt="2022-06-21T02:50:43.478" v="702" actId="478"/>
          <ac:spMkLst>
            <pc:docMk/>
            <pc:sldMk cId="2316646076" sldId="1784"/>
            <ac:spMk id="50" creationId="{3FC38721-2EC7-7FDC-8AC4-28A7A60FF609}"/>
          </ac:spMkLst>
        </pc:spChg>
        <pc:spChg chg="add del mod">
          <ac:chgData name="Chí Thiện Lại" userId="15bab0e5f0902558" providerId="LiveId" clId="{98A94CD6-C675-402F-ACD8-6876FB35EAD4}" dt="2022-06-21T02:50:43.478" v="702" actId="478"/>
          <ac:spMkLst>
            <pc:docMk/>
            <pc:sldMk cId="2316646076" sldId="1784"/>
            <ac:spMk id="51" creationId="{DC024BD7-339F-EE41-12A2-3F665AB4FCE2}"/>
          </ac:spMkLst>
        </pc:spChg>
        <pc:spChg chg="add del mod">
          <ac:chgData name="Chí Thiện Lại" userId="15bab0e5f0902558" providerId="LiveId" clId="{98A94CD6-C675-402F-ACD8-6876FB35EAD4}" dt="2022-06-21T02:50:43.478" v="702" actId="478"/>
          <ac:spMkLst>
            <pc:docMk/>
            <pc:sldMk cId="2316646076" sldId="1784"/>
            <ac:spMk id="52" creationId="{2DD2C845-786E-2D58-A228-93E785249EF0}"/>
          </ac:spMkLst>
        </pc:spChg>
        <pc:spChg chg="add del mod">
          <ac:chgData name="Chí Thiện Lại" userId="15bab0e5f0902558" providerId="LiveId" clId="{98A94CD6-C675-402F-ACD8-6876FB35EAD4}" dt="2022-06-21T02:50:43.478" v="702" actId="478"/>
          <ac:spMkLst>
            <pc:docMk/>
            <pc:sldMk cId="2316646076" sldId="1784"/>
            <ac:spMk id="54" creationId="{38B10C77-333E-E570-305F-B74F0E6C7222}"/>
          </ac:spMkLst>
        </pc:spChg>
        <pc:spChg chg="del mod">
          <ac:chgData name="Chí Thiện Lại" userId="15bab0e5f0902558" providerId="LiveId" clId="{98A94CD6-C675-402F-ACD8-6876FB35EAD4}" dt="2022-06-21T02:50:43.478" v="702" actId="478"/>
          <ac:spMkLst>
            <pc:docMk/>
            <pc:sldMk cId="2316646076" sldId="1784"/>
            <ac:spMk id="62" creationId="{188056B6-FF1F-A68F-FC97-8803E8A697A6}"/>
          </ac:spMkLst>
        </pc:spChg>
        <pc:spChg chg="del mod">
          <ac:chgData name="Chí Thiện Lại" userId="15bab0e5f0902558" providerId="LiveId" clId="{98A94CD6-C675-402F-ACD8-6876FB35EAD4}" dt="2022-06-21T02:50:43.478" v="702" actId="478"/>
          <ac:spMkLst>
            <pc:docMk/>
            <pc:sldMk cId="2316646076" sldId="1784"/>
            <ac:spMk id="63" creationId="{8AFAB9FC-1E6A-38A8-098C-CEFD4C75E191}"/>
          </ac:spMkLst>
        </pc:spChg>
        <pc:spChg chg="del">
          <ac:chgData name="Chí Thiện Lại" userId="15bab0e5f0902558" providerId="LiveId" clId="{98A94CD6-C675-402F-ACD8-6876FB35EAD4}" dt="2022-06-21T02:50:50.382" v="703" actId="478"/>
          <ac:spMkLst>
            <pc:docMk/>
            <pc:sldMk cId="2316646076" sldId="1784"/>
            <ac:spMk id="69" creationId="{9EC3A979-CC66-A4F5-8E02-0A07919B0A23}"/>
          </ac:spMkLst>
        </pc:spChg>
        <pc:spChg chg="del">
          <ac:chgData name="Chí Thiện Lại" userId="15bab0e5f0902558" providerId="LiveId" clId="{98A94CD6-C675-402F-ACD8-6876FB35EAD4}" dt="2022-06-21T02:50:50.382" v="703" actId="478"/>
          <ac:spMkLst>
            <pc:docMk/>
            <pc:sldMk cId="2316646076" sldId="1784"/>
            <ac:spMk id="70" creationId="{5E107036-C0E1-C89C-A6EC-997E29D3D960}"/>
          </ac:spMkLst>
        </pc:spChg>
        <pc:spChg chg="del">
          <ac:chgData name="Chí Thiện Lại" userId="15bab0e5f0902558" providerId="LiveId" clId="{98A94CD6-C675-402F-ACD8-6876FB35EAD4}" dt="2022-06-21T02:50:50.382" v="703" actId="478"/>
          <ac:spMkLst>
            <pc:docMk/>
            <pc:sldMk cId="2316646076" sldId="1784"/>
            <ac:spMk id="76" creationId="{349D81B2-ADC8-7C31-2189-A7B843A7EFCF}"/>
          </ac:spMkLst>
        </pc:spChg>
        <pc:spChg chg="del">
          <ac:chgData name="Chí Thiện Lại" userId="15bab0e5f0902558" providerId="LiveId" clId="{98A94CD6-C675-402F-ACD8-6876FB35EAD4}" dt="2022-06-21T02:50:50.382" v="703" actId="478"/>
          <ac:spMkLst>
            <pc:docMk/>
            <pc:sldMk cId="2316646076" sldId="1784"/>
            <ac:spMk id="77" creationId="{6B7BFC7E-D3DD-F4E3-ADFB-FB863BB6DE37}"/>
          </ac:spMkLst>
        </pc:spChg>
        <pc:spChg chg="del">
          <ac:chgData name="Chí Thiện Lại" userId="15bab0e5f0902558" providerId="LiveId" clId="{98A94CD6-C675-402F-ACD8-6876FB35EAD4}" dt="2022-06-21T02:50:50.382" v="703" actId="478"/>
          <ac:spMkLst>
            <pc:docMk/>
            <pc:sldMk cId="2316646076" sldId="1784"/>
            <ac:spMk id="78" creationId="{B7D4B113-955D-4CB1-E7F7-FCE5BCE778DB}"/>
          </ac:spMkLst>
        </pc:spChg>
        <pc:spChg chg="del">
          <ac:chgData name="Chí Thiện Lại" userId="15bab0e5f0902558" providerId="LiveId" clId="{98A94CD6-C675-402F-ACD8-6876FB35EAD4}" dt="2022-06-21T02:50:50.382" v="703" actId="478"/>
          <ac:spMkLst>
            <pc:docMk/>
            <pc:sldMk cId="2316646076" sldId="1784"/>
            <ac:spMk id="79" creationId="{67044FEC-6A37-A65D-B26B-898701D2185D}"/>
          </ac:spMkLst>
        </pc:spChg>
        <pc:spChg chg="mod">
          <ac:chgData name="Chí Thiện Lại" userId="15bab0e5f0902558" providerId="LiveId" clId="{98A94CD6-C675-402F-ACD8-6876FB35EAD4}" dt="2022-06-21T02:50:52.576" v="704" actId="20577"/>
          <ac:spMkLst>
            <pc:docMk/>
            <pc:sldMk cId="2316646076" sldId="1784"/>
            <ac:spMk id="81" creationId="{57DAB178-39D3-C175-14A4-0C6ABBF2EE34}"/>
          </ac:spMkLst>
        </pc:spChg>
        <pc:cxnChg chg="del mod">
          <ac:chgData name="Chí Thiện Lại" userId="15bab0e5f0902558" providerId="LiveId" clId="{98A94CD6-C675-402F-ACD8-6876FB35EAD4}" dt="2022-06-21T02:50:43.478" v="702" actId="478"/>
          <ac:cxnSpMkLst>
            <pc:docMk/>
            <pc:sldMk cId="2316646076" sldId="1784"/>
            <ac:cxnSpMk id="6" creationId="{D571C163-4E65-CAD0-881D-3BA2E1D4EA08}"/>
          </ac:cxnSpMkLst>
        </pc:cxnChg>
        <pc:cxnChg chg="del mod">
          <ac:chgData name="Chí Thiện Lại" userId="15bab0e5f0902558" providerId="LiveId" clId="{98A94CD6-C675-402F-ACD8-6876FB35EAD4}" dt="2022-06-21T02:50:43.478" v="702" actId="478"/>
          <ac:cxnSpMkLst>
            <pc:docMk/>
            <pc:sldMk cId="2316646076" sldId="1784"/>
            <ac:cxnSpMk id="30" creationId="{289F751B-20A2-B5BD-95E5-F3D1711F21EF}"/>
          </ac:cxnSpMkLst>
        </pc:cxnChg>
        <pc:cxnChg chg="del mod">
          <ac:chgData name="Chí Thiện Lại" userId="15bab0e5f0902558" providerId="LiveId" clId="{98A94CD6-C675-402F-ACD8-6876FB35EAD4}" dt="2022-06-21T02:50:43.478" v="702" actId="478"/>
          <ac:cxnSpMkLst>
            <pc:docMk/>
            <pc:sldMk cId="2316646076" sldId="1784"/>
            <ac:cxnSpMk id="31" creationId="{53585479-BD69-87CB-4245-E6E5A560CAB2}"/>
          </ac:cxnSpMkLst>
        </pc:cxnChg>
        <pc:cxnChg chg="del mod">
          <ac:chgData name="Chí Thiện Lại" userId="15bab0e5f0902558" providerId="LiveId" clId="{98A94CD6-C675-402F-ACD8-6876FB35EAD4}" dt="2022-06-21T02:50:43.478" v="702" actId="478"/>
          <ac:cxnSpMkLst>
            <pc:docMk/>
            <pc:sldMk cId="2316646076" sldId="1784"/>
            <ac:cxnSpMk id="53" creationId="{A72DD064-B727-4936-D1F1-6B26711DA0DC}"/>
          </ac:cxnSpMkLst>
        </pc:cxnChg>
        <pc:cxnChg chg="del mod">
          <ac:chgData name="Chí Thiện Lại" userId="15bab0e5f0902558" providerId="LiveId" clId="{98A94CD6-C675-402F-ACD8-6876FB35EAD4}" dt="2022-06-21T02:50:43.478" v="702" actId="478"/>
          <ac:cxnSpMkLst>
            <pc:docMk/>
            <pc:sldMk cId="2316646076" sldId="1784"/>
            <ac:cxnSpMk id="55" creationId="{1B1BF117-8CB4-B3A9-56B4-9EC0BDAFD95D}"/>
          </ac:cxnSpMkLst>
        </pc:cxnChg>
        <pc:cxnChg chg="del mod">
          <ac:chgData name="Chí Thiện Lại" userId="15bab0e5f0902558" providerId="LiveId" clId="{98A94CD6-C675-402F-ACD8-6876FB35EAD4}" dt="2022-06-21T02:50:43.478" v="702" actId="478"/>
          <ac:cxnSpMkLst>
            <pc:docMk/>
            <pc:sldMk cId="2316646076" sldId="1784"/>
            <ac:cxnSpMk id="60" creationId="{0FB2B76E-3900-52B4-C701-B724AF6C38BC}"/>
          </ac:cxnSpMkLst>
        </pc:cxnChg>
      </pc:sldChg>
      <pc:sldChg chg="delSp modSp add mod">
        <pc:chgData name="Chí Thiện Lại" userId="15bab0e5f0902558" providerId="LiveId" clId="{98A94CD6-C675-402F-ACD8-6876FB35EAD4}" dt="2022-06-21T02:51:19.236" v="709" actId="478"/>
        <pc:sldMkLst>
          <pc:docMk/>
          <pc:sldMk cId="686377118" sldId="1785"/>
        </pc:sldMkLst>
        <pc:spChg chg="del">
          <ac:chgData name="Chí Thiện Lại" userId="15bab0e5f0902558" providerId="LiveId" clId="{98A94CD6-C675-402F-ACD8-6876FB35EAD4}" dt="2022-06-21T02:50:57.993" v="705" actId="478"/>
          <ac:spMkLst>
            <pc:docMk/>
            <pc:sldMk cId="686377118" sldId="1785"/>
            <ac:spMk id="44" creationId="{51D92AA4-D3E5-A3C2-45E2-361762DD91AF}"/>
          </ac:spMkLst>
        </pc:spChg>
        <pc:spChg chg="del">
          <ac:chgData name="Chí Thiện Lại" userId="15bab0e5f0902558" providerId="LiveId" clId="{98A94CD6-C675-402F-ACD8-6876FB35EAD4}" dt="2022-06-21T02:50:57.993" v="705" actId="478"/>
          <ac:spMkLst>
            <pc:docMk/>
            <pc:sldMk cId="686377118" sldId="1785"/>
            <ac:spMk id="45" creationId="{D4E64B06-D812-1086-C0F1-77AEFD9348CB}"/>
          </ac:spMkLst>
        </pc:spChg>
        <pc:spChg chg="del">
          <ac:chgData name="Chí Thiện Lại" userId="15bab0e5f0902558" providerId="LiveId" clId="{98A94CD6-C675-402F-ACD8-6876FB35EAD4}" dt="2022-06-21T02:50:57.993" v="705" actId="478"/>
          <ac:spMkLst>
            <pc:docMk/>
            <pc:sldMk cId="686377118" sldId="1785"/>
            <ac:spMk id="46" creationId="{F16FF492-A132-13A3-B1C7-E8C58BA66D96}"/>
          </ac:spMkLst>
        </pc:spChg>
        <pc:spChg chg="del">
          <ac:chgData name="Chí Thiện Lại" userId="15bab0e5f0902558" providerId="LiveId" clId="{98A94CD6-C675-402F-ACD8-6876FB35EAD4}" dt="2022-06-21T02:50:57.993" v="705" actId="478"/>
          <ac:spMkLst>
            <pc:docMk/>
            <pc:sldMk cId="686377118" sldId="1785"/>
            <ac:spMk id="47" creationId="{413C382F-2DE1-079B-B352-75E8F3D185DE}"/>
          </ac:spMkLst>
        </pc:spChg>
        <pc:spChg chg="del">
          <ac:chgData name="Chí Thiện Lại" userId="15bab0e5f0902558" providerId="LiveId" clId="{98A94CD6-C675-402F-ACD8-6876FB35EAD4}" dt="2022-06-21T02:50:57.993" v="705" actId="478"/>
          <ac:spMkLst>
            <pc:docMk/>
            <pc:sldMk cId="686377118" sldId="1785"/>
            <ac:spMk id="51" creationId="{DC024BD7-339F-EE41-12A2-3F665AB4FCE2}"/>
          </ac:spMkLst>
        </pc:spChg>
        <pc:spChg chg="del">
          <ac:chgData name="Chí Thiện Lại" userId="15bab0e5f0902558" providerId="LiveId" clId="{98A94CD6-C675-402F-ACD8-6876FB35EAD4}" dt="2022-06-21T02:50:57.993" v="705" actId="478"/>
          <ac:spMkLst>
            <pc:docMk/>
            <pc:sldMk cId="686377118" sldId="1785"/>
            <ac:spMk id="52" creationId="{2DD2C845-786E-2D58-A228-93E785249EF0}"/>
          </ac:spMkLst>
        </pc:spChg>
        <pc:spChg chg="del">
          <ac:chgData name="Chí Thiện Lại" userId="15bab0e5f0902558" providerId="LiveId" clId="{98A94CD6-C675-402F-ACD8-6876FB35EAD4}" dt="2022-06-21T02:50:57.993" v="705" actId="478"/>
          <ac:spMkLst>
            <pc:docMk/>
            <pc:sldMk cId="686377118" sldId="1785"/>
            <ac:spMk id="54" creationId="{38B10C77-333E-E570-305F-B74F0E6C7222}"/>
          </ac:spMkLst>
        </pc:spChg>
        <pc:spChg chg="del">
          <ac:chgData name="Chí Thiện Lại" userId="15bab0e5f0902558" providerId="LiveId" clId="{98A94CD6-C675-402F-ACD8-6876FB35EAD4}" dt="2022-06-21T02:50:57.993" v="705" actId="478"/>
          <ac:spMkLst>
            <pc:docMk/>
            <pc:sldMk cId="686377118" sldId="1785"/>
            <ac:spMk id="62" creationId="{188056B6-FF1F-A68F-FC97-8803E8A697A6}"/>
          </ac:spMkLst>
        </pc:spChg>
        <pc:spChg chg="del">
          <ac:chgData name="Chí Thiện Lại" userId="15bab0e5f0902558" providerId="LiveId" clId="{98A94CD6-C675-402F-ACD8-6876FB35EAD4}" dt="2022-06-21T02:50:57.993" v="705" actId="478"/>
          <ac:spMkLst>
            <pc:docMk/>
            <pc:sldMk cId="686377118" sldId="1785"/>
            <ac:spMk id="63" creationId="{8AFAB9FC-1E6A-38A8-098C-CEFD4C75E191}"/>
          </ac:spMkLst>
        </pc:spChg>
        <pc:spChg chg="del">
          <ac:chgData name="Chí Thiện Lại" userId="15bab0e5f0902558" providerId="LiveId" clId="{98A94CD6-C675-402F-ACD8-6876FB35EAD4}" dt="2022-06-21T02:51:19.236" v="709" actId="478"/>
          <ac:spMkLst>
            <pc:docMk/>
            <pc:sldMk cId="686377118" sldId="1785"/>
            <ac:spMk id="69" creationId="{9EC3A979-CC66-A4F5-8E02-0A07919B0A23}"/>
          </ac:spMkLst>
        </pc:spChg>
        <pc:spChg chg="del">
          <ac:chgData name="Chí Thiện Lại" userId="15bab0e5f0902558" providerId="LiveId" clId="{98A94CD6-C675-402F-ACD8-6876FB35EAD4}" dt="2022-06-21T02:51:19.236" v="709" actId="478"/>
          <ac:spMkLst>
            <pc:docMk/>
            <pc:sldMk cId="686377118" sldId="1785"/>
            <ac:spMk id="70" creationId="{5E107036-C0E1-C89C-A6EC-997E29D3D960}"/>
          </ac:spMkLst>
        </pc:spChg>
        <pc:spChg chg="mod">
          <ac:chgData name="Chí Thiện Lại" userId="15bab0e5f0902558" providerId="LiveId" clId="{98A94CD6-C675-402F-ACD8-6876FB35EAD4}" dt="2022-06-21T02:51:16.096" v="708" actId="20577"/>
          <ac:spMkLst>
            <pc:docMk/>
            <pc:sldMk cId="686377118" sldId="1785"/>
            <ac:spMk id="77" creationId="{6B7BFC7E-D3DD-F4E3-ADFB-FB863BB6DE37}"/>
          </ac:spMkLst>
        </pc:spChg>
        <pc:spChg chg="mod">
          <ac:chgData name="Chí Thiện Lại" userId="15bab0e5f0902558" providerId="LiveId" clId="{98A94CD6-C675-402F-ACD8-6876FB35EAD4}" dt="2022-06-21T02:51:13.916" v="707" actId="20577"/>
          <ac:spMkLst>
            <pc:docMk/>
            <pc:sldMk cId="686377118" sldId="1785"/>
            <ac:spMk id="79" creationId="{67044FEC-6A37-A65D-B26B-898701D2185D}"/>
          </ac:spMkLst>
        </pc:spChg>
        <pc:spChg chg="mod">
          <ac:chgData name="Chí Thiện Lại" userId="15bab0e5f0902558" providerId="LiveId" clId="{98A94CD6-C675-402F-ACD8-6876FB35EAD4}" dt="2022-06-21T02:51:07.800" v="706" actId="20577"/>
          <ac:spMkLst>
            <pc:docMk/>
            <pc:sldMk cId="686377118" sldId="1785"/>
            <ac:spMk id="81" creationId="{57DAB178-39D3-C175-14A4-0C6ABBF2EE34}"/>
          </ac:spMkLst>
        </pc:spChg>
        <pc:cxnChg chg="del mod">
          <ac:chgData name="Chí Thiện Lại" userId="15bab0e5f0902558" providerId="LiveId" clId="{98A94CD6-C675-402F-ACD8-6876FB35EAD4}" dt="2022-06-21T02:50:57.993" v="705" actId="478"/>
          <ac:cxnSpMkLst>
            <pc:docMk/>
            <pc:sldMk cId="686377118" sldId="1785"/>
            <ac:cxnSpMk id="53" creationId="{A72DD064-B727-4936-D1F1-6B26711DA0DC}"/>
          </ac:cxnSpMkLst>
        </pc:cxnChg>
        <pc:cxnChg chg="del mod">
          <ac:chgData name="Chí Thiện Lại" userId="15bab0e5f0902558" providerId="LiveId" clId="{98A94CD6-C675-402F-ACD8-6876FB35EAD4}" dt="2022-06-21T02:50:57.993" v="705" actId="478"/>
          <ac:cxnSpMkLst>
            <pc:docMk/>
            <pc:sldMk cId="686377118" sldId="1785"/>
            <ac:cxnSpMk id="55" creationId="{1B1BF117-8CB4-B3A9-56B4-9EC0BDAFD95D}"/>
          </ac:cxnSpMkLst>
        </pc:cxnChg>
        <pc:cxnChg chg="del mod">
          <ac:chgData name="Chí Thiện Lại" userId="15bab0e5f0902558" providerId="LiveId" clId="{98A94CD6-C675-402F-ACD8-6876FB35EAD4}" dt="2022-06-21T02:50:57.993" v="705" actId="478"/>
          <ac:cxnSpMkLst>
            <pc:docMk/>
            <pc:sldMk cId="686377118" sldId="1785"/>
            <ac:cxnSpMk id="60" creationId="{0FB2B76E-3900-52B4-C701-B724AF6C38BC}"/>
          </ac:cxnSpMkLst>
        </pc:cxnChg>
      </pc:sldChg>
      <pc:sldChg chg="delSp modSp add mod">
        <pc:chgData name="Chí Thiện Lại" userId="15bab0e5f0902558" providerId="LiveId" clId="{98A94CD6-C675-402F-ACD8-6876FB35EAD4}" dt="2022-06-21T02:52:18.946" v="714" actId="20577"/>
        <pc:sldMkLst>
          <pc:docMk/>
          <pc:sldMk cId="2625761499" sldId="1786"/>
        </pc:sldMkLst>
        <pc:spChg chg="del">
          <ac:chgData name="Chí Thiện Lại" userId="15bab0e5f0902558" providerId="LiveId" clId="{98A94CD6-C675-402F-ACD8-6876FB35EAD4}" dt="2022-06-21T02:51:28.946" v="710" actId="478"/>
          <ac:spMkLst>
            <pc:docMk/>
            <pc:sldMk cId="2625761499" sldId="1786"/>
            <ac:spMk id="54" creationId="{38B10C77-333E-E570-305F-B74F0E6C7222}"/>
          </ac:spMkLst>
        </pc:spChg>
        <pc:spChg chg="del">
          <ac:chgData name="Chí Thiện Lại" userId="15bab0e5f0902558" providerId="LiveId" clId="{98A94CD6-C675-402F-ACD8-6876FB35EAD4}" dt="2022-06-21T02:51:28.946" v="710" actId="478"/>
          <ac:spMkLst>
            <pc:docMk/>
            <pc:sldMk cId="2625761499" sldId="1786"/>
            <ac:spMk id="62" creationId="{188056B6-FF1F-A68F-FC97-8803E8A697A6}"/>
          </ac:spMkLst>
        </pc:spChg>
        <pc:spChg chg="del">
          <ac:chgData name="Chí Thiện Lại" userId="15bab0e5f0902558" providerId="LiveId" clId="{98A94CD6-C675-402F-ACD8-6876FB35EAD4}" dt="2022-06-21T02:51:28.946" v="710" actId="478"/>
          <ac:spMkLst>
            <pc:docMk/>
            <pc:sldMk cId="2625761499" sldId="1786"/>
            <ac:spMk id="63" creationId="{8AFAB9FC-1E6A-38A8-098C-CEFD4C75E191}"/>
          </ac:spMkLst>
        </pc:spChg>
        <pc:spChg chg="mod">
          <ac:chgData name="Chí Thiện Lại" userId="15bab0e5f0902558" providerId="LiveId" clId="{98A94CD6-C675-402F-ACD8-6876FB35EAD4}" dt="2022-06-21T02:51:59.951" v="711" actId="20577"/>
          <ac:spMkLst>
            <pc:docMk/>
            <pc:sldMk cId="2625761499" sldId="1786"/>
            <ac:spMk id="70" creationId="{5E107036-C0E1-C89C-A6EC-997E29D3D960}"/>
          </ac:spMkLst>
        </pc:spChg>
        <pc:spChg chg="mod">
          <ac:chgData name="Chí Thiện Lại" userId="15bab0e5f0902558" providerId="LiveId" clId="{98A94CD6-C675-402F-ACD8-6876FB35EAD4}" dt="2022-06-21T02:52:04.306" v="712" actId="20577"/>
          <ac:spMkLst>
            <pc:docMk/>
            <pc:sldMk cId="2625761499" sldId="1786"/>
            <ac:spMk id="77" creationId="{6B7BFC7E-D3DD-F4E3-ADFB-FB863BB6DE37}"/>
          </ac:spMkLst>
        </pc:spChg>
        <pc:spChg chg="mod">
          <ac:chgData name="Chí Thiện Lại" userId="15bab0e5f0902558" providerId="LiveId" clId="{98A94CD6-C675-402F-ACD8-6876FB35EAD4}" dt="2022-06-21T02:52:08.806" v="713" actId="20577"/>
          <ac:spMkLst>
            <pc:docMk/>
            <pc:sldMk cId="2625761499" sldId="1786"/>
            <ac:spMk id="79" creationId="{67044FEC-6A37-A65D-B26B-898701D2185D}"/>
          </ac:spMkLst>
        </pc:spChg>
        <pc:spChg chg="mod">
          <ac:chgData name="Chí Thiện Lại" userId="15bab0e5f0902558" providerId="LiveId" clId="{98A94CD6-C675-402F-ACD8-6876FB35EAD4}" dt="2022-06-21T02:52:18.946" v="714" actId="20577"/>
          <ac:spMkLst>
            <pc:docMk/>
            <pc:sldMk cId="2625761499" sldId="1786"/>
            <ac:spMk id="81" creationId="{57DAB178-39D3-C175-14A4-0C6ABBF2EE34}"/>
          </ac:spMkLst>
        </pc:spChg>
        <pc:cxnChg chg="del mod">
          <ac:chgData name="Chí Thiện Lại" userId="15bab0e5f0902558" providerId="LiveId" clId="{98A94CD6-C675-402F-ACD8-6876FB35EAD4}" dt="2022-06-21T02:51:28.946" v="710" actId="478"/>
          <ac:cxnSpMkLst>
            <pc:docMk/>
            <pc:sldMk cId="2625761499" sldId="1786"/>
            <ac:cxnSpMk id="60" creationId="{0FB2B76E-3900-52B4-C701-B724AF6C38BC}"/>
          </ac:cxnSpMkLst>
        </pc:cxnChg>
      </pc:sldChg>
      <pc:sldChg chg="modSp add mod">
        <pc:chgData name="Chí Thiện Lại" userId="15bab0e5f0902558" providerId="LiveId" clId="{98A94CD6-C675-402F-ACD8-6876FB35EAD4}" dt="2022-06-21T02:52:34.216" v="717" actId="20577"/>
        <pc:sldMkLst>
          <pc:docMk/>
          <pc:sldMk cId="3808657807" sldId="1787"/>
        </pc:sldMkLst>
        <pc:spChg chg="mod">
          <ac:chgData name="Chí Thiện Lại" userId="15bab0e5f0902558" providerId="LiveId" clId="{98A94CD6-C675-402F-ACD8-6876FB35EAD4}" dt="2022-06-21T02:52:26.796" v="715" actId="20577"/>
          <ac:spMkLst>
            <pc:docMk/>
            <pc:sldMk cId="3808657807" sldId="1787"/>
            <ac:spMk id="77" creationId="{6B7BFC7E-D3DD-F4E3-ADFB-FB863BB6DE37}"/>
          </ac:spMkLst>
        </pc:spChg>
        <pc:spChg chg="mod">
          <ac:chgData name="Chí Thiện Lại" userId="15bab0e5f0902558" providerId="LiveId" clId="{98A94CD6-C675-402F-ACD8-6876FB35EAD4}" dt="2022-06-21T02:52:31.676" v="716" actId="20577"/>
          <ac:spMkLst>
            <pc:docMk/>
            <pc:sldMk cId="3808657807" sldId="1787"/>
            <ac:spMk id="79" creationId="{67044FEC-6A37-A65D-B26B-898701D2185D}"/>
          </ac:spMkLst>
        </pc:spChg>
        <pc:spChg chg="mod">
          <ac:chgData name="Chí Thiện Lại" userId="15bab0e5f0902558" providerId="LiveId" clId="{98A94CD6-C675-402F-ACD8-6876FB35EAD4}" dt="2022-06-21T02:52:34.216" v="717" actId="20577"/>
          <ac:spMkLst>
            <pc:docMk/>
            <pc:sldMk cId="3808657807" sldId="1787"/>
            <ac:spMk id="81" creationId="{57DAB178-39D3-C175-14A4-0C6ABBF2EE34}"/>
          </ac:spMkLst>
        </pc:spChg>
      </pc:sldChg>
      <pc:sldChg chg="add del">
        <pc:chgData name="Chí Thiện Lại" userId="15bab0e5f0902558" providerId="LiveId" clId="{98A94CD6-C675-402F-ACD8-6876FB35EAD4}" dt="2022-06-21T02:54:48.328" v="730" actId="47"/>
        <pc:sldMkLst>
          <pc:docMk/>
          <pc:sldMk cId="3797824019" sldId="1788"/>
        </pc:sldMkLst>
      </pc:sldChg>
      <pc:sldChg chg="add del">
        <pc:chgData name="Chí Thiện Lại" userId="15bab0e5f0902558" providerId="LiveId" clId="{98A94CD6-C675-402F-ACD8-6876FB35EAD4}" dt="2022-06-21T02:54:48.619" v="731" actId="47"/>
        <pc:sldMkLst>
          <pc:docMk/>
          <pc:sldMk cId="2041553375" sldId="1789"/>
        </pc:sldMkLst>
      </pc:sldChg>
      <pc:sldChg chg="add del">
        <pc:chgData name="Chí Thiện Lại" userId="15bab0e5f0902558" providerId="LiveId" clId="{98A94CD6-C675-402F-ACD8-6876FB35EAD4}" dt="2022-06-21T02:54:49.527" v="732" actId="47"/>
        <pc:sldMkLst>
          <pc:docMk/>
          <pc:sldMk cId="935869584" sldId="1790"/>
        </pc:sldMkLst>
      </pc:sldChg>
      <pc:sldChg chg="add del">
        <pc:chgData name="Chí Thiện Lại" userId="15bab0e5f0902558" providerId="LiveId" clId="{98A94CD6-C675-402F-ACD8-6876FB35EAD4}" dt="2022-06-21T02:54:49.826" v="733" actId="47"/>
        <pc:sldMkLst>
          <pc:docMk/>
          <pc:sldMk cId="785583914" sldId="1791"/>
        </pc:sldMkLst>
      </pc:sldChg>
      <pc:sldChg chg="addSp delSp modSp add">
        <pc:chgData name="Chí Thiện Lại" userId="15bab0e5f0902558" providerId="LiveId" clId="{98A94CD6-C675-402F-ACD8-6876FB35EAD4}" dt="2022-06-21T02:54:13.564" v="725"/>
        <pc:sldMkLst>
          <pc:docMk/>
          <pc:sldMk cId="1597188607" sldId="1792"/>
        </pc:sldMkLst>
        <pc:spChg chg="del">
          <ac:chgData name="Chí Thiện Lại" userId="15bab0e5f0902558" providerId="LiveId" clId="{98A94CD6-C675-402F-ACD8-6876FB35EAD4}" dt="2022-06-21T02:54:12.806" v="724" actId="478"/>
          <ac:spMkLst>
            <pc:docMk/>
            <pc:sldMk cId="1597188607" sldId="1792"/>
            <ac:spMk id="3" creationId="{D4988DB3-D557-4481-B9A4-7AA7F49EDC2B}"/>
          </ac:spMkLst>
        </pc:spChg>
        <pc:spChg chg="add mod">
          <ac:chgData name="Chí Thiện Lại" userId="15bab0e5f0902558" providerId="LiveId" clId="{98A94CD6-C675-402F-ACD8-6876FB35EAD4}" dt="2022-06-21T02:54:13.564" v="725"/>
          <ac:spMkLst>
            <pc:docMk/>
            <pc:sldMk cId="1597188607" sldId="1792"/>
            <ac:spMk id="8" creationId="{2838CBF1-8DF5-5967-DE66-047FF4CDA59F}"/>
          </ac:spMkLst>
        </pc:spChg>
        <pc:spChg chg="add mod">
          <ac:chgData name="Chí Thiện Lại" userId="15bab0e5f0902558" providerId="LiveId" clId="{98A94CD6-C675-402F-ACD8-6876FB35EAD4}" dt="2022-06-21T02:54:13.564" v="725"/>
          <ac:spMkLst>
            <pc:docMk/>
            <pc:sldMk cId="1597188607" sldId="1792"/>
            <ac:spMk id="9" creationId="{6BCEDD2C-B5EB-D111-127A-E4C0EBF5105D}"/>
          </ac:spMkLst>
        </pc:spChg>
        <pc:spChg chg="add mod">
          <ac:chgData name="Chí Thiện Lại" userId="15bab0e5f0902558" providerId="LiveId" clId="{98A94CD6-C675-402F-ACD8-6876FB35EAD4}" dt="2022-06-21T02:54:13.564" v="725"/>
          <ac:spMkLst>
            <pc:docMk/>
            <pc:sldMk cId="1597188607" sldId="1792"/>
            <ac:spMk id="10" creationId="{28D0D004-0839-0A66-68A4-A969EFFFE499}"/>
          </ac:spMkLst>
        </pc:spChg>
        <pc:spChg chg="add mod">
          <ac:chgData name="Chí Thiện Lại" userId="15bab0e5f0902558" providerId="LiveId" clId="{98A94CD6-C675-402F-ACD8-6876FB35EAD4}" dt="2022-06-21T02:54:13.564" v="725"/>
          <ac:spMkLst>
            <pc:docMk/>
            <pc:sldMk cId="1597188607" sldId="1792"/>
            <ac:spMk id="11" creationId="{70361BB9-4AB1-4B29-7ED5-7D8D864DE113}"/>
          </ac:spMkLst>
        </pc:spChg>
        <pc:spChg chg="add mod">
          <ac:chgData name="Chí Thiện Lại" userId="15bab0e5f0902558" providerId="LiveId" clId="{98A94CD6-C675-402F-ACD8-6876FB35EAD4}" dt="2022-06-21T02:54:13.564" v="725"/>
          <ac:spMkLst>
            <pc:docMk/>
            <pc:sldMk cId="1597188607" sldId="1792"/>
            <ac:spMk id="12" creationId="{EACD7216-44A0-72DA-41C4-B95BC0CBAC3D}"/>
          </ac:spMkLst>
        </pc:spChg>
        <pc:spChg chg="add mod">
          <ac:chgData name="Chí Thiện Lại" userId="15bab0e5f0902558" providerId="LiveId" clId="{98A94CD6-C675-402F-ACD8-6876FB35EAD4}" dt="2022-06-21T02:54:13.564" v="725"/>
          <ac:spMkLst>
            <pc:docMk/>
            <pc:sldMk cId="1597188607" sldId="1792"/>
            <ac:spMk id="13" creationId="{DC803685-17B3-79AD-273C-5A5D77B14C9B}"/>
          </ac:spMkLst>
        </pc:spChg>
        <pc:spChg chg="add mod">
          <ac:chgData name="Chí Thiện Lại" userId="15bab0e5f0902558" providerId="LiveId" clId="{98A94CD6-C675-402F-ACD8-6876FB35EAD4}" dt="2022-06-21T02:54:13.564" v="725"/>
          <ac:spMkLst>
            <pc:docMk/>
            <pc:sldMk cId="1597188607" sldId="1792"/>
            <ac:spMk id="17" creationId="{F514BF6A-6E4F-34EC-6EB3-8D81DE1332C8}"/>
          </ac:spMkLst>
        </pc:spChg>
        <pc:spChg chg="add mod">
          <ac:chgData name="Chí Thiện Lại" userId="15bab0e5f0902558" providerId="LiveId" clId="{98A94CD6-C675-402F-ACD8-6876FB35EAD4}" dt="2022-06-21T02:54:13.564" v="725"/>
          <ac:spMkLst>
            <pc:docMk/>
            <pc:sldMk cId="1597188607" sldId="1792"/>
            <ac:spMk id="18" creationId="{E6B2F438-7940-0DD9-8FB9-D228FD6959CF}"/>
          </ac:spMkLst>
        </pc:spChg>
        <pc:spChg chg="add mod">
          <ac:chgData name="Chí Thiện Lại" userId="15bab0e5f0902558" providerId="LiveId" clId="{98A94CD6-C675-402F-ACD8-6876FB35EAD4}" dt="2022-06-21T02:54:13.564" v="725"/>
          <ac:spMkLst>
            <pc:docMk/>
            <pc:sldMk cId="1597188607" sldId="1792"/>
            <ac:spMk id="19" creationId="{8740F058-5EA8-4908-FAA6-592A3A01369A}"/>
          </ac:spMkLst>
        </pc:spChg>
        <pc:spChg chg="add mod">
          <ac:chgData name="Chí Thiện Lại" userId="15bab0e5f0902558" providerId="LiveId" clId="{98A94CD6-C675-402F-ACD8-6876FB35EAD4}" dt="2022-06-21T02:54:13.564" v="725"/>
          <ac:spMkLst>
            <pc:docMk/>
            <pc:sldMk cId="1597188607" sldId="1792"/>
            <ac:spMk id="20" creationId="{CF93604A-D66A-7C54-29F9-04871FCA98CD}"/>
          </ac:spMkLst>
        </pc:spChg>
        <pc:spChg chg="add mod">
          <ac:chgData name="Chí Thiện Lại" userId="15bab0e5f0902558" providerId="LiveId" clId="{98A94CD6-C675-402F-ACD8-6876FB35EAD4}" dt="2022-06-21T02:54:13.564" v="725"/>
          <ac:spMkLst>
            <pc:docMk/>
            <pc:sldMk cId="1597188607" sldId="1792"/>
            <ac:spMk id="21" creationId="{5C0F7230-1495-C6CB-6BF2-85AEC74FDFD3}"/>
          </ac:spMkLst>
        </pc:spChg>
        <pc:spChg chg="add mod">
          <ac:chgData name="Chí Thiện Lại" userId="15bab0e5f0902558" providerId="LiveId" clId="{98A94CD6-C675-402F-ACD8-6876FB35EAD4}" dt="2022-06-21T02:54:13.564" v="725"/>
          <ac:spMkLst>
            <pc:docMk/>
            <pc:sldMk cId="1597188607" sldId="1792"/>
            <ac:spMk id="22" creationId="{CA97C078-EF88-7B6A-F8E5-5913FE888999}"/>
          </ac:spMkLst>
        </pc:spChg>
        <pc:spChg chg="add mod">
          <ac:chgData name="Chí Thiện Lại" userId="15bab0e5f0902558" providerId="LiveId" clId="{98A94CD6-C675-402F-ACD8-6876FB35EAD4}" dt="2022-06-21T02:54:13.564" v="725"/>
          <ac:spMkLst>
            <pc:docMk/>
            <pc:sldMk cId="1597188607" sldId="1792"/>
            <ac:spMk id="23" creationId="{459579C3-7261-CEE4-7E64-8694E82488A1}"/>
          </ac:spMkLst>
        </pc:spChg>
        <pc:spChg chg="add mod">
          <ac:chgData name="Chí Thiện Lại" userId="15bab0e5f0902558" providerId="LiveId" clId="{98A94CD6-C675-402F-ACD8-6876FB35EAD4}" dt="2022-06-21T02:54:13.564" v="725"/>
          <ac:spMkLst>
            <pc:docMk/>
            <pc:sldMk cId="1597188607" sldId="1792"/>
            <ac:spMk id="24" creationId="{42DF1C85-C13E-BE35-44A9-0218A2FED6DC}"/>
          </ac:spMkLst>
        </pc:spChg>
        <pc:grpChg chg="add mod">
          <ac:chgData name="Chí Thiện Lại" userId="15bab0e5f0902558" providerId="LiveId" clId="{98A94CD6-C675-402F-ACD8-6876FB35EAD4}" dt="2022-06-21T02:54:13.564" v="725"/>
          <ac:grpSpMkLst>
            <pc:docMk/>
            <pc:sldMk cId="1597188607" sldId="1792"/>
            <ac:grpSpMk id="4" creationId="{48642B08-AE68-B2EF-6683-EB1C36144E90}"/>
          </ac:grpSpMkLst>
        </pc:grpChg>
        <pc:cxnChg chg="mod">
          <ac:chgData name="Chí Thiện Lại" userId="15bab0e5f0902558" providerId="LiveId" clId="{98A94CD6-C675-402F-ACD8-6876FB35EAD4}" dt="2022-06-21T02:54:13.564" v="725"/>
          <ac:cxnSpMkLst>
            <pc:docMk/>
            <pc:sldMk cId="1597188607" sldId="1792"/>
            <ac:cxnSpMk id="5" creationId="{E9AA839D-B61A-BB04-AB6B-DD11F213A5E0}"/>
          </ac:cxnSpMkLst>
        </pc:cxnChg>
        <pc:cxnChg chg="mod">
          <ac:chgData name="Chí Thiện Lại" userId="15bab0e5f0902558" providerId="LiveId" clId="{98A94CD6-C675-402F-ACD8-6876FB35EAD4}" dt="2022-06-21T02:54:13.564" v="725"/>
          <ac:cxnSpMkLst>
            <pc:docMk/>
            <pc:sldMk cId="1597188607" sldId="1792"/>
            <ac:cxnSpMk id="6" creationId="{2386DA9B-039A-BA5B-1566-8393D996F5B1}"/>
          </ac:cxnSpMkLst>
        </pc:cxnChg>
        <pc:cxnChg chg="mod">
          <ac:chgData name="Chí Thiện Lại" userId="15bab0e5f0902558" providerId="LiveId" clId="{98A94CD6-C675-402F-ACD8-6876FB35EAD4}" dt="2022-06-21T02:54:13.564" v="725"/>
          <ac:cxnSpMkLst>
            <pc:docMk/>
            <pc:sldMk cId="1597188607" sldId="1792"/>
            <ac:cxnSpMk id="7" creationId="{262C0168-995E-8B42-EDAD-636DAF7CE27E}"/>
          </ac:cxnSpMkLst>
        </pc:cxnChg>
        <pc:cxnChg chg="add mod">
          <ac:chgData name="Chí Thiện Lại" userId="15bab0e5f0902558" providerId="LiveId" clId="{98A94CD6-C675-402F-ACD8-6876FB35EAD4}" dt="2022-06-21T02:54:13.564" v="725"/>
          <ac:cxnSpMkLst>
            <pc:docMk/>
            <pc:sldMk cId="1597188607" sldId="1792"/>
            <ac:cxnSpMk id="14" creationId="{BD206AD7-DC68-2D09-2508-A70EE579C826}"/>
          </ac:cxnSpMkLst>
        </pc:cxnChg>
        <pc:cxnChg chg="add mod">
          <ac:chgData name="Chí Thiện Lại" userId="15bab0e5f0902558" providerId="LiveId" clId="{98A94CD6-C675-402F-ACD8-6876FB35EAD4}" dt="2022-06-21T02:54:13.564" v="725"/>
          <ac:cxnSpMkLst>
            <pc:docMk/>
            <pc:sldMk cId="1597188607" sldId="1792"/>
            <ac:cxnSpMk id="15" creationId="{D529D834-42AA-F756-15F1-816FBCC8B1CE}"/>
          </ac:cxnSpMkLst>
        </pc:cxnChg>
        <pc:cxnChg chg="add mod">
          <ac:chgData name="Chí Thiện Lại" userId="15bab0e5f0902558" providerId="LiveId" clId="{98A94CD6-C675-402F-ACD8-6876FB35EAD4}" dt="2022-06-21T02:54:13.564" v="725"/>
          <ac:cxnSpMkLst>
            <pc:docMk/>
            <pc:sldMk cId="1597188607" sldId="1792"/>
            <ac:cxnSpMk id="16" creationId="{BE4BC126-2DF4-A3EB-2C42-3DBAEF91C4F6}"/>
          </ac:cxnSpMkLst>
        </pc:cxnChg>
      </pc:sldChg>
      <pc:sldChg chg="addSp delSp modSp add">
        <pc:chgData name="Chí Thiện Lại" userId="15bab0e5f0902558" providerId="LiveId" clId="{98A94CD6-C675-402F-ACD8-6876FB35EAD4}" dt="2022-06-21T02:54:31.119" v="727"/>
        <pc:sldMkLst>
          <pc:docMk/>
          <pc:sldMk cId="2588149451" sldId="1793"/>
        </pc:sldMkLst>
        <pc:spChg chg="del">
          <ac:chgData name="Chí Thiện Lại" userId="15bab0e5f0902558" providerId="LiveId" clId="{98A94CD6-C675-402F-ACD8-6876FB35EAD4}" dt="2022-06-21T02:54:30.509" v="726" actId="478"/>
          <ac:spMkLst>
            <pc:docMk/>
            <pc:sldMk cId="2588149451" sldId="1793"/>
            <ac:spMk id="3" creationId="{D4988DB3-D557-4481-B9A4-7AA7F49EDC2B}"/>
          </ac:spMkLst>
        </pc:spChg>
        <pc:spChg chg="add mod">
          <ac:chgData name="Chí Thiện Lại" userId="15bab0e5f0902558" providerId="LiveId" clId="{98A94CD6-C675-402F-ACD8-6876FB35EAD4}" dt="2022-06-21T02:54:31.119" v="727"/>
          <ac:spMkLst>
            <pc:docMk/>
            <pc:sldMk cId="2588149451" sldId="1793"/>
            <ac:spMk id="4" creationId="{D4121531-6769-3E38-E2B1-99B7DCA9B461}"/>
          </ac:spMkLst>
        </pc:spChg>
        <pc:spChg chg="add mod">
          <ac:chgData name="Chí Thiện Lại" userId="15bab0e5f0902558" providerId="LiveId" clId="{98A94CD6-C675-402F-ACD8-6876FB35EAD4}" dt="2022-06-21T02:54:31.119" v="727"/>
          <ac:spMkLst>
            <pc:docMk/>
            <pc:sldMk cId="2588149451" sldId="1793"/>
            <ac:spMk id="5" creationId="{86C0C624-64CA-9563-86EC-38DC0572E0DB}"/>
          </ac:spMkLst>
        </pc:spChg>
        <pc:spChg chg="add mod">
          <ac:chgData name="Chí Thiện Lại" userId="15bab0e5f0902558" providerId="LiveId" clId="{98A94CD6-C675-402F-ACD8-6876FB35EAD4}" dt="2022-06-21T02:54:31.119" v="727"/>
          <ac:spMkLst>
            <pc:docMk/>
            <pc:sldMk cId="2588149451" sldId="1793"/>
            <ac:spMk id="6" creationId="{42445195-AD7A-D39E-2FE6-46B03038DDF7}"/>
          </ac:spMkLst>
        </pc:spChg>
        <pc:spChg chg="add mod">
          <ac:chgData name="Chí Thiện Lại" userId="15bab0e5f0902558" providerId="LiveId" clId="{98A94CD6-C675-402F-ACD8-6876FB35EAD4}" dt="2022-06-21T02:54:31.119" v="727"/>
          <ac:spMkLst>
            <pc:docMk/>
            <pc:sldMk cId="2588149451" sldId="1793"/>
            <ac:spMk id="7" creationId="{0DF744D1-41B8-73EF-D71F-57D1DF5570FE}"/>
          </ac:spMkLst>
        </pc:spChg>
        <pc:spChg chg="add mod">
          <ac:chgData name="Chí Thiện Lại" userId="15bab0e5f0902558" providerId="LiveId" clId="{98A94CD6-C675-402F-ACD8-6876FB35EAD4}" dt="2022-06-21T02:54:31.119" v="727"/>
          <ac:spMkLst>
            <pc:docMk/>
            <pc:sldMk cId="2588149451" sldId="1793"/>
            <ac:spMk id="8" creationId="{8E3351D1-7665-B52E-DDB3-E2372EF698DD}"/>
          </ac:spMkLst>
        </pc:spChg>
        <pc:spChg chg="add mod">
          <ac:chgData name="Chí Thiện Lại" userId="15bab0e5f0902558" providerId="LiveId" clId="{98A94CD6-C675-402F-ACD8-6876FB35EAD4}" dt="2022-06-21T02:54:31.119" v="727"/>
          <ac:spMkLst>
            <pc:docMk/>
            <pc:sldMk cId="2588149451" sldId="1793"/>
            <ac:spMk id="9" creationId="{555422AB-684F-1593-411B-7E59AFC498C0}"/>
          </ac:spMkLst>
        </pc:spChg>
        <pc:spChg chg="add mod">
          <ac:chgData name="Chí Thiện Lại" userId="15bab0e5f0902558" providerId="LiveId" clId="{98A94CD6-C675-402F-ACD8-6876FB35EAD4}" dt="2022-06-21T02:54:31.119" v="727"/>
          <ac:spMkLst>
            <pc:docMk/>
            <pc:sldMk cId="2588149451" sldId="1793"/>
            <ac:spMk id="10" creationId="{F46EBBA8-2859-0F27-12D5-74A51AC21DA3}"/>
          </ac:spMkLst>
        </pc:spChg>
        <pc:spChg chg="add mod">
          <ac:chgData name="Chí Thiện Lại" userId="15bab0e5f0902558" providerId="LiveId" clId="{98A94CD6-C675-402F-ACD8-6876FB35EAD4}" dt="2022-06-21T02:54:31.119" v="727"/>
          <ac:spMkLst>
            <pc:docMk/>
            <pc:sldMk cId="2588149451" sldId="1793"/>
            <ac:spMk id="11" creationId="{BB6DA7FF-B8C1-DDD2-ABB2-DC046665AFF2}"/>
          </ac:spMkLst>
        </pc:spChg>
        <pc:spChg chg="add mod">
          <ac:chgData name="Chí Thiện Lại" userId="15bab0e5f0902558" providerId="LiveId" clId="{98A94CD6-C675-402F-ACD8-6876FB35EAD4}" dt="2022-06-21T02:54:31.119" v="727"/>
          <ac:spMkLst>
            <pc:docMk/>
            <pc:sldMk cId="2588149451" sldId="1793"/>
            <ac:spMk id="19" creationId="{83C21D4C-CC8D-9720-B2A6-2D3B05DBE5F6}"/>
          </ac:spMkLst>
        </pc:spChg>
        <pc:spChg chg="add mod">
          <ac:chgData name="Chí Thiện Lại" userId="15bab0e5f0902558" providerId="LiveId" clId="{98A94CD6-C675-402F-ACD8-6876FB35EAD4}" dt="2022-06-21T02:54:31.119" v="727"/>
          <ac:spMkLst>
            <pc:docMk/>
            <pc:sldMk cId="2588149451" sldId="1793"/>
            <ac:spMk id="20" creationId="{5EE21AB8-040E-BCC3-8EE7-1480D1896F96}"/>
          </ac:spMkLst>
        </pc:spChg>
        <pc:spChg chg="add mod">
          <ac:chgData name="Chí Thiện Lại" userId="15bab0e5f0902558" providerId="LiveId" clId="{98A94CD6-C675-402F-ACD8-6876FB35EAD4}" dt="2022-06-21T02:54:31.119" v="727"/>
          <ac:spMkLst>
            <pc:docMk/>
            <pc:sldMk cId="2588149451" sldId="1793"/>
            <ac:spMk id="21" creationId="{9897D462-A3B1-BEFE-7C02-A7E4B8CF6E6F}"/>
          </ac:spMkLst>
        </pc:spChg>
        <pc:spChg chg="add mod">
          <ac:chgData name="Chí Thiện Lại" userId="15bab0e5f0902558" providerId="LiveId" clId="{98A94CD6-C675-402F-ACD8-6876FB35EAD4}" dt="2022-06-21T02:54:31.119" v="727"/>
          <ac:spMkLst>
            <pc:docMk/>
            <pc:sldMk cId="2588149451" sldId="1793"/>
            <ac:spMk id="22" creationId="{38EDEE56-11C6-F477-C8E3-2F0F80BA2F23}"/>
          </ac:spMkLst>
        </pc:spChg>
        <pc:spChg chg="add mod">
          <ac:chgData name="Chí Thiện Lại" userId="15bab0e5f0902558" providerId="LiveId" clId="{98A94CD6-C675-402F-ACD8-6876FB35EAD4}" dt="2022-06-21T02:54:31.119" v="727"/>
          <ac:spMkLst>
            <pc:docMk/>
            <pc:sldMk cId="2588149451" sldId="1793"/>
            <ac:spMk id="23" creationId="{30D20DED-1083-6DB2-7740-5E67E5B0E895}"/>
          </ac:spMkLst>
        </pc:spChg>
        <pc:spChg chg="add mod">
          <ac:chgData name="Chí Thiện Lại" userId="15bab0e5f0902558" providerId="LiveId" clId="{98A94CD6-C675-402F-ACD8-6876FB35EAD4}" dt="2022-06-21T02:54:31.119" v="727"/>
          <ac:spMkLst>
            <pc:docMk/>
            <pc:sldMk cId="2588149451" sldId="1793"/>
            <ac:spMk id="24" creationId="{3E8E88C7-6415-8D3B-9657-01E977E7A094}"/>
          </ac:spMkLst>
        </pc:spChg>
        <pc:spChg chg="add mod">
          <ac:chgData name="Chí Thiện Lại" userId="15bab0e5f0902558" providerId="LiveId" clId="{98A94CD6-C675-402F-ACD8-6876FB35EAD4}" dt="2022-06-21T02:54:31.119" v="727"/>
          <ac:spMkLst>
            <pc:docMk/>
            <pc:sldMk cId="2588149451" sldId="1793"/>
            <ac:spMk id="25" creationId="{16B4408B-F762-3C33-FCB8-C64446D20BB9}"/>
          </ac:spMkLst>
        </pc:spChg>
        <pc:spChg chg="add mod">
          <ac:chgData name="Chí Thiện Lại" userId="15bab0e5f0902558" providerId="LiveId" clId="{98A94CD6-C675-402F-ACD8-6876FB35EAD4}" dt="2022-06-21T02:54:31.119" v="727"/>
          <ac:spMkLst>
            <pc:docMk/>
            <pc:sldMk cId="2588149451" sldId="1793"/>
            <ac:spMk id="26" creationId="{55129352-E462-FE61-B53E-D8B96D29B8B2}"/>
          </ac:spMkLst>
        </pc:spChg>
        <pc:spChg chg="add mod">
          <ac:chgData name="Chí Thiện Lại" userId="15bab0e5f0902558" providerId="LiveId" clId="{98A94CD6-C675-402F-ACD8-6876FB35EAD4}" dt="2022-06-21T02:54:31.119" v="727"/>
          <ac:spMkLst>
            <pc:docMk/>
            <pc:sldMk cId="2588149451" sldId="1793"/>
            <ac:spMk id="27" creationId="{F1499647-298A-B01B-4E1F-234E131C4767}"/>
          </ac:spMkLst>
        </pc:spChg>
        <pc:spChg chg="add mod">
          <ac:chgData name="Chí Thiện Lại" userId="15bab0e5f0902558" providerId="LiveId" clId="{98A94CD6-C675-402F-ACD8-6876FB35EAD4}" dt="2022-06-21T02:54:31.119" v="727"/>
          <ac:spMkLst>
            <pc:docMk/>
            <pc:sldMk cId="2588149451" sldId="1793"/>
            <ac:spMk id="28" creationId="{11158D1D-2E08-F7DC-7F30-A525D4A5117B}"/>
          </ac:spMkLst>
        </pc:spChg>
        <pc:spChg chg="add mod">
          <ac:chgData name="Chí Thiện Lại" userId="15bab0e5f0902558" providerId="LiveId" clId="{98A94CD6-C675-402F-ACD8-6876FB35EAD4}" dt="2022-06-21T02:54:31.119" v="727"/>
          <ac:spMkLst>
            <pc:docMk/>
            <pc:sldMk cId="2588149451" sldId="1793"/>
            <ac:spMk id="29" creationId="{2808989E-3F2B-89F7-FF22-BD8A424B3EBF}"/>
          </ac:spMkLst>
        </pc:spChg>
        <pc:spChg chg="add mod">
          <ac:chgData name="Chí Thiện Lại" userId="15bab0e5f0902558" providerId="LiveId" clId="{98A94CD6-C675-402F-ACD8-6876FB35EAD4}" dt="2022-06-21T02:54:31.119" v="727"/>
          <ac:spMkLst>
            <pc:docMk/>
            <pc:sldMk cId="2588149451" sldId="1793"/>
            <ac:spMk id="30" creationId="{009DF951-C938-B542-C43C-0BDB59388F84}"/>
          </ac:spMkLst>
        </pc:spChg>
        <pc:grpChg chg="add mod">
          <ac:chgData name="Chí Thiện Lại" userId="15bab0e5f0902558" providerId="LiveId" clId="{98A94CD6-C675-402F-ACD8-6876FB35EAD4}" dt="2022-06-21T02:54:31.119" v="727"/>
          <ac:grpSpMkLst>
            <pc:docMk/>
            <pc:sldMk cId="2588149451" sldId="1793"/>
            <ac:grpSpMk id="12" creationId="{2F8D7399-C7BC-0C32-B8E9-6ABBF0E31C62}"/>
          </ac:grpSpMkLst>
        </pc:grpChg>
        <pc:cxnChg chg="mod">
          <ac:chgData name="Chí Thiện Lại" userId="15bab0e5f0902558" providerId="LiveId" clId="{98A94CD6-C675-402F-ACD8-6876FB35EAD4}" dt="2022-06-21T02:54:31.119" v="727"/>
          <ac:cxnSpMkLst>
            <pc:docMk/>
            <pc:sldMk cId="2588149451" sldId="1793"/>
            <ac:cxnSpMk id="13" creationId="{906B586C-4576-557E-5D06-2ECF183369F5}"/>
          </ac:cxnSpMkLst>
        </pc:cxnChg>
        <pc:cxnChg chg="mod">
          <ac:chgData name="Chí Thiện Lại" userId="15bab0e5f0902558" providerId="LiveId" clId="{98A94CD6-C675-402F-ACD8-6876FB35EAD4}" dt="2022-06-21T02:54:31.119" v="727"/>
          <ac:cxnSpMkLst>
            <pc:docMk/>
            <pc:sldMk cId="2588149451" sldId="1793"/>
            <ac:cxnSpMk id="14" creationId="{4FE12F7F-5728-30B4-624C-2F82C4910790}"/>
          </ac:cxnSpMkLst>
        </pc:cxnChg>
        <pc:cxnChg chg="mod">
          <ac:chgData name="Chí Thiện Lại" userId="15bab0e5f0902558" providerId="LiveId" clId="{98A94CD6-C675-402F-ACD8-6876FB35EAD4}" dt="2022-06-21T02:54:31.119" v="727"/>
          <ac:cxnSpMkLst>
            <pc:docMk/>
            <pc:sldMk cId="2588149451" sldId="1793"/>
            <ac:cxnSpMk id="15" creationId="{A9F4F68B-724D-0CF2-65A7-0B0521D0A677}"/>
          </ac:cxnSpMkLst>
        </pc:cxnChg>
        <pc:cxnChg chg="add mod">
          <ac:chgData name="Chí Thiện Lại" userId="15bab0e5f0902558" providerId="LiveId" clId="{98A94CD6-C675-402F-ACD8-6876FB35EAD4}" dt="2022-06-21T02:54:31.119" v="727"/>
          <ac:cxnSpMkLst>
            <pc:docMk/>
            <pc:sldMk cId="2588149451" sldId="1793"/>
            <ac:cxnSpMk id="16" creationId="{A9C6DCB9-6754-3D7C-1E89-246B58D91889}"/>
          </ac:cxnSpMkLst>
        </pc:cxnChg>
        <pc:cxnChg chg="add mod">
          <ac:chgData name="Chí Thiện Lại" userId="15bab0e5f0902558" providerId="LiveId" clId="{98A94CD6-C675-402F-ACD8-6876FB35EAD4}" dt="2022-06-21T02:54:31.119" v="727"/>
          <ac:cxnSpMkLst>
            <pc:docMk/>
            <pc:sldMk cId="2588149451" sldId="1793"/>
            <ac:cxnSpMk id="17" creationId="{F841ACE4-FE8C-5312-E97B-B9E46022591A}"/>
          </ac:cxnSpMkLst>
        </pc:cxnChg>
        <pc:cxnChg chg="add mod">
          <ac:chgData name="Chí Thiện Lại" userId="15bab0e5f0902558" providerId="LiveId" clId="{98A94CD6-C675-402F-ACD8-6876FB35EAD4}" dt="2022-06-21T02:54:31.119" v="727"/>
          <ac:cxnSpMkLst>
            <pc:docMk/>
            <pc:sldMk cId="2588149451" sldId="1793"/>
            <ac:cxnSpMk id="18" creationId="{A64B7AB3-0B1E-B0CF-C0C7-E433F826AB64}"/>
          </ac:cxnSpMkLst>
        </pc:cxnChg>
        <pc:cxnChg chg="add mod">
          <ac:chgData name="Chí Thiện Lại" userId="15bab0e5f0902558" providerId="LiveId" clId="{98A94CD6-C675-402F-ACD8-6876FB35EAD4}" dt="2022-06-21T02:54:31.119" v="727"/>
          <ac:cxnSpMkLst>
            <pc:docMk/>
            <pc:sldMk cId="2588149451" sldId="1793"/>
            <ac:cxnSpMk id="31" creationId="{F697D29E-30C7-2809-7974-53A3BBDF6175}"/>
          </ac:cxnSpMkLst>
        </pc:cxnChg>
        <pc:cxnChg chg="add mod">
          <ac:chgData name="Chí Thiện Lại" userId="15bab0e5f0902558" providerId="LiveId" clId="{98A94CD6-C675-402F-ACD8-6876FB35EAD4}" dt="2022-06-21T02:54:31.119" v="727"/>
          <ac:cxnSpMkLst>
            <pc:docMk/>
            <pc:sldMk cId="2588149451" sldId="1793"/>
            <ac:cxnSpMk id="32" creationId="{81F1918E-4B9F-5B57-1033-7FF07580F94E}"/>
          </ac:cxnSpMkLst>
        </pc:cxnChg>
      </pc:sldChg>
      <pc:sldChg chg="addSp delSp modSp add">
        <pc:chgData name="Chí Thiện Lại" userId="15bab0e5f0902558" providerId="LiveId" clId="{98A94CD6-C675-402F-ACD8-6876FB35EAD4}" dt="2022-06-21T02:54:46.046" v="729" actId="478"/>
        <pc:sldMkLst>
          <pc:docMk/>
          <pc:sldMk cId="4026639186" sldId="1794"/>
        </pc:sldMkLst>
        <pc:spChg chg="del">
          <ac:chgData name="Chí Thiện Lại" userId="15bab0e5f0902558" providerId="LiveId" clId="{98A94CD6-C675-402F-ACD8-6876FB35EAD4}" dt="2022-06-21T02:54:46.046" v="729" actId="478"/>
          <ac:spMkLst>
            <pc:docMk/>
            <pc:sldMk cId="4026639186" sldId="1794"/>
            <ac:spMk id="3" creationId="{D4988DB3-D557-4481-B9A4-7AA7F49EDC2B}"/>
          </ac:spMkLst>
        </pc:spChg>
        <pc:spChg chg="add mod">
          <ac:chgData name="Chí Thiện Lại" userId="15bab0e5f0902558" providerId="LiveId" clId="{98A94CD6-C675-402F-ACD8-6876FB35EAD4}" dt="2022-06-21T02:54:43.676" v="728"/>
          <ac:spMkLst>
            <pc:docMk/>
            <pc:sldMk cId="4026639186" sldId="1794"/>
            <ac:spMk id="7" creationId="{84FE2F4F-F551-6ECE-8C48-BF1D82E0DB08}"/>
          </ac:spMkLst>
        </pc:spChg>
        <pc:spChg chg="add mod">
          <ac:chgData name="Chí Thiện Lại" userId="15bab0e5f0902558" providerId="LiveId" clId="{98A94CD6-C675-402F-ACD8-6876FB35EAD4}" dt="2022-06-21T02:54:43.676" v="728"/>
          <ac:spMkLst>
            <pc:docMk/>
            <pc:sldMk cId="4026639186" sldId="1794"/>
            <ac:spMk id="8" creationId="{8215795A-4696-C7D9-A01D-47FCCD9D121F}"/>
          </ac:spMkLst>
        </pc:spChg>
        <pc:spChg chg="add mod">
          <ac:chgData name="Chí Thiện Lại" userId="15bab0e5f0902558" providerId="LiveId" clId="{98A94CD6-C675-402F-ACD8-6876FB35EAD4}" dt="2022-06-21T02:54:43.676" v="728"/>
          <ac:spMkLst>
            <pc:docMk/>
            <pc:sldMk cId="4026639186" sldId="1794"/>
            <ac:spMk id="9" creationId="{A7FA1AB7-A7BD-65CB-D149-0D53F9A2843A}"/>
          </ac:spMkLst>
        </pc:spChg>
        <pc:spChg chg="add mod">
          <ac:chgData name="Chí Thiện Lại" userId="15bab0e5f0902558" providerId="LiveId" clId="{98A94CD6-C675-402F-ACD8-6876FB35EAD4}" dt="2022-06-21T02:54:43.676" v="728"/>
          <ac:spMkLst>
            <pc:docMk/>
            <pc:sldMk cId="4026639186" sldId="1794"/>
            <ac:spMk id="10" creationId="{FFDDC06B-1257-DFBC-705B-8887E5C341C9}"/>
          </ac:spMkLst>
        </pc:spChg>
        <pc:spChg chg="add mod">
          <ac:chgData name="Chí Thiện Lại" userId="15bab0e5f0902558" providerId="LiveId" clId="{98A94CD6-C675-402F-ACD8-6876FB35EAD4}" dt="2022-06-21T02:54:43.676" v="728"/>
          <ac:spMkLst>
            <pc:docMk/>
            <pc:sldMk cId="4026639186" sldId="1794"/>
            <ac:spMk id="11" creationId="{FB602B31-042F-B294-1877-E61FC497C167}"/>
          </ac:spMkLst>
        </pc:spChg>
        <pc:spChg chg="add mod">
          <ac:chgData name="Chí Thiện Lại" userId="15bab0e5f0902558" providerId="LiveId" clId="{98A94CD6-C675-402F-ACD8-6876FB35EAD4}" dt="2022-06-21T02:54:43.676" v="728"/>
          <ac:spMkLst>
            <pc:docMk/>
            <pc:sldMk cId="4026639186" sldId="1794"/>
            <ac:spMk id="12" creationId="{F4B7CDE1-4F61-62D3-CB05-BBED447FD876}"/>
          </ac:spMkLst>
        </pc:spChg>
        <pc:spChg chg="add mod">
          <ac:chgData name="Chí Thiện Lại" userId="15bab0e5f0902558" providerId="LiveId" clId="{98A94CD6-C675-402F-ACD8-6876FB35EAD4}" dt="2022-06-21T02:54:43.676" v="728"/>
          <ac:spMkLst>
            <pc:docMk/>
            <pc:sldMk cId="4026639186" sldId="1794"/>
            <ac:spMk id="13" creationId="{ABC5B8C1-0B53-6F89-623F-16C0BBE44B6E}"/>
          </ac:spMkLst>
        </pc:spChg>
        <pc:spChg chg="add mod">
          <ac:chgData name="Chí Thiện Lại" userId="15bab0e5f0902558" providerId="LiveId" clId="{98A94CD6-C675-402F-ACD8-6876FB35EAD4}" dt="2022-06-21T02:54:43.676" v="728"/>
          <ac:spMkLst>
            <pc:docMk/>
            <pc:sldMk cId="4026639186" sldId="1794"/>
            <ac:spMk id="14" creationId="{B94FC1AD-3E2E-A670-4EC4-FC722B71911B}"/>
          </ac:spMkLst>
        </pc:spChg>
        <pc:spChg chg="add mod">
          <ac:chgData name="Chí Thiện Lại" userId="15bab0e5f0902558" providerId="LiveId" clId="{98A94CD6-C675-402F-ACD8-6876FB35EAD4}" dt="2022-06-21T02:54:43.676" v="728"/>
          <ac:spMkLst>
            <pc:docMk/>
            <pc:sldMk cId="4026639186" sldId="1794"/>
            <ac:spMk id="15" creationId="{FFE1E713-2951-4D2E-52E7-FCABC1C21022}"/>
          </ac:spMkLst>
        </pc:spChg>
        <pc:spChg chg="add mod">
          <ac:chgData name="Chí Thiện Lại" userId="15bab0e5f0902558" providerId="LiveId" clId="{98A94CD6-C675-402F-ACD8-6876FB35EAD4}" dt="2022-06-21T02:54:43.676" v="728"/>
          <ac:spMkLst>
            <pc:docMk/>
            <pc:sldMk cId="4026639186" sldId="1794"/>
            <ac:spMk id="16" creationId="{2087A348-1A5C-AD78-0D61-BBDD04F45497}"/>
          </ac:spMkLst>
        </pc:spChg>
        <pc:spChg chg="add mod">
          <ac:chgData name="Chí Thiện Lại" userId="15bab0e5f0902558" providerId="LiveId" clId="{98A94CD6-C675-402F-ACD8-6876FB35EAD4}" dt="2022-06-21T02:54:43.676" v="728"/>
          <ac:spMkLst>
            <pc:docMk/>
            <pc:sldMk cId="4026639186" sldId="1794"/>
            <ac:spMk id="17" creationId="{16AC641C-B5F8-7D94-6DC5-7A9B0EFD0B88}"/>
          </ac:spMkLst>
        </pc:spChg>
        <pc:spChg chg="add mod">
          <ac:chgData name="Chí Thiện Lại" userId="15bab0e5f0902558" providerId="LiveId" clId="{98A94CD6-C675-402F-ACD8-6876FB35EAD4}" dt="2022-06-21T02:54:43.676" v="728"/>
          <ac:spMkLst>
            <pc:docMk/>
            <pc:sldMk cId="4026639186" sldId="1794"/>
            <ac:spMk id="18" creationId="{235E3A35-438F-29B3-8AD1-3B3029AA771C}"/>
          </ac:spMkLst>
        </pc:spChg>
        <pc:spChg chg="add mod">
          <ac:chgData name="Chí Thiện Lại" userId="15bab0e5f0902558" providerId="LiveId" clId="{98A94CD6-C675-402F-ACD8-6876FB35EAD4}" dt="2022-06-21T02:54:43.676" v="728"/>
          <ac:spMkLst>
            <pc:docMk/>
            <pc:sldMk cId="4026639186" sldId="1794"/>
            <ac:spMk id="22" creationId="{55C1B83F-74DC-1F3A-9D63-523216189AB6}"/>
          </ac:spMkLst>
        </pc:spChg>
        <pc:spChg chg="add mod">
          <ac:chgData name="Chí Thiện Lại" userId="15bab0e5f0902558" providerId="LiveId" clId="{98A94CD6-C675-402F-ACD8-6876FB35EAD4}" dt="2022-06-21T02:54:43.676" v="728"/>
          <ac:spMkLst>
            <pc:docMk/>
            <pc:sldMk cId="4026639186" sldId="1794"/>
            <ac:spMk id="23" creationId="{365A4CF2-76C1-925D-9DDB-24C78295DB07}"/>
          </ac:spMkLst>
        </pc:spChg>
        <pc:spChg chg="add mod">
          <ac:chgData name="Chí Thiện Lại" userId="15bab0e5f0902558" providerId="LiveId" clId="{98A94CD6-C675-402F-ACD8-6876FB35EAD4}" dt="2022-06-21T02:54:43.676" v="728"/>
          <ac:spMkLst>
            <pc:docMk/>
            <pc:sldMk cId="4026639186" sldId="1794"/>
            <ac:spMk id="24" creationId="{BED54B87-43D9-B780-4149-A58E576B3451}"/>
          </ac:spMkLst>
        </pc:spChg>
        <pc:spChg chg="add mod">
          <ac:chgData name="Chí Thiện Lại" userId="15bab0e5f0902558" providerId="LiveId" clId="{98A94CD6-C675-402F-ACD8-6876FB35EAD4}" dt="2022-06-21T02:54:43.676" v="728"/>
          <ac:spMkLst>
            <pc:docMk/>
            <pc:sldMk cId="4026639186" sldId="1794"/>
            <ac:spMk id="25" creationId="{6C6379A2-27C7-7BBD-73C1-AE511F8F34E2}"/>
          </ac:spMkLst>
        </pc:spChg>
        <pc:spChg chg="add mod">
          <ac:chgData name="Chí Thiện Lại" userId="15bab0e5f0902558" providerId="LiveId" clId="{98A94CD6-C675-402F-ACD8-6876FB35EAD4}" dt="2022-06-21T02:54:43.676" v="728"/>
          <ac:spMkLst>
            <pc:docMk/>
            <pc:sldMk cId="4026639186" sldId="1794"/>
            <ac:spMk id="26" creationId="{C33FF5D4-125D-DA62-DB22-BBBF0C1C142E}"/>
          </ac:spMkLst>
        </pc:spChg>
        <pc:spChg chg="add mod">
          <ac:chgData name="Chí Thiện Lại" userId="15bab0e5f0902558" providerId="LiveId" clId="{98A94CD6-C675-402F-ACD8-6876FB35EAD4}" dt="2022-06-21T02:54:43.676" v="728"/>
          <ac:spMkLst>
            <pc:docMk/>
            <pc:sldMk cId="4026639186" sldId="1794"/>
            <ac:spMk id="27" creationId="{4EDC0D33-AF6A-B850-F6D5-B58FA1AA48D1}"/>
          </ac:spMkLst>
        </pc:spChg>
        <pc:spChg chg="add mod">
          <ac:chgData name="Chí Thiện Lại" userId="15bab0e5f0902558" providerId="LiveId" clId="{98A94CD6-C675-402F-ACD8-6876FB35EAD4}" dt="2022-06-21T02:54:43.676" v="728"/>
          <ac:spMkLst>
            <pc:docMk/>
            <pc:sldMk cId="4026639186" sldId="1794"/>
            <ac:spMk id="28" creationId="{FD6DE8A3-8789-70E1-43A4-6261C6D6E4A7}"/>
          </ac:spMkLst>
        </pc:spChg>
        <pc:spChg chg="add mod">
          <ac:chgData name="Chí Thiện Lại" userId="15bab0e5f0902558" providerId="LiveId" clId="{98A94CD6-C675-402F-ACD8-6876FB35EAD4}" dt="2022-06-21T02:54:43.676" v="728"/>
          <ac:spMkLst>
            <pc:docMk/>
            <pc:sldMk cId="4026639186" sldId="1794"/>
            <ac:spMk id="29" creationId="{50EB3249-18B9-5F82-DA80-83893057DFC7}"/>
          </ac:spMkLst>
        </pc:spChg>
        <pc:spChg chg="add mod">
          <ac:chgData name="Chí Thiện Lại" userId="15bab0e5f0902558" providerId="LiveId" clId="{98A94CD6-C675-402F-ACD8-6876FB35EAD4}" dt="2022-06-21T02:54:43.676" v="728"/>
          <ac:spMkLst>
            <pc:docMk/>
            <pc:sldMk cId="4026639186" sldId="1794"/>
            <ac:spMk id="30" creationId="{8844E3D4-72F2-71E0-CDE5-51524CC286B8}"/>
          </ac:spMkLst>
        </pc:spChg>
        <pc:spChg chg="add mod">
          <ac:chgData name="Chí Thiện Lại" userId="15bab0e5f0902558" providerId="LiveId" clId="{98A94CD6-C675-402F-ACD8-6876FB35EAD4}" dt="2022-06-21T02:54:43.676" v="728"/>
          <ac:spMkLst>
            <pc:docMk/>
            <pc:sldMk cId="4026639186" sldId="1794"/>
            <ac:spMk id="31" creationId="{83ACAEB8-9562-B06D-721A-E5ECF5E69514}"/>
          </ac:spMkLst>
        </pc:spChg>
        <pc:grpChg chg="add mod">
          <ac:chgData name="Chí Thiện Lại" userId="15bab0e5f0902558" providerId="LiveId" clId="{98A94CD6-C675-402F-ACD8-6876FB35EAD4}" dt="2022-06-21T02:54:43.676" v="728"/>
          <ac:grpSpMkLst>
            <pc:docMk/>
            <pc:sldMk cId="4026639186" sldId="1794"/>
            <ac:grpSpMk id="32" creationId="{65650CFB-D94B-6CF6-DFF7-384DCAA406E0}"/>
          </ac:grpSpMkLst>
        </pc:grpChg>
        <pc:cxnChg chg="add mod">
          <ac:chgData name="Chí Thiện Lại" userId="15bab0e5f0902558" providerId="LiveId" clId="{98A94CD6-C675-402F-ACD8-6876FB35EAD4}" dt="2022-06-21T02:54:43.676" v="728"/>
          <ac:cxnSpMkLst>
            <pc:docMk/>
            <pc:sldMk cId="4026639186" sldId="1794"/>
            <ac:cxnSpMk id="4" creationId="{D690B3E1-4152-59C9-8B30-E044AD10C1EE}"/>
          </ac:cxnSpMkLst>
        </pc:cxnChg>
        <pc:cxnChg chg="add mod">
          <ac:chgData name="Chí Thiện Lại" userId="15bab0e5f0902558" providerId="LiveId" clId="{98A94CD6-C675-402F-ACD8-6876FB35EAD4}" dt="2022-06-21T02:54:43.676" v="728"/>
          <ac:cxnSpMkLst>
            <pc:docMk/>
            <pc:sldMk cId="4026639186" sldId="1794"/>
            <ac:cxnSpMk id="5" creationId="{64ECA7AD-F334-B19A-296B-85E3913CA530}"/>
          </ac:cxnSpMkLst>
        </pc:cxnChg>
        <pc:cxnChg chg="add mod">
          <ac:chgData name="Chí Thiện Lại" userId="15bab0e5f0902558" providerId="LiveId" clId="{98A94CD6-C675-402F-ACD8-6876FB35EAD4}" dt="2022-06-21T02:54:43.676" v="728"/>
          <ac:cxnSpMkLst>
            <pc:docMk/>
            <pc:sldMk cId="4026639186" sldId="1794"/>
            <ac:cxnSpMk id="6" creationId="{D41ED9B2-711B-545B-91FE-92E6DFAB8DFE}"/>
          </ac:cxnSpMkLst>
        </pc:cxnChg>
        <pc:cxnChg chg="add mod">
          <ac:chgData name="Chí Thiện Lại" userId="15bab0e5f0902558" providerId="LiveId" clId="{98A94CD6-C675-402F-ACD8-6876FB35EAD4}" dt="2022-06-21T02:54:43.676" v="728"/>
          <ac:cxnSpMkLst>
            <pc:docMk/>
            <pc:sldMk cId="4026639186" sldId="1794"/>
            <ac:cxnSpMk id="19" creationId="{5685264A-105F-10B0-E96B-9384806F03C7}"/>
          </ac:cxnSpMkLst>
        </pc:cxnChg>
        <pc:cxnChg chg="add mod">
          <ac:chgData name="Chí Thiện Lại" userId="15bab0e5f0902558" providerId="LiveId" clId="{98A94CD6-C675-402F-ACD8-6876FB35EAD4}" dt="2022-06-21T02:54:43.676" v="728"/>
          <ac:cxnSpMkLst>
            <pc:docMk/>
            <pc:sldMk cId="4026639186" sldId="1794"/>
            <ac:cxnSpMk id="20" creationId="{A25DEE34-E4C5-F1D8-37E8-92B0CA35E44B}"/>
          </ac:cxnSpMkLst>
        </pc:cxnChg>
        <pc:cxnChg chg="add mod">
          <ac:chgData name="Chí Thiện Lại" userId="15bab0e5f0902558" providerId="LiveId" clId="{98A94CD6-C675-402F-ACD8-6876FB35EAD4}" dt="2022-06-21T02:54:43.676" v="728"/>
          <ac:cxnSpMkLst>
            <pc:docMk/>
            <pc:sldMk cId="4026639186" sldId="1794"/>
            <ac:cxnSpMk id="21" creationId="{D48F4542-3FE1-1991-F197-AFB4C363C6B8}"/>
          </ac:cxnSpMkLst>
        </pc:cxnChg>
        <pc:cxnChg chg="mod">
          <ac:chgData name="Chí Thiện Lại" userId="15bab0e5f0902558" providerId="LiveId" clId="{98A94CD6-C675-402F-ACD8-6876FB35EAD4}" dt="2022-06-21T02:54:43.676" v="728"/>
          <ac:cxnSpMkLst>
            <pc:docMk/>
            <pc:sldMk cId="4026639186" sldId="1794"/>
            <ac:cxnSpMk id="33" creationId="{15A8F13E-F8B3-1F3D-0AF6-9649522E394C}"/>
          </ac:cxnSpMkLst>
        </pc:cxnChg>
        <pc:cxnChg chg="mod">
          <ac:chgData name="Chí Thiện Lại" userId="15bab0e5f0902558" providerId="LiveId" clId="{98A94CD6-C675-402F-ACD8-6876FB35EAD4}" dt="2022-06-21T02:54:43.676" v="728"/>
          <ac:cxnSpMkLst>
            <pc:docMk/>
            <pc:sldMk cId="4026639186" sldId="1794"/>
            <ac:cxnSpMk id="34" creationId="{FC4354EC-5970-39A7-C98B-47D46C575D8E}"/>
          </ac:cxnSpMkLst>
        </pc:cxnChg>
        <pc:cxnChg chg="mod">
          <ac:chgData name="Chí Thiện Lại" userId="15bab0e5f0902558" providerId="LiveId" clId="{98A94CD6-C675-402F-ACD8-6876FB35EAD4}" dt="2022-06-21T02:54:43.676" v="728"/>
          <ac:cxnSpMkLst>
            <pc:docMk/>
            <pc:sldMk cId="4026639186" sldId="1794"/>
            <ac:cxnSpMk id="35" creationId="{5039DD00-8EF2-5D62-0683-0744DF3FAE91}"/>
          </ac:cxnSpMkLst>
        </pc:cxnChg>
      </pc:sldChg>
      <pc:sldChg chg="add del">
        <pc:chgData name="Chí Thiện Lại" userId="15bab0e5f0902558" providerId="LiveId" clId="{98A94CD6-C675-402F-ACD8-6876FB35EAD4}" dt="2022-06-21T02:55:59.319" v="746" actId="47"/>
        <pc:sldMkLst>
          <pc:docMk/>
          <pc:sldMk cId="1774920137" sldId="1795"/>
        </pc:sldMkLst>
      </pc:sldChg>
      <pc:sldChg chg="add del">
        <pc:chgData name="Chí Thiện Lại" userId="15bab0e5f0902558" providerId="LiveId" clId="{98A94CD6-C675-402F-ACD8-6876FB35EAD4}" dt="2022-06-21T02:55:59.319" v="746" actId="47"/>
        <pc:sldMkLst>
          <pc:docMk/>
          <pc:sldMk cId="2475890441" sldId="1796"/>
        </pc:sldMkLst>
      </pc:sldChg>
      <pc:sldChg chg="add del">
        <pc:chgData name="Chí Thiện Lại" userId="15bab0e5f0902558" providerId="LiveId" clId="{98A94CD6-C675-402F-ACD8-6876FB35EAD4}" dt="2022-06-21T02:55:59.319" v="746" actId="47"/>
        <pc:sldMkLst>
          <pc:docMk/>
          <pc:sldMk cId="3433780052" sldId="1797"/>
        </pc:sldMkLst>
      </pc:sldChg>
      <pc:sldChg chg="add del">
        <pc:chgData name="Chí Thiện Lại" userId="15bab0e5f0902558" providerId="LiveId" clId="{98A94CD6-C675-402F-ACD8-6876FB35EAD4}" dt="2022-06-21T02:55:59.319" v="746" actId="47"/>
        <pc:sldMkLst>
          <pc:docMk/>
          <pc:sldMk cId="1421327363" sldId="1798"/>
        </pc:sldMkLst>
      </pc:sldChg>
      <pc:sldChg chg="add">
        <pc:chgData name="Chí Thiện Lại" userId="15bab0e5f0902558" providerId="LiveId" clId="{98A94CD6-C675-402F-ACD8-6876FB35EAD4}" dt="2022-06-21T03:00:22.366" v="826"/>
        <pc:sldMkLst>
          <pc:docMk/>
          <pc:sldMk cId="2484261082" sldId="1799"/>
        </pc:sldMkLst>
      </pc:sldChg>
      <pc:sldChg chg="addSp delSp modSp add del mod">
        <pc:chgData name="Chí Thiện Lại" userId="15bab0e5f0902558" providerId="LiveId" clId="{98A94CD6-C675-402F-ACD8-6876FB35EAD4}" dt="2022-06-21T03:00:12.186" v="825" actId="2696"/>
        <pc:sldMkLst>
          <pc:docMk/>
          <pc:sldMk cId="2883224866" sldId="1799"/>
        </pc:sldMkLst>
        <pc:spChg chg="mod">
          <ac:chgData name="Chí Thiện Lại" userId="15bab0e5f0902558" providerId="LiveId" clId="{98A94CD6-C675-402F-ACD8-6876FB35EAD4}" dt="2022-06-21T02:59:53.546" v="816" actId="20577"/>
          <ac:spMkLst>
            <pc:docMk/>
            <pc:sldMk cId="2883224866" sldId="1799"/>
            <ac:spMk id="2" creationId="{31D43081-59D6-4958-9475-1304F6C3217E}"/>
          </ac:spMkLst>
        </pc:spChg>
        <pc:spChg chg="del">
          <ac:chgData name="Chí Thiện Lại" userId="15bab0e5f0902558" providerId="LiveId" clId="{98A94CD6-C675-402F-ACD8-6876FB35EAD4}" dt="2022-06-21T02:55:36.776" v="740" actId="478"/>
          <ac:spMkLst>
            <pc:docMk/>
            <pc:sldMk cId="2883224866" sldId="1799"/>
            <ac:spMk id="3" creationId="{D4988DB3-D557-4481-B9A4-7AA7F49EDC2B}"/>
          </ac:spMkLst>
        </pc:spChg>
        <pc:spChg chg="add mod">
          <ac:chgData name="Chí Thiện Lại" userId="15bab0e5f0902558" providerId="LiveId" clId="{98A94CD6-C675-402F-ACD8-6876FB35EAD4}" dt="2022-06-21T02:55:37.337" v="741"/>
          <ac:spMkLst>
            <pc:docMk/>
            <pc:sldMk cId="2883224866" sldId="1799"/>
            <ac:spMk id="7" creationId="{016B081E-1A37-A8E9-196C-A30D1682C684}"/>
          </ac:spMkLst>
        </pc:spChg>
        <pc:spChg chg="add mod">
          <ac:chgData name="Chí Thiện Lại" userId="15bab0e5f0902558" providerId="LiveId" clId="{98A94CD6-C675-402F-ACD8-6876FB35EAD4}" dt="2022-06-21T02:55:37.337" v="741"/>
          <ac:spMkLst>
            <pc:docMk/>
            <pc:sldMk cId="2883224866" sldId="1799"/>
            <ac:spMk id="8" creationId="{6F4BFAF6-B564-E504-BDBC-80C91197BE3C}"/>
          </ac:spMkLst>
        </pc:spChg>
        <pc:spChg chg="add mod">
          <ac:chgData name="Chí Thiện Lại" userId="15bab0e5f0902558" providerId="LiveId" clId="{98A94CD6-C675-402F-ACD8-6876FB35EAD4}" dt="2022-06-21T02:55:37.337" v="741"/>
          <ac:spMkLst>
            <pc:docMk/>
            <pc:sldMk cId="2883224866" sldId="1799"/>
            <ac:spMk id="9" creationId="{F56B4BD8-E24B-0DB6-5D5D-DA010D0F1880}"/>
          </ac:spMkLst>
        </pc:spChg>
        <pc:spChg chg="add mod">
          <ac:chgData name="Chí Thiện Lại" userId="15bab0e5f0902558" providerId="LiveId" clId="{98A94CD6-C675-402F-ACD8-6876FB35EAD4}" dt="2022-06-21T02:55:37.337" v="741"/>
          <ac:spMkLst>
            <pc:docMk/>
            <pc:sldMk cId="2883224866" sldId="1799"/>
            <ac:spMk id="10" creationId="{AB53206A-4C11-6A7E-4843-B69C7B091E44}"/>
          </ac:spMkLst>
        </pc:spChg>
        <pc:spChg chg="add mod">
          <ac:chgData name="Chí Thiện Lại" userId="15bab0e5f0902558" providerId="LiveId" clId="{98A94CD6-C675-402F-ACD8-6876FB35EAD4}" dt="2022-06-21T02:55:37.337" v="741"/>
          <ac:spMkLst>
            <pc:docMk/>
            <pc:sldMk cId="2883224866" sldId="1799"/>
            <ac:spMk id="11" creationId="{DBBEB670-EB9F-99F1-12CF-5F2F7A2FB1A9}"/>
          </ac:spMkLst>
        </pc:spChg>
        <pc:spChg chg="add mod">
          <ac:chgData name="Chí Thiện Lại" userId="15bab0e5f0902558" providerId="LiveId" clId="{98A94CD6-C675-402F-ACD8-6876FB35EAD4}" dt="2022-06-21T02:55:37.337" v="741"/>
          <ac:spMkLst>
            <pc:docMk/>
            <pc:sldMk cId="2883224866" sldId="1799"/>
            <ac:spMk id="12" creationId="{5D445CBD-C957-F3E7-F2ED-99FF17F65277}"/>
          </ac:spMkLst>
        </pc:spChg>
        <pc:spChg chg="add mod">
          <ac:chgData name="Chí Thiện Lại" userId="15bab0e5f0902558" providerId="LiveId" clId="{98A94CD6-C675-402F-ACD8-6876FB35EAD4}" dt="2022-06-21T02:55:37.337" v="741"/>
          <ac:spMkLst>
            <pc:docMk/>
            <pc:sldMk cId="2883224866" sldId="1799"/>
            <ac:spMk id="13" creationId="{FEFBE79F-B72C-C5CA-87F6-FF7A1C457C80}"/>
          </ac:spMkLst>
        </pc:spChg>
        <pc:spChg chg="add mod">
          <ac:chgData name="Chí Thiện Lại" userId="15bab0e5f0902558" providerId="LiveId" clId="{98A94CD6-C675-402F-ACD8-6876FB35EAD4}" dt="2022-06-21T02:55:37.337" v="741"/>
          <ac:spMkLst>
            <pc:docMk/>
            <pc:sldMk cId="2883224866" sldId="1799"/>
            <ac:spMk id="14" creationId="{4F2488DB-8181-758B-616C-2FC4ADC6EE41}"/>
          </ac:spMkLst>
        </pc:spChg>
        <pc:spChg chg="add mod">
          <ac:chgData name="Chí Thiện Lại" userId="15bab0e5f0902558" providerId="LiveId" clId="{98A94CD6-C675-402F-ACD8-6876FB35EAD4}" dt="2022-06-21T02:55:37.337" v="741"/>
          <ac:spMkLst>
            <pc:docMk/>
            <pc:sldMk cId="2883224866" sldId="1799"/>
            <ac:spMk id="15" creationId="{180BDB22-4E9F-D241-F587-390AECD45402}"/>
          </ac:spMkLst>
        </pc:spChg>
        <pc:spChg chg="add mod">
          <ac:chgData name="Chí Thiện Lại" userId="15bab0e5f0902558" providerId="LiveId" clId="{98A94CD6-C675-402F-ACD8-6876FB35EAD4}" dt="2022-06-21T02:55:37.337" v="741"/>
          <ac:spMkLst>
            <pc:docMk/>
            <pc:sldMk cId="2883224866" sldId="1799"/>
            <ac:spMk id="16" creationId="{F207CC5B-64A8-F294-7DC7-CB568FA402E2}"/>
          </ac:spMkLst>
        </pc:spChg>
        <pc:spChg chg="add mod">
          <ac:chgData name="Chí Thiện Lại" userId="15bab0e5f0902558" providerId="LiveId" clId="{98A94CD6-C675-402F-ACD8-6876FB35EAD4}" dt="2022-06-21T02:55:37.337" v="741"/>
          <ac:spMkLst>
            <pc:docMk/>
            <pc:sldMk cId="2883224866" sldId="1799"/>
            <ac:spMk id="17" creationId="{41B2F6E3-19AB-A83B-66D9-0052585F1EDA}"/>
          </ac:spMkLst>
        </pc:spChg>
        <pc:spChg chg="add mod">
          <ac:chgData name="Chí Thiện Lại" userId="15bab0e5f0902558" providerId="LiveId" clId="{98A94CD6-C675-402F-ACD8-6876FB35EAD4}" dt="2022-06-21T02:55:37.337" v="741"/>
          <ac:spMkLst>
            <pc:docMk/>
            <pc:sldMk cId="2883224866" sldId="1799"/>
            <ac:spMk id="18" creationId="{85E04972-DB8C-ED68-4F81-FBFBFFEF72DD}"/>
          </ac:spMkLst>
        </pc:spChg>
        <pc:spChg chg="add mod">
          <ac:chgData name="Chí Thiện Lại" userId="15bab0e5f0902558" providerId="LiveId" clId="{98A94CD6-C675-402F-ACD8-6876FB35EAD4}" dt="2022-06-21T02:55:37.337" v="741"/>
          <ac:spMkLst>
            <pc:docMk/>
            <pc:sldMk cId="2883224866" sldId="1799"/>
            <ac:spMk id="19" creationId="{2B72B475-7E9A-0174-3076-C4B2BC185012}"/>
          </ac:spMkLst>
        </pc:spChg>
        <pc:spChg chg="add mod">
          <ac:chgData name="Chí Thiện Lại" userId="15bab0e5f0902558" providerId="LiveId" clId="{98A94CD6-C675-402F-ACD8-6876FB35EAD4}" dt="2022-06-21T02:55:37.337" v="741"/>
          <ac:spMkLst>
            <pc:docMk/>
            <pc:sldMk cId="2883224866" sldId="1799"/>
            <ac:spMk id="20" creationId="{099FFC8D-DBC9-3863-5124-C1F18DACC00D}"/>
          </ac:spMkLst>
        </pc:spChg>
        <pc:spChg chg="add mod">
          <ac:chgData name="Chí Thiện Lại" userId="15bab0e5f0902558" providerId="LiveId" clId="{98A94CD6-C675-402F-ACD8-6876FB35EAD4}" dt="2022-06-21T02:55:37.337" v="741"/>
          <ac:spMkLst>
            <pc:docMk/>
            <pc:sldMk cId="2883224866" sldId="1799"/>
            <ac:spMk id="23" creationId="{D41F70C8-D7BC-F456-8E67-584F687AD9EC}"/>
          </ac:spMkLst>
        </pc:spChg>
        <pc:spChg chg="add mod">
          <ac:chgData name="Chí Thiện Lại" userId="15bab0e5f0902558" providerId="LiveId" clId="{98A94CD6-C675-402F-ACD8-6876FB35EAD4}" dt="2022-06-21T02:55:37.337" v="741"/>
          <ac:spMkLst>
            <pc:docMk/>
            <pc:sldMk cId="2883224866" sldId="1799"/>
            <ac:spMk id="24" creationId="{DAE8480A-7AA2-FEB0-065D-CD0D2F489734}"/>
          </ac:spMkLst>
        </pc:spChg>
        <pc:cxnChg chg="add mod">
          <ac:chgData name="Chí Thiện Lại" userId="15bab0e5f0902558" providerId="LiveId" clId="{98A94CD6-C675-402F-ACD8-6876FB35EAD4}" dt="2022-06-21T02:55:37.337" v="741"/>
          <ac:cxnSpMkLst>
            <pc:docMk/>
            <pc:sldMk cId="2883224866" sldId="1799"/>
            <ac:cxnSpMk id="4" creationId="{B833D872-E22C-96BF-006A-5CBC7AFB43FE}"/>
          </ac:cxnSpMkLst>
        </pc:cxnChg>
        <pc:cxnChg chg="add mod">
          <ac:chgData name="Chí Thiện Lại" userId="15bab0e5f0902558" providerId="LiveId" clId="{98A94CD6-C675-402F-ACD8-6876FB35EAD4}" dt="2022-06-21T02:55:37.337" v="741"/>
          <ac:cxnSpMkLst>
            <pc:docMk/>
            <pc:sldMk cId="2883224866" sldId="1799"/>
            <ac:cxnSpMk id="5" creationId="{5B0E48A0-B325-5C28-1D94-BE55B7784A9A}"/>
          </ac:cxnSpMkLst>
        </pc:cxnChg>
        <pc:cxnChg chg="add mod">
          <ac:chgData name="Chí Thiện Lại" userId="15bab0e5f0902558" providerId="LiveId" clId="{98A94CD6-C675-402F-ACD8-6876FB35EAD4}" dt="2022-06-21T02:55:37.337" v="741"/>
          <ac:cxnSpMkLst>
            <pc:docMk/>
            <pc:sldMk cId="2883224866" sldId="1799"/>
            <ac:cxnSpMk id="6" creationId="{2E90F3A1-414A-E581-577D-10FCC49934EF}"/>
          </ac:cxnSpMkLst>
        </pc:cxnChg>
        <pc:cxnChg chg="add mod">
          <ac:chgData name="Chí Thiện Lại" userId="15bab0e5f0902558" providerId="LiveId" clId="{98A94CD6-C675-402F-ACD8-6876FB35EAD4}" dt="2022-06-21T02:55:37.337" v="741"/>
          <ac:cxnSpMkLst>
            <pc:docMk/>
            <pc:sldMk cId="2883224866" sldId="1799"/>
            <ac:cxnSpMk id="21" creationId="{3EA159AC-570D-CCCC-5902-F5AE39950D5D}"/>
          </ac:cxnSpMkLst>
        </pc:cxnChg>
        <pc:cxnChg chg="add mod">
          <ac:chgData name="Chí Thiện Lại" userId="15bab0e5f0902558" providerId="LiveId" clId="{98A94CD6-C675-402F-ACD8-6876FB35EAD4}" dt="2022-06-21T02:55:37.337" v="741"/>
          <ac:cxnSpMkLst>
            <pc:docMk/>
            <pc:sldMk cId="2883224866" sldId="1799"/>
            <ac:cxnSpMk id="22" creationId="{E6A69FE4-D946-BC54-D358-C764FAC34E6A}"/>
          </ac:cxnSpMkLst>
        </pc:cxnChg>
      </pc:sldChg>
      <pc:sldChg chg="add">
        <pc:chgData name="Chí Thiện Lại" userId="15bab0e5f0902558" providerId="LiveId" clId="{98A94CD6-C675-402F-ACD8-6876FB35EAD4}" dt="2022-06-21T03:00:22.366" v="826"/>
        <pc:sldMkLst>
          <pc:docMk/>
          <pc:sldMk cId="158281107" sldId="1800"/>
        </pc:sldMkLst>
      </pc:sldChg>
      <pc:sldChg chg="addSp delSp modSp add del mod">
        <pc:chgData name="Chí Thiện Lại" userId="15bab0e5f0902558" providerId="LiveId" clId="{98A94CD6-C675-402F-ACD8-6876FB35EAD4}" dt="2022-06-21T03:00:12.186" v="825" actId="2696"/>
        <pc:sldMkLst>
          <pc:docMk/>
          <pc:sldMk cId="728649920" sldId="1800"/>
        </pc:sldMkLst>
        <pc:spChg chg="mod">
          <ac:chgData name="Chí Thiện Lại" userId="15bab0e5f0902558" providerId="LiveId" clId="{98A94CD6-C675-402F-ACD8-6876FB35EAD4}" dt="2022-06-21T02:59:57.536" v="820" actId="20577"/>
          <ac:spMkLst>
            <pc:docMk/>
            <pc:sldMk cId="728649920" sldId="1800"/>
            <ac:spMk id="2" creationId="{31D43081-59D6-4958-9475-1304F6C3217E}"/>
          </ac:spMkLst>
        </pc:spChg>
        <pc:spChg chg="del">
          <ac:chgData name="Chí Thiện Lại" userId="15bab0e5f0902558" providerId="LiveId" clId="{98A94CD6-C675-402F-ACD8-6876FB35EAD4}" dt="2022-06-21T02:55:44.046" v="742" actId="478"/>
          <ac:spMkLst>
            <pc:docMk/>
            <pc:sldMk cId="728649920" sldId="1800"/>
            <ac:spMk id="3" creationId="{D4988DB3-D557-4481-B9A4-7AA7F49EDC2B}"/>
          </ac:spMkLst>
        </pc:spChg>
        <pc:spChg chg="add mod">
          <ac:chgData name="Chí Thiện Lại" userId="15bab0e5f0902558" providerId="LiveId" clId="{98A94CD6-C675-402F-ACD8-6876FB35EAD4}" dt="2022-06-21T02:55:44.611" v="743"/>
          <ac:spMkLst>
            <pc:docMk/>
            <pc:sldMk cId="728649920" sldId="1800"/>
            <ac:spMk id="7" creationId="{C8B50D28-3AB2-5E6D-F049-E56F603C1CB4}"/>
          </ac:spMkLst>
        </pc:spChg>
        <pc:spChg chg="add mod">
          <ac:chgData name="Chí Thiện Lại" userId="15bab0e5f0902558" providerId="LiveId" clId="{98A94CD6-C675-402F-ACD8-6876FB35EAD4}" dt="2022-06-21T02:55:44.611" v="743"/>
          <ac:spMkLst>
            <pc:docMk/>
            <pc:sldMk cId="728649920" sldId="1800"/>
            <ac:spMk id="8" creationId="{E8181DFC-6B68-92AE-49EF-6B049F0329E6}"/>
          </ac:spMkLst>
        </pc:spChg>
        <pc:spChg chg="add mod">
          <ac:chgData name="Chí Thiện Lại" userId="15bab0e5f0902558" providerId="LiveId" clId="{98A94CD6-C675-402F-ACD8-6876FB35EAD4}" dt="2022-06-21T02:55:44.611" v="743"/>
          <ac:spMkLst>
            <pc:docMk/>
            <pc:sldMk cId="728649920" sldId="1800"/>
            <ac:spMk id="9" creationId="{78E8CF8D-C8FE-EB01-EB01-E31A5B746AA1}"/>
          </ac:spMkLst>
        </pc:spChg>
        <pc:spChg chg="add mod">
          <ac:chgData name="Chí Thiện Lại" userId="15bab0e5f0902558" providerId="LiveId" clId="{98A94CD6-C675-402F-ACD8-6876FB35EAD4}" dt="2022-06-21T02:55:44.611" v="743"/>
          <ac:spMkLst>
            <pc:docMk/>
            <pc:sldMk cId="728649920" sldId="1800"/>
            <ac:spMk id="10" creationId="{DF096DE1-69EB-632A-2E1C-C87E78C42D41}"/>
          </ac:spMkLst>
        </pc:spChg>
        <pc:spChg chg="add mod">
          <ac:chgData name="Chí Thiện Lại" userId="15bab0e5f0902558" providerId="LiveId" clId="{98A94CD6-C675-402F-ACD8-6876FB35EAD4}" dt="2022-06-21T02:55:44.611" v="743"/>
          <ac:spMkLst>
            <pc:docMk/>
            <pc:sldMk cId="728649920" sldId="1800"/>
            <ac:spMk id="11" creationId="{80086EEE-48B5-CDFE-04CF-D9B198587CBE}"/>
          </ac:spMkLst>
        </pc:spChg>
        <pc:spChg chg="add mod">
          <ac:chgData name="Chí Thiện Lại" userId="15bab0e5f0902558" providerId="LiveId" clId="{98A94CD6-C675-402F-ACD8-6876FB35EAD4}" dt="2022-06-21T02:55:44.611" v="743"/>
          <ac:spMkLst>
            <pc:docMk/>
            <pc:sldMk cId="728649920" sldId="1800"/>
            <ac:spMk id="12" creationId="{A0CECD47-DEFF-493C-C37F-83EE9E619F0F}"/>
          </ac:spMkLst>
        </pc:spChg>
        <pc:spChg chg="add mod">
          <ac:chgData name="Chí Thiện Lại" userId="15bab0e5f0902558" providerId="LiveId" clId="{98A94CD6-C675-402F-ACD8-6876FB35EAD4}" dt="2022-06-21T02:55:44.611" v="743"/>
          <ac:spMkLst>
            <pc:docMk/>
            <pc:sldMk cId="728649920" sldId="1800"/>
            <ac:spMk id="13" creationId="{734A624C-E2F2-EA88-C750-314360C2E383}"/>
          </ac:spMkLst>
        </pc:spChg>
        <pc:spChg chg="add mod">
          <ac:chgData name="Chí Thiện Lại" userId="15bab0e5f0902558" providerId="LiveId" clId="{98A94CD6-C675-402F-ACD8-6876FB35EAD4}" dt="2022-06-21T02:55:44.611" v="743"/>
          <ac:spMkLst>
            <pc:docMk/>
            <pc:sldMk cId="728649920" sldId="1800"/>
            <ac:spMk id="14" creationId="{D7680C96-F950-4736-1CAD-514A27243011}"/>
          </ac:spMkLst>
        </pc:spChg>
        <pc:spChg chg="add mod">
          <ac:chgData name="Chí Thiện Lại" userId="15bab0e5f0902558" providerId="LiveId" clId="{98A94CD6-C675-402F-ACD8-6876FB35EAD4}" dt="2022-06-21T02:55:44.611" v="743"/>
          <ac:spMkLst>
            <pc:docMk/>
            <pc:sldMk cId="728649920" sldId="1800"/>
            <ac:spMk id="15" creationId="{9E2E1DEF-329C-3813-9F23-313395B63C1C}"/>
          </ac:spMkLst>
        </pc:spChg>
        <pc:spChg chg="add mod">
          <ac:chgData name="Chí Thiện Lại" userId="15bab0e5f0902558" providerId="LiveId" clId="{98A94CD6-C675-402F-ACD8-6876FB35EAD4}" dt="2022-06-21T02:55:44.611" v="743"/>
          <ac:spMkLst>
            <pc:docMk/>
            <pc:sldMk cId="728649920" sldId="1800"/>
            <ac:spMk id="16" creationId="{B5C3A476-01AF-9611-C5BD-2FFA13EDDCCD}"/>
          </ac:spMkLst>
        </pc:spChg>
        <pc:spChg chg="add mod">
          <ac:chgData name="Chí Thiện Lại" userId="15bab0e5f0902558" providerId="LiveId" clId="{98A94CD6-C675-402F-ACD8-6876FB35EAD4}" dt="2022-06-21T02:55:44.611" v="743"/>
          <ac:spMkLst>
            <pc:docMk/>
            <pc:sldMk cId="728649920" sldId="1800"/>
            <ac:spMk id="17" creationId="{D44C0075-E6B7-3CB0-5137-349557DB5BC7}"/>
          </ac:spMkLst>
        </pc:spChg>
        <pc:spChg chg="add mod">
          <ac:chgData name="Chí Thiện Lại" userId="15bab0e5f0902558" providerId="LiveId" clId="{98A94CD6-C675-402F-ACD8-6876FB35EAD4}" dt="2022-06-21T02:55:44.611" v="743"/>
          <ac:spMkLst>
            <pc:docMk/>
            <pc:sldMk cId="728649920" sldId="1800"/>
            <ac:spMk id="18" creationId="{108B4DC8-25DF-9417-8F58-AB9A038EE16F}"/>
          </ac:spMkLst>
        </pc:spChg>
        <pc:spChg chg="add mod">
          <ac:chgData name="Chí Thiện Lại" userId="15bab0e5f0902558" providerId="LiveId" clId="{98A94CD6-C675-402F-ACD8-6876FB35EAD4}" dt="2022-06-21T02:55:44.611" v="743"/>
          <ac:spMkLst>
            <pc:docMk/>
            <pc:sldMk cId="728649920" sldId="1800"/>
            <ac:spMk id="21" creationId="{F38DFC2E-93A2-3FDF-444A-F77C5E51279B}"/>
          </ac:spMkLst>
        </pc:spChg>
        <pc:spChg chg="add mod">
          <ac:chgData name="Chí Thiện Lại" userId="15bab0e5f0902558" providerId="LiveId" clId="{98A94CD6-C675-402F-ACD8-6876FB35EAD4}" dt="2022-06-21T02:55:44.611" v="743"/>
          <ac:spMkLst>
            <pc:docMk/>
            <pc:sldMk cId="728649920" sldId="1800"/>
            <ac:spMk id="22" creationId="{A8A64D0E-1895-5FC4-9542-213BD16793DC}"/>
          </ac:spMkLst>
        </pc:spChg>
        <pc:spChg chg="add mod">
          <ac:chgData name="Chí Thiện Lại" userId="15bab0e5f0902558" providerId="LiveId" clId="{98A94CD6-C675-402F-ACD8-6876FB35EAD4}" dt="2022-06-21T02:55:44.611" v="743"/>
          <ac:spMkLst>
            <pc:docMk/>
            <pc:sldMk cId="728649920" sldId="1800"/>
            <ac:spMk id="23" creationId="{FDA91ACF-7EAF-3876-3FB3-3AD0852555ED}"/>
          </ac:spMkLst>
        </pc:spChg>
        <pc:spChg chg="add mod">
          <ac:chgData name="Chí Thiện Lại" userId="15bab0e5f0902558" providerId="LiveId" clId="{98A94CD6-C675-402F-ACD8-6876FB35EAD4}" dt="2022-06-21T02:55:44.611" v="743"/>
          <ac:spMkLst>
            <pc:docMk/>
            <pc:sldMk cId="728649920" sldId="1800"/>
            <ac:spMk id="24" creationId="{9D5CBA8A-6701-37BD-7584-BBD3F76CFBAF}"/>
          </ac:spMkLst>
        </pc:spChg>
        <pc:spChg chg="add mod">
          <ac:chgData name="Chí Thiện Lại" userId="15bab0e5f0902558" providerId="LiveId" clId="{98A94CD6-C675-402F-ACD8-6876FB35EAD4}" dt="2022-06-21T02:55:44.611" v="743"/>
          <ac:spMkLst>
            <pc:docMk/>
            <pc:sldMk cId="728649920" sldId="1800"/>
            <ac:spMk id="25" creationId="{431868A6-014C-7590-3056-210DA3A809E8}"/>
          </ac:spMkLst>
        </pc:spChg>
        <pc:spChg chg="add mod">
          <ac:chgData name="Chí Thiện Lại" userId="15bab0e5f0902558" providerId="LiveId" clId="{98A94CD6-C675-402F-ACD8-6876FB35EAD4}" dt="2022-06-21T02:55:44.611" v="743"/>
          <ac:spMkLst>
            <pc:docMk/>
            <pc:sldMk cId="728649920" sldId="1800"/>
            <ac:spMk id="26" creationId="{13284BCE-A7D6-CB2E-24A8-C772F7518FA0}"/>
          </ac:spMkLst>
        </pc:spChg>
        <pc:spChg chg="add mod">
          <ac:chgData name="Chí Thiện Lại" userId="15bab0e5f0902558" providerId="LiveId" clId="{98A94CD6-C675-402F-ACD8-6876FB35EAD4}" dt="2022-06-21T02:55:44.611" v="743"/>
          <ac:spMkLst>
            <pc:docMk/>
            <pc:sldMk cId="728649920" sldId="1800"/>
            <ac:spMk id="27" creationId="{D21E27C9-6832-C074-7871-E344C0A93C8D}"/>
          </ac:spMkLst>
        </pc:spChg>
        <pc:spChg chg="add mod">
          <ac:chgData name="Chí Thiện Lại" userId="15bab0e5f0902558" providerId="LiveId" clId="{98A94CD6-C675-402F-ACD8-6876FB35EAD4}" dt="2022-06-21T02:55:44.611" v="743"/>
          <ac:spMkLst>
            <pc:docMk/>
            <pc:sldMk cId="728649920" sldId="1800"/>
            <ac:spMk id="28" creationId="{50778315-24B5-6964-3313-2FA6CE1ACEB1}"/>
          </ac:spMkLst>
        </pc:spChg>
        <pc:spChg chg="add mod">
          <ac:chgData name="Chí Thiện Lại" userId="15bab0e5f0902558" providerId="LiveId" clId="{98A94CD6-C675-402F-ACD8-6876FB35EAD4}" dt="2022-06-21T02:55:44.611" v="743"/>
          <ac:spMkLst>
            <pc:docMk/>
            <pc:sldMk cId="728649920" sldId="1800"/>
            <ac:spMk id="31" creationId="{2231A99B-8BC5-EC15-A758-31559CCA09F1}"/>
          </ac:spMkLst>
        </pc:spChg>
        <pc:spChg chg="add mod">
          <ac:chgData name="Chí Thiện Lại" userId="15bab0e5f0902558" providerId="LiveId" clId="{98A94CD6-C675-402F-ACD8-6876FB35EAD4}" dt="2022-06-21T02:55:44.611" v="743"/>
          <ac:spMkLst>
            <pc:docMk/>
            <pc:sldMk cId="728649920" sldId="1800"/>
            <ac:spMk id="32" creationId="{ABBE50BD-21F2-6180-6FA0-FACA8170CB55}"/>
          </ac:spMkLst>
        </pc:spChg>
        <pc:cxnChg chg="add mod">
          <ac:chgData name="Chí Thiện Lại" userId="15bab0e5f0902558" providerId="LiveId" clId="{98A94CD6-C675-402F-ACD8-6876FB35EAD4}" dt="2022-06-21T02:55:44.611" v="743"/>
          <ac:cxnSpMkLst>
            <pc:docMk/>
            <pc:sldMk cId="728649920" sldId="1800"/>
            <ac:cxnSpMk id="4" creationId="{94439CAC-C458-5D16-BBE2-E1D7517A0BFF}"/>
          </ac:cxnSpMkLst>
        </pc:cxnChg>
        <pc:cxnChg chg="add mod">
          <ac:chgData name="Chí Thiện Lại" userId="15bab0e5f0902558" providerId="LiveId" clId="{98A94CD6-C675-402F-ACD8-6876FB35EAD4}" dt="2022-06-21T02:55:44.611" v="743"/>
          <ac:cxnSpMkLst>
            <pc:docMk/>
            <pc:sldMk cId="728649920" sldId="1800"/>
            <ac:cxnSpMk id="5" creationId="{D4705ACD-0BD4-89F1-9643-AB4581BE5B4F}"/>
          </ac:cxnSpMkLst>
        </pc:cxnChg>
        <pc:cxnChg chg="add mod">
          <ac:chgData name="Chí Thiện Lại" userId="15bab0e5f0902558" providerId="LiveId" clId="{98A94CD6-C675-402F-ACD8-6876FB35EAD4}" dt="2022-06-21T02:55:44.611" v="743"/>
          <ac:cxnSpMkLst>
            <pc:docMk/>
            <pc:sldMk cId="728649920" sldId="1800"/>
            <ac:cxnSpMk id="6" creationId="{39A0C982-E485-0F15-A132-4ABFC185387A}"/>
          </ac:cxnSpMkLst>
        </pc:cxnChg>
        <pc:cxnChg chg="add mod">
          <ac:chgData name="Chí Thiện Lại" userId="15bab0e5f0902558" providerId="LiveId" clId="{98A94CD6-C675-402F-ACD8-6876FB35EAD4}" dt="2022-06-21T02:55:44.611" v="743"/>
          <ac:cxnSpMkLst>
            <pc:docMk/>
            <pc:sldMk cId="728649920" sldId="1800"/>
            <ac:cxnSpMk id="19" creationId="{74833AEF-FC55-C0B0-35A7-65631E93C1CE}"/>
          </ac:cxnSpMkLst>
        </pc:cxnChg>
        <pc:cxnChg chg="add mod">
          <ac:chgData name="Chí Thiện Lại" userId="15bab0e5f0902558" providerId="LiveId" clId="{98A94CD6-C675-402F-ACD8-6876FB35EAD4}" dt="2022-06-21T02:55:44.611" v="743"/>
          <ac:cxnSpMkLst>
            <pc:docMk/>
            <pc:sldMk cId="728649920" sldId="1800"/>
            <ac:cxnSpMk id="20" creationId="{1544F4EB-EDDD-3194-4641-E27E70786C19}"/>
          </ac:cxnSpMkLst>
        </pc:cxnChg>
        <pc:cxnChg chg="add mod">
          <ac:chgData name="Chí Thiện Lại" userId="15bab0e5f0902558" providerId="LiveId" clId="{98A94CD6-C675-402F-ACD8-6876FB35EAD4}" dt="2022-06-21T02:55:44.611" v="743"/>
          <ac:cxnSpMkLst>
            <pc:docMk/>
            <pc:sldMk cId="728649920" sldId="1800"/>
            <ac:cxnSpMk id="29" creationId="{3C8AD6CC-A6CF-549F-336F-2CC987A3C663}"/>
          </ac:cxnSpMkLst>
        </pc:cxnChg>
        <pc:cxnChg chg="add mod">
          <ac:chgData name="Chí Thiện Lại" userId="15bab0e5f0902558" providerId="LiveId" clId="{98A94CD6-C675-402F-ACD8-6876FB35EAD4}" dt="2022-06-21T02:55:44.611" v="743"/>
          <ac:cxnSpMkLst>
            <pc:docMk/>
            <pc:sldMk cId="728649920" sldId="1800"/>
            <ac:cxnSpMk id="30" creationId="{BD7DA4AA-061B-EDE8-0586-72C57438A6CF}"/>
          </ac:cxnSpMkLst>
        </pc:cxnChg>
      </pc:sldChg>
      <pc:sldChg chg="add">
        <pc:chgData name="Chí Thiện Lại" userId="15bab0e5f0902558" providerId="LiveId" clId="{98A94CD6-C675-402F-ACD8-6876FB35EAD4}" dt="2022-06-21T03:00:22.366" v="826"/>
        <pc:sldMkLst>
          <pc:docMk/>
          <pc:sldMk cId="1693313123" sldId="1801"/>
        </pc:sldMkLst>
      </pc:sldChg>
      <pc:sldChg chg="addSp delSp modSp add del mod">
        <pc:chgData name="Chí Thiện Lại" userId="15bab0e5f0902558" providerId="LiveId" clId="{98A94CD6-C675-402F-ACD8-6876FB35EAD4}" dt="2022-06-21T03:00:12.186" v="825" actId="2696"/>
        <pc:sldMkLst>
          <pc:docMk/>
          <pc:sldMk cId="2213665644" sldId="1801"/>
        </pc:sldMkLst>
        <pc:spChg chg="mod">
          <ac:chgData name="Chí Thiện Lại" userId="15bab0e5f0902558" providerId="LiveId" clId="{98A94CD6-C675-402F-ACD8-6876FB35EAD4}" dt="2022-06-21T03:00:01.186" v="824" actId="20577"/>
          <ac:spMkLst>
            <pc:docMk/>
            <pc:sldMk cId="2213665644" sldId="1801"/>
            <ac:spMk id="2" creationId="{31D43081-59D6-4958-9475-1304F6C3217E}"/>
          </ac:spMkLst>
        </pc:spChg>
        <pc:spChg chg="del">
          <ac:chgData name="Chí Thiện Lại" userId="15bab0e5f0902558" providerId="LiveId" clId="{98A94CD6-C675-402F-ACD8-6876FB35EAD4}" dt="2022-06-21T02:55:51.126" v="744" actId="478"/>
          <ac:spMkLst>
            <pc:docMk/>
            <pc:sldMk cId="2213665644" sldId="1801"/>
            <ac:spMk id="3" creationId="{D4988DB3-D557-4481-B9A4-7AA7F49EDC2B}"/>
          </ac:spMkLst>
        </pc:spChg>
        <pc:spChg chg="add mod">
          <ac:chgData name="Chí Thiện Lại" userId="15bab0e5f0902558" providerId="LiveId" clId="{98A94CD6-C675-402F-ACD8-6876FB35EAD4}" dt="2022-06-21T02:55:51.526" v="745"/>
          <ac:spMkLst>
            <pc:docMk/>
            <pc:sldMk cId="2213665644" sldId="1801"/>
            <ac:spMk id="7" creationId="{C8E20B5D-EC6B-6A71-FE07-57654BA1616B}"/>
          </ac:spMkLst>
        </pc:spChg>
        <pc:spChg chg="add mod">
          <ac:chgData name="Chí Thiện Lại" userId="15bab0e5f0902558" providerId="LiveId" clId="{98A94CD6-C675-402F-ACD8-6876FB35EAD4}" dt="2022-06-21T02:55:51.526" v="745"/>
          <ac:spMkLst>
            <pc:docMk/>
            <pc:sldMk cId="2213665644" sldId="1801"/>
            <ac:spMk id="8" creationId="{22444DA3-2F77-0791-0CE2-FCE74FF49321}"/>
          </ac:spMkLst>
        </pc:spChg>
        <pc:spChg chg="add mod">
          <ac:chgData name="Chí Thiện Lại" userId="15bab0e5f0902558" providerId="LiveId" clId="{98A94CD6-C675-402F-ACD8-6876FB35EAD4}" dt="2022-06-21T02:55:51.526" v="745"/>
          <ac:spMkLst>
            <pc:docMk/>
            <pc:sldMk cId="2213665644" sldId="1801"/>
            <ac:spMk id="9" creationId="{A933534B-3E55-8336-C340-F40940E34499}"/>
          </ac:spMkLst>
        </pc:spChg>
        <pc:spChg chg="add mod">
          <ac:chgData name="Chí Thiện Lại" userId="15bab0e5f0902558" providerId="LiveId" clId="{98A94CD6-C675-402F-ACD8-6876FB35EAD4}" dt="2022-06-21T02:55:51.526" v="745"/>
          <ac:spMkLst>
            <pc:docMk/>
            <pc:sldMk cId="2213665644" sldId="1801"/>
            <ac:spMk id="10" creationId="{5CC3C03F-E2D4-240D-6870-6841F5BDDA20}"/>
          </ac:spMkLst>
        </pc:spChg>
        <pc:spChg chg="add mod">
          <ac:chgData name="Chí Thiện Lại" userId="15bab0e5f0902558" providerId="LiveId" clId="{98A94CD6-C675-402F-ACD8-6876FB35EAD4}" dt="2022-06-21T02:55:51.526" v="745"/>
          <ac:spMkLst>
            <pc:docMk/>
            <pc:sldMk cId="2213665644" sldId="1801"/>
            <ac:spMk id="11" creationId="{49B0B9C4-F3DB-90C7-56A3-0EB061CC0B6D}"/>
          </ac:spMkLst>
        </pc:spChg>
        <pc:spChg chg="add mod">
          <ac:chgData name="Chí Thiện Lại" userId="15bab0e5f0902558" providerId="LiveId" clId="{98A94CD6-C675-402F-ACD8-6876FB35EAD4}" dt="2022-06-21T02:55:51.526" v="745"/>
          <ac:spMkLst>
            <pc:docMk/>
            <pc:sldMk cId="2213665644" sldId="1801"/>
            <ac:spMk id="12" creationId="{5B427C85-DD57-7EB2-A415-EE8449507667}"/>
          </ac:spMkLst>
        </pc:spChg>
        <pc:spChg chg="add mod">
          <ac:chgData name="Chí Thiện Lại" userId="15bab0e5f0902558" providerId="LiveId" clId="{98A94CD6-C675-402F-ACD8-6876FB35EAD4}" dt="2022-06-21T02:55:51.526" v="745"/>
          <ac:spMkLst>
            <pc:docMk/>
            <pc:sldMk cId="2213665644" sldId="1801"/>
            <ac:spMk id="13" creationId="{530EC20C-A90E-6003-2B1D-1F295B53B330}"/>
          </ac:spMkLst>
        </pc:spChg>
        <pc:spChg chg="add mod">
          <ac:chgData name="Chí Thiện Lại" userId="15bab0e5f0902558" providerId="LiveId" clId="{98A94CD6-C675-402F-ACD8-6876FB35EAD4}" dt="2022-06-21T02:55:51.526" v="745"/>
          <ac:spMkLst>
            <pc:docMk/>
            <pc:sldMk cId="2213665644" sldId="1801"/>
            <ac:spMk id="14" creationId="{F17749C0-4E57-8899-469E-EAECF485881D}"/>
          </ac:spMkLst>
        </pc:spChg>
        <pc:spChg chg="add mod">
          <ac:chgData name="Chí Thiện Lại" userId="15bab0e5f0902558" providerId="LiveId" clId="{98A94CD6-C675-402F-ACD8-6876FB35EAD4}" dt="2022-06-21T02:55:51.526" v="745"/>
          <ac:spMkLst>
            <pc:docMk/>
            <pc:sldMk cId="2213665644" sldId="1801"/>
            <ac:spMk id="15" creationId="{BE0593C9-65EB-35B7-A912-C0489A380C9D}"/>
          </ac:spMkLst>
        </pc:spChg>
        <pc:spChg chg="add mod">
          <ac:chgData name="Chí Thiện Lại" userId="15bab0e5f0902558" providerId="LiveId" clId="{98A94CD6-C675-402F-ACD8-6876FB35EAD4}" dt="2022-06-21T02:55:51.526" v="745"/>
          <ac:spMkLst>
            <pc:docMk/>
            <pc:sldMk cId="2213665644" sldId="1801"/>
            <ac:spMk id="16" creationId="{B899AD9B-BEBC-C33A-D88C-91DF6BC21ED2}"/>
          </ac:spMkLst>
        </pc:spChg>
        <pc:spChg chg="add mod">
          <ac:chgData name="Chí Thiện Lại" userId="15bab0e5f0902558" providerId="LiveId" clId="{98A94CD6-C675-402F-ACD8-6876FB35EAD4}" dt="2022-06-21T02:55:51.526" v="745"/>
          <ac:spMkLst>
            <pc:docMk/>
            <pc:sldMk cId="2213665644" sldId="1801"/>
            <ac:spMk id="17" creationId="{B8EE06FE-F93D-FB55-9C92-980FC3C0F13F}"/>
          </ac:spMkLst>
        </pc:spChg>
        <pc:spChg chg="add mod">
          <ac:chgData name="Chí Thiện Lại" userId="15bab0e5f0902558" providerId="LiveId" clId="{98A94CD6-C675-402F-ACD8-6876FB35EAD4}" dt="2022-06-21T02:55:51.526" v="745"/>
          <ac:spMkLst>
            <pc:docMk/>
            <pc:sldMk cId="2213665644" sldId="1801"/>
            <ac:spMk id="18" creationId="{EC4422E5-CA58-E925-78E0-D5769EE060E4}"/>
          </ac:spMkLst>
        </pc:spChg>
        <pc:spChg chg="add mod">
          <ac:chgData name="Chí Thiện Lại" userId="15bab0e5f0902558" providerId="LiveId" clId="{98A94CD6-C675-402F-ACD8-6876FB35EAD4}" dt="2022-06-21T02:55:51.526" v="745"/>
          <ac:spMkLst>
            <pc:docMk/>
            <pc:sldMk cId="2213665644" sldId="1801"/>
            <ac:spMk id="22" creationId="{21D9E151-F2F6-B539-A9B4-1DDD1C62335E}"/>
          </ac:spMkLst>
        </pc:spChg>
        <pc:spChg chg="add mod">
          <ac:chgData name="Chí Thiện Lại" userId="15bab0e5f0902558" providerId="LiveId" clId="{98A94CD6-C675-402F-ACD8-6876FB35EAD4}" dt="2022-06-21T02:55:51.526" v="745"/>
          <ac:spMkLst>
            <pc:docMk/>
            <pc:sldMk cId="2213665644" sldId="1801"/>
            <ac:spMk id="23" creationId="{09E569B5-BFD0-B398-C640-F1284DD4A662}"/>
          </ac:spMkLst>
        </pc:spChg>
        <pc:spChg chg="add mod">
          <ac:chgData name="Chí Thiện Lại" userId="15bab0e5f0902558" providerId="LiveId" clId="{98A94CD6-C675-402F-ACD8-6876FB35EAD4}" dt="2022-06-21T02:55:51.526" v="745"/>
          <ac:spMkLst>
            <pc:docMk/>
            <pc:sldMk cId="2213665644" sldId="1801"/>
            <ac:spMk id="24" creationId="{A54E57AB-8530-9F2A-28EB-EBF838F6F0C9}"/>
          </ac:spMkLst>
        </pc:spChg>
        <pc:spChg chg="add mod">
          <ac:chgData name="Chí Thiện Lại" userId="15bab0e5f0902558" providerId="LiveId" clId="{98A94CD6-C675-402F-ACD8-6876FB35EAD4}" dt="2022-06-21T02:55:51.526" v="745"/>
          <ac:spMkLst>
            <pc:docMk/>
            <pc:sldMk cId="2213665644" sldId="1801"/>
            <ac:spMk id="25" creationId="{81735914-CC7B-9AD7-5739-16727D5AF2C5}"/>
          </ac:spMkLst>
        </pc:spChg>
        <pc:spChg chg="add mod">
          <ac:chgData name="Chí Thiện Lại" userId="15bab0e5f0902558" providerId="LiveId" clId="{98A94CD6-C675-402F-ACD8-6876FB35EAD4}" dt="2022-06-21T02:55:51.526" v="745"/>
          <ac:spMkLst>
            <pc:docMk/>
            <pc:sldMk cId="2213665644" sldId="1801"/>
            <ac:spMk id="26" creationId="{ACFBE667-C023-83D9-5DF4-6FB7D7E2C150}"/>
          </ac:spMkLst>
        </pc:spChg>
        <pc:spChg chg="add mod">
          <ac:chgData name="Chí Thiện Lại" userId="15bab0e5f0902558" providerId="LiveId" clId="{98A94CD6-C675-402F-ACD8-6876FB35EAD4}" dt="2022-06-21T02:55:51.526" v="745"/>
          <ac:spMkLst>
            <pc:docMk/>
            <pc:sldMk cId="2213665644" sldId="1801"/>
            <ac:spMk id="27" creationId="{7ABD9AA4-244A-F67E-AEBC-11B3180C4D9B}"/>
          </ac:spMkLst>
        </pc:spChg>
        <pc:spChg chg="add mod">
          <ac:chgData name="Chí Thiện Lại" userId="15bab0e5f0902558" providerId="LiveId" clId="{98A94CD6-C675-402F-ACD8-6876FB35EAD4}" dt="2022-06-21T02:55:51.526" v="745"/>
          <ac:spMkLst>
            <pc:docMk/>
            <pc:sldMk cId="2213665644" sldId="1801"/>
            <ac:spMk id="28" creationId="{02C0A5FF-87FC-369C-7C11-F2871812967D}"/>
          </ac:spMkLst>
        </pc:spChg>
        <pc:spChg chg="add mod">
          <ac:chgData name="Chí Thiện Lại" userId="15bab0e5f0902558" providerId="LiveId" clId="{98A94CD6-C675-402F-ACD8-6876FB35EAD4}" dt="2022-06-21T02:55:51.526" v="745"/>
          <ac:spMkLst>
            <pc:docMk/>
            <pc:sldMk cId="2213665644" sldId="1801"/>
            <ac:spMk id="29" creationId="{724A675F-EEDF-7B18-55B8-73D1421E01B2}"/>
          </ac:spMkLst>
        </pc:spChg>
        <pc:spChg chg="add mod">
          <ac:chgData name="Chí Thiện Lại" userId="15bab0e5f0902558" providerId="LiveId" clId="{98A94CD6-C675-402F-ACD8-6876FB35EAD4}" dt="2022-06-21T02:55:51.526" v="745"/>
          <ac:spMkLst>
            <pc:docMk/>
            <pc:sldMk cId="2213665644" sldId="1801"/>
            <ac:spMk id="30" creationId="{A047DD3A-D527-187B-01ED-14BEE1A5D57C}"/>
          </ac:spMkLst>
        </pc:spChg>
        <pc:spChg chg="add mod">
          <ac:chgData name="Chí Thiện Lại" userId="15bab0e5f0902558" providerId="LiveId" clId="{98A94CD6-C675-402F-ACD8-6876FB35EAD4}" dt="2022-06-21T02:55:51.526" v="745"/>
          <ac:spMkLst>
            <pc:docMk/>
            <pc:sldMk cId="2213665644" sldId="1801"/>
            <ac:spMk id="31" creationId="{5C4350D3-96E6-BC15-FE11-F14E7D411E0A}"/>
          </ac:spMkLst>
        </pc:spChg>
        <pc:spChg chg="add mod">
          <ac:chgData name="Chí Thiện Lại" userId="15bab0e5f0902558" providerId="LiveId" clId="{98A94CD6-C675-402F-ACD8-6876FB35EAD4}" dt="2022-06-21T02:55:51.526" v="745"/>
          <ac:spMkLst>
            <pc:docMk/>
            <pc:sldMk cId="2213665644" sldId="1801"/>
            <ac:spMk id="34" creationId="{BE9AC5BF-2FDD-CC7D-976A-8B6F5BA7EF72}"/>
          </ac:spMkLst>
        </pc:spChg>
        <pc:spChg chg="add mod">
          <ac:chgData name="Chí Thiện Lại" userId="15bab0e5f0902558" providerId="LiveId" clId="{98A94CD6-C675-402F-ACD8-6876FB35EAD4}" dt="2022-06-21T02:55:51.526" v="745"/>
          <ac:spMkLst>
            <pc:docMk/>
            <pc:sldMk cId="2213665644" sldId="1801"/>
            <ac:spMk id="35" creationId="{16E425B9-F689-9CB8-B3FE-3EFCA6EDFA67}"/>
          </ac:spMkLst>
        </pc:spChg>
        <pc:cxnChg chg="add mod">
          <ac:chgData name="Chí Thiện Lại" userId="15bab0e5f0902558" providerId="LiveId" clId="{98A94CD6-C675-402F-ACD8-6876FB35EAD4}" dt="2022-06-21T02:55:51.526" v="745"/>
          <ac:cxnSpMkLst>
            <pc:docMk/>
            <pc:sldMk cId="2213665644" sldId="1801"/>
            <ac:cxnSpMk id="4" creationId="{9BB44F75-EFD4-E6BE-0416-48B14A70E50C}"/>
          </ac:cxnSpMkLst>
        </pc:cxnChg>
        <pc:cxnChg chg="add mod">
          <ac:chgData name="Chí Thiện Lại" userId="15bab0e5f0902558" providerId="LiveId" clId="{98A94CD6-C675-402F-ACD8-6876FB35EAD4}" dt="2022-06-21T02:55:51.526" v="745"/>
          <ac:cxnSpMkLst>
            <pc:docMk/>
            <pc:sldMk cId="2213665644" sldId="1801"/>
            <ac:cxnSpMk id="5" creationId="{6B01B3CB-3858-4B40-CDB8-DF4E75577D05}"/>
          </ac:cxnSpMkLst>
        </pc:cxnChg>
        <pc:cxnChg chg="add mod">
          <ac:chgData name="Chí Thiện Lại" userId="15bab0e5f0902558" providerId="LiveId" clId="{98A94CD6-C675-402F-ACD8-6876FB35EAD4}" dt="2022-06-21T02:55:51.526" v="745"/>
          <ac:cxnSpMkLst>
            <pc:docMk/>
            <pc:sldMk cId="2213665644" sldId="1801"/>
            <ac:cxnSpMk id="6" creationId="{D3172A7F-11BB-15FD-7BB7-E417E0D4E6B9}"/>
          </ac:cxnSpMkLst>
        </pc:cxnChg>
        <pc:cxnChg chg="add mod">
          <ac:chgData name="Chí Thiện Lại" userId="15bab0e5f0902558" providerId="LiveId" clId="{98A94CD6-C675-402F-ACD8-6876FB35EAD4}" dt="2022-06-21T02:55:51.526" v="745"/>
          <ac:cxnSpMkLst>
            <pc:docMk/>
            <pc:sldMk cId="2213665644" sldId="1801"/>
            <ac:cxnSpMk id="19" creationId="{DD8DB670-60B6-2D92-8106-FDB7652FFBCD}"/>
          </ac:cxnSpMkLst>
        </pc:cxnChg>
        <pc:cxnChg chg="add mod">
          <ac:chgData name="Chí Thiện Lại" userId="15bab0e5f0902558" providerId="LiveId" clId="{98A94CD6-C675-402F-ACD8-6876FB35EAD4}" dt="2022-06-21T02:55:51.526" v="745"/>
          <ac:cxnSpMkLst>
            <pc:docMk/>
            <pc:sldMk cId="2213665644" sldId="1801"/>
            <ac:cxnSpMk id="20" creationId="{D36D73E1-C60B-7909-576F-E691364E774A}"/>
          </ac:cxnSpMkLst>
        </pc:cxnChg>
        <pc:cxnChg chg="add mod">
          <ac:chgData name="Chí Thiện Lại" userId="15bab0e5f0902558" providerId="LiveId" clId="{98A94CD6-C675-402F-ACD8-6876FB35EAD4}" dt="2022-06-21T02:55:51.526" v="745"/>
          <ac:cxnSpMkLst>
            <pc:docMk/>
            <pc:sldMk cId="2213665644" sldId="1801"/>
            <ac:cxnSpMk id="21" creationId="{A6203EB7-E127-BB80-2651-BF659D753945}"/>
          </ac:cxnSpMkLst>
        </pc:cxnChg>
        <pc:cxnChg chg="add mod">
          <ac:chgData name="Chí Thiện Lại" userId="15bab0e5f0902558" providerId="LiveId" clId="{98A94CD6-C675-402F-ACD8-6876FB35EAD4}" dt="2022-06-21T02:55:51.526" v="745"/>
          <ac:cxnSpMkLst>
            <pc:docMk/>
            <pc:sldMk cId="2213665644" sldId="1801"/>
            <ac:cxnSpMk id="32" creationId="{750C7214-6FE0-D4F8-A8F8-78C7267680C6}"/>
          </ac:cxnSpMkLst>
        </pc:cxnChg>
        <pc:cxnChg chg="add mod">
          <ac:chgData name="Chí Thiện Lại" userId="15bab0e5f0902558" providerId="LiveId" clId="{98A94CD6-C675-402F-ACD8-6876FB35EAD4}" dt="2022-06-21T02:55:51.526" v="745"/>
          <ac:cxnSpMkLst>
            <pc:docMk/>
            <pc:sldMk cId="2213665644" sldId="1801"/>
            <ac:cxnSpMk id="33" creationId="{59140A67-3858-31BC-5236-6741AB83EEEA}"/>
          </ac:cxnSpMkLst>
        </pc:cxnChg>
      </pc:sldChg>
      <pc:sldChg chg="add del">
        <pc:chgData name="Chí Thiện Lại" userId="15bab0e5f0902558" providerId="LiveId" clId="{98A94CD6-C675-402F-ACD8-6876FB35EAD4}" dt="2022-06-21T02:57:26.406" v="759" actId="47"/>
        <pc:sldMkLst>
          <pc:docMk/>
          <pc:sldMk cId="2599615764" sldId="1802"/>
        </pc:sldMkLst>
      </pc:sldChg>
      <pc:sldChg chg="add del">
        <pc:chgData name="Chí Thiện Lại" userId="15bab0e5f0902558" providerId="LiveId" clId="{98A94CD6-C675-402F-ACD8-6876FB35EAD4}" dt="2022-06-21T02:57:26.406" v="759" actId="47"/>
        <pc:sldMkLst>
          <pc:docMk/>
          <pc:sldMk cId="1137139195" sldId="1803"/>
        </pc:sldMkLst>
      </pc:sldChg>
      <pc:sldChg chg="add del">
        <pc:chgData name="Chí Thiện Lại" userId="15bab0e5f0902558" providerId="LiveId" clId="{98A94CD6-C675-402F-ACD8-6876FB35EAD4}" dt="2022-06-21T02:57:26.406" v="759" actId="47"/>
        <pc:sldMkLst>
          <pc:docMk/>
          <pc:sldMk cId="1124741347" sldId="1804"/>
        </pc:sldMkLst>
      </pc:sldChg>
      <pc:sldChg chg="add del">
        <pc:chgData name="Chí Thiện Lại" userId="15bab0e5f0902558" providerId="LiveId" clId="{98A94CD6-C675-402F-ACD8-6876FB35EAD4}" dt="2022-06-21T02:57:26.406" v="759" actId="47"/>
        <pc:sldMkLst>
          <pc:docMk/>
          <pc:sldMk cId="2186947763" sldId="1805"/>
        </pc:sldMkLst>
      </pc:sldChg>
      <pc:sldChg chg="addSp delSp modSp add del mod">
        <pc:chgData name="Chí Thiện Lại" userId="15bab0e5f0902558" providerId="LiveId" clId="{98A94CD6-C675-402F-ACD8-6876FB35EAD4}" dt="2022-06-21T03:00:30.555" v="827" actId="2696"/>
        <pc:sldMkLst>
          <pc:docMk/>
          <pc:sldMk cId="1267486244" sldId="1806"/>
        </pc:sldMkLst>
        <pc:spChg chg="mod">
          <ac:chgData name="Chí Thiện Lại" userId="15bab0e5f0902558" providerId="LiveId" clId="{98A94CD6-C675-402F-ACD8-6876FB35EAD4}" dt="2022-06-21T02:59:35.406" v="804" actId="20577"/>
          <ac:spMkLst>
            <pc:docMk/>
            <pc:sldMk cId="1267486244" sldId="1806"/>
            <ac:spMk id="2" creationId="{31D43081-59D6-4958-9475-1304F6C3217E}"/>
          </ac:spMkLst>
        </pc:spChg>
        <pc:spChg chg="del">
          <ac:chgData name="Chí Thiện Lại" userId="15bab0e5f0902558" providerId="LiveId" clId="{98A94CD6-C675-402F-ACD8-6876FB35EAD4}" dt="2022-06-21T02:56:58.936" v="753" actId="478"/>
          <ac:spMkLst>
            <pc:docMk/>
            <pc:sldMk cId="1267486244" sldId="1806"/>
            <ac:spMk id="3" creationId="{D4988DB3-D557-4481-B9A4-7AA7F49EDC2B}"/>
          </ac:spMkLst>
        </pc:spChg>
        <pc:spChg chg="add mod">
          <ac:chgData name="Chí Thiện Lại" userId="15bab0e5f0902558" providerId="LiveId" clId="{98A94CD6-C675-402F-ACD8-6876FB35EAD4}" dt="2022-06-21T02:56:59.526" v="754"/>
          <ac:spMkLst>
            <pc:docMk/>
            <pc:sldMk cId="1267486244" sldId="1806"/>
            <ac:spMk id="7" creationId="{B0D0E955-FFA5-6128-3CDC-BEBC92F6E8C9}"/>
          </ac:spMkLst>
        </pc:spChg>
        <pc:spChg chg="add mod">
          <ac:chgData name="Chí Thiện Lại" userId="15bab0e5f0902558" providerId="LiveId" clId="{98A94CD6-C675-402F-ACD8-6876FB35EAD4}" dt="2022-06-21T02:56:59.526" v="754"/>
          <ac:spMkLst>
            <pc:docMk/>
            <pc:sldMk cId="1267486244" sldId="1806"/>
            <ac:spMk id="8" creationId="{C6F09C23-4660-C209-C0A4-C9F928D2B4F0}"/>
          </ac:spMkLst>
        </pc:spChg>
        <pc:spChg chg="add mod">
          <ac:chgData name="Chí Thiện Lại" userId="15bab0e5f0902558" providerId="LiveId" clId="{98A94CD6-C675-402F-ACD8-6876FB35EAD4}" dt="2022-06-21T02:56:59.526" v="754"/>
          <ac:spMkLst>
            <pc:docMk/>
            <pc:sldMk cId="1267486244" sldId="1806"/>
            <ac:spMk id="9" creationId="{F0232C19-59AB-1DD6-EBA2-4F27302EDA71}"/>
          </ac:spMkLst>
        </pc:spChg>
        <pc:spChg chg="add mod">
          <ac:chgData name="Chí Thiện Lại" userId="15bab0e5f0902558" providerId="LiveId" clId="{98A94CD6-C675-402F-ACD8-6876FB35EAD4}" dt="2022-06-21T02:56:59.526" v="754"/>
          <ac:spMkLst>
            <pc:docMk/>
            <pc:sldMk cId="1267486244" sldId="1806"/>
            <ac:spMk id="10" creationId="{3A688102-8D0F-F8FF-CD27-77C8915643FF}"/>
          </ac:spMkLst>
        </pc:spChg>
        <pc:spChg chg="add mod">
          <ac:chgData name="Chí Thiện Lại" userId="15bab0e5f0902558" providerId="LiveId" clId="{98A94CD6-C675-402F-ACD8-6876FB35EAD4}" dt="2022-06-21T02:56:59.526" v="754"/>
          <ac:spMkLst>
            <pc:docMk/>
            <pc:sldMk cId="1267486244" sldId="1806"/>
            <ac:spMk id="11" creationId="{35F730E9-0D20-08BE-309E-7E7A18FC39C4}"/>
          </ac:spMkLst>
        </pc:spChg>
        <pc:spChg chg="add mod">
          <ac:chgData name="Chí Thiện Lại" userId="15bab0e5f0902558" providerId="LiveId" clId="{98A94CD6-C675-402F-ACD8-6876FB35EAD4}" dt="2022-06-21T02:56:59.526" v="754"/>
          <ac:spMkLst>
            <pc:docMk/>
            <pc:sldMk cId="1267486244" sldId="1806"/>
            <ac:spMk id="12" creationId="{BD68220C-20E6-287C-2AD1-473503C77A1B}"/>
          </ac:spMkLst>
        </pc:spChg>
        <pc:spChg chg="add mod">
          <ac:chgData name="Chí Thiện Lại" userId="15bab0e5f0902558" providerId="LiveId" clId="{98A94CD6-C675-402F-ACD8-6876FB35EAD4}" dt="2022-06-21T02:56:59.526" v="754"/>
          <ac:spMkLst>
            <pc:docMk/>
            <pc:sldMk cId="1267486244" sldId="1806"/>
            <ac:spMk id="13" creationId="{9EE46DEA-CE13-F8A9-1BFF-4CB35ABD6B0A}"/>
          </ac:spMkLst>
        </pc:spChg>
        <pc:spChg chg="add mod">
          <ac:chgData name="Chí Thiện Lại" userId="15bab0e5f0902558" providerId="LiveId" clId="{98A94CD6-C675-402F-ACD8-6876FB35EAD4}" dt="2022-06-21T02:56:59.526" v="754"/>
          <ac:spMkLst>
            <pc:docMk/>
            <pc:sldMk cId="1267486244" sldId="1806"/>
            <ac:spMk id="14" creationId="{1DC3B7B7-BDB5-6E54-E832-C65ECE550058}"/>
          </ac:spMkLst>
        </pc:spChg>
        <pc:spChg chg="add mod">
          <ac:chgData name="Chí Thiện Lại" userId="15bab0e5f0902558" providerId="LiveId" clId="{98A94CD6-C675-402F-ACD8-6876FB35EAD4}" dt="2022-06-21T02:56:59.526" v="754"/>
          <ac:spMkLst>
            <pc:docMk/>
            <pc:sldMk cId="1267486244" sldId="1806"/>
            <ac:spMk id="15" creationId="{3E561ABA-4485-3D21-F621-397081564BC5}"/>
          </ac:spMkLst>
        </pc:spChg>
        <pc:spChg chg="add mod">
          <ac:chgData name="Chí Thiện Lại" userId="15bab0e5f0902558" providerId="LiveId" clId="{98A94CD6-C675-402F-ACD8-6876FB35EAD4}" dt="2022-06-21T02:56:59.526" v="754"/>
          <ac:spMkLst>
            <pc:docMk/>
            <pc:sldMk cId="1267486244" sldId="1806"/>
            <ac:spMk id="16" creationId="{9D35120D-B231-E34E-E97F-8437211E42A6}"/>
          </ac:spMkLst>
        </pc:spChg>
        <pc:spChg chg="add mod">
          <ac:chgData name="Chí Thiện Lại" userId="15bab0e5f0902558" providerId="LiveId" clId="{98A94CD6-C675-402F-ACD8-6876FB35EAD4}" dt="2022-06-21T02:56:59.526" v="754"/>
          <ac:spMkLst>
            <pc:docMk/>
            <pc:sldMk cId="1267486244" sldId="1806"/>
            <ac:spMk id="17" creationId="{A89C97D0-EC11-95AC-92A6-DEB439D2F687}"/>
          </ac:spMkLst>
        </pc:spChg>
        <pc:spChg chg="add mod">
          <ac:chgData name="Chí Thiện Lại" userId="15bab0e5f0902558" providerId="LiveId" clId="{98A94CD6-C675-402F-ACD8-6876FB35EAD4}" dt="2022-06-21T02:56:59.526" v="754"/>
          <ac:spMkLst>
            <pc:docMk/>
            <pc:sldMk cId="1267486244" sldId="1806"/>
            <ac:spMk id="18" creationId="{D9AEE0A9-0F57-B1A7-B5C9-9B14DF85FD35}"/>
          </ac:spMkLst>
        </pc:spChg>
        <pc:spChg chg="add mod">
          <ac:chgData name="Chí Thiện Lại" userId="15bab0e5f0902558" providerId="LiveId" clId="{98A94CD6-C675-402F-ACD8-6876FB35EAD4}" dt="2022-06-21T02:56:59.526" v="754"/>
          <ac:spMkLst>
            <pc:docMk/>
            <pc:sldMk cId="1267486244" sldId="1806"/>
            <ac:spMk id="19" creationId="{274E7E73-7033-4F28-7CD2-873DCB7C407F}"/>
          </ac:spMkLst>
        </pc:spChg>
        <pc:spChg chg="add mod">
          <ac:chgData name="Chí Thiện Lại" userId="15bab0e5f0902558" providerId="LiveId" clId="{98A94CD6-C675-402F-ACD8-6876FB35EAD4}" dt="2022-06-21T02:56:59.526" v="754"/>
          <ac:spMkLst>
            <pc:docMk/>
            <pc:sldMk cId="1267486244" sldId="1806"/>
            <ac:spMk id="20" creationId="{3636385C-FD53-F8FD-5915-76B63B3FC495}"/>
          </ac:spMkLst>
        </pc:spChg>
        <pc:spChg chg="add mod">
          <ac:chgData name="Chí Thiện Lại" userId="15bab0e5f0902558" providerId="LiveId" clId="{98A94CD6-C675-402F-ACD8-6876FB35EAD4}" dt="2022-06-21T02:56:59.526" v="754"/>
          <ac:spMkLst>
            <pc:docMk/>
            <pc:sldMk cId="1267486244" sldId="1806"/>
            <ac:spMk id="23" creationId="{442BDF48-14B1-5951-D255-F1C43B0C1C79}"/>
          </ac:spMkLst>
        </pc:spChg>
        <pc:spChg chg="add mod">
          <ac:chgData name="Chí Thiện Lại" userId="15bab0e5f0902558" providerId="LiveId" clId="{98A94CD6-C675-402F-ACD8-6876FB35EAD4}" dt="2022-06-21T02:56:59.526" v="754"/>
          <ac:spMkLst>
            <pc:docMk/>
            <pc:sldMk cId="1267486244" sldId="1806"/>
            <ac:spMk id="24" creationId="{4632EA37-B871-CE05-8BD3-BBD4D1683126}"/>
          </ac:spMkLst>
        </pc:spChg>
        <pc:spChg chg="add mod">
          <ac:chgData name="Chí Thiện Lại" userId="15bab0e5f0902558" providerId="LiveId" clId="{98A94CD6-C675-402F-ACD8-6876FB35EAD4}" dt="2022-06-21T02:58:25.486" v="768" actId="20577"/>
          <ac:spMkLst>
            <pc:docMk/>
            <pc:sldMk cId="1267486244" sldId="1806"/>
            <ac:spMk id="25" creationId="{34075495-AC84-37D0-269D-C62F87BE5D7A}"/>
          </ac:spMkLst>
        </pc:spChg>
        <pc:spChg chg="add mod">
          <ac:chgData name="Chí Thiện Lại" userId="15bab0e5f0902558" providerId="LiveId" clId="{98A94CD6-C675-402F-ACD8-6876FB35EAD4}" dt="2022-06-21T02:58:37.768" v="774" actId="20577"/>
          <ac:spMkLst>
            <pc:docMk/>
            <pc:sldMk cId="1267486244" sldId="1806"/>
            <ac:spMk id="26" creationId="{22FBC8BA-D06A-E098-1A1A-2415D1562BE1}"/>
          </ac:spMkLst>
        </pc:spChg>
        <pc:spChg chg="add mod">
          <ac:chgData name="Chí Thiện Lại" userId="15bab0e5f0902558" providerId="LiveId" clId="{98A94CD6-C675-402F-ACD8-6876FB35EAD4}" dt="2022-06-21T02:58:34.056" v="772" actId="20577"/>
          <ac:spMkLst>
            <pc:docMk/>
            <pc:sldMk cId="1267486244" sldId="1806"/>
            <ac:spMk id="27" creationId="{5A5FCFC8-1B41-26A1-E9D6-BD5B278D219B}"/>
          </ac:spMkLst>
        </pc:spChg>
        <pc:spChg chg="add mod">
          <ac:chgData name="Chí Thiện Lại" userId="15bab0e5f0902558" providerId="LiveId" clId="{98A94CD6-C675-402F-ACD8-6876FB35EAD4}" dt="2022-06-21T02:58:29.149" v="770" actId="20577"/>
          <ac:spMkLst>
            <pc:docMk/>
            <pc:sldMk cId="1267486244" sldId="1806"/>
            <ac:spMk id="28" creationId="{BDFD4C44-608A-7BAF-91FF-590A9AFD8CB2}"/>
          </ac:spMkLst>
        </pc:spChg>
        <pc:cxnChg chg="add mod">
          <ac:chgData name="Chí Thiện Lại" userId="15bab0e5f0902558" providerId="LiveId" clId="{98A94CD6-C675-402F-ACD8-6876FB35EAD4}" dt="2022-06-21T02:56:59.526" v="754"/>
          <ac:cxnSpMkLst>
            <pc:docMk/>
            <pc:sldMk cId="1267486244" sldId="1806"/>
            <ac:cxnSpMk id="4" creationId="{05F10AC8-C37B-29EC-2CCE-B717B24FD51D}"/>
          </ac:cxnSpMkLst>
        </pc:cxnChg>
        <pc:cxnChg chg="add mod">
          <ac:chgData name="Chí Thiện Lại" userId="15bab0e5f0902558" providerId="LiveId" clId="{98A94CD6-C675-402F-ACD8-6876FB35EAD4}" dt="2022-06-21T02:56:59.526" v="754"/>
          <ac:cxnSpMkLst>
            <pc:docMk/>
            <pc:sldMk cId="1267486244" sldId="1806"/>
            <ac:cxnSpMk id="5" creationId="{32B964A8-53FD-0167-6DB9-EC4C29B80372}"/>
          </ac:cxnSpMkLst>
        </pc:cxnChg>
        <pc:cxnChg chg="add mod">
          <ac:chgData name="Chí Thiện Lại" userId="15bab0e5f0902558" providerId="LiveId" clId="{98A94CD6-C675-402F-ACD8-6876FB35EAD4}" dt="2022-06-21T02:56:59.526" v="754"/>
          <ac:cxnSpMkLst>
            <pc:docMk/>
            <pc:sldMk cId="1267486244" sldId="1806"/>
            <ac:cxnSpMk id="6" creationId="{3D73C364-521D-815A-AF16-E16C072C74EB}"/>
          </ac:cxnSpMkLst>
        </pc:cxnChg>
        <pc:cxnChg chg="add mod">
          <ac:chgData name="Chí Thiện Lại" userId="15bab0e5f0902558" providerId="LiveId" clId="{98A94CD6-C675-402F-ACD8-6876FB35EAD4}" dt="2022-06-21T02:56:59.526" v="754"/>
          <ac:cxnSpMkLst>
            <pc:docMk/>
            <pc:sldMk cId="1267486244" sldId="1806"/>
            <ac:cxnSpMk id="21" creationId="{D31EE865-97E6-A9EC-0410-E86AC05D1531}"/>
          </ac:cxnSpMkLst>
        </pc:cxnChg>
        <pc:cxnChg chg="add mod">
          <ac:chgData name="Chí Thiện Lại" userId="15bab0e5f0902558" providerId="LiveId" clId="{98A94CD6-C675-402F-ACD8-6876FB35EAD4}" dt="2022-06-21T02:56:59.526" v="754"/>
          <ac:cxnSpMkLst>
            <pc:docMk/>
            <pc:sldMk cId="1267486244" sldId="1806"/>
            <ac:cxnSpMk id="22" creationId="{FA822D33-A9D4-963E-2D9D-44E090E52EEB}"/>
          </ac:cxnSpMkLst>
        </pc:cxnChg>
      </pc:sldChg>
      <pc:sldChg chg="add">
        <pc:chgData name="Chí Thiện Lại" userId="15bab0e5f0902558" providerId="LiveId" clId="{98A94CD6-C675-402F-ACD8-6876FB35EAD4}" dt="2022-06-21T03:00:33.376" v="828"/>
        <pc:sldMkLst>
          <pc:docMk/>
          <pc:sldMk cId="3384965860" sldId="1806"/>
        </pc:sldMkLst>
      </pc:sldChg>
      <pc:sldChg chg="addSp delSp modSp add del mod">
        <pc:chgData name="Chí Thiện Lại" userId="15bab0e5f0902558" providerId="LiveId" clId="{98A94CD6-C675-402F-ACD8-6876FB35EAD4}" dt="2022-06-21T03:00:30.555" v="827" actId="2696"/>
        <pc:sldMkLst>
          <pc:docMk/>
          <pc:sldMk cId="2858327786" sldId="1807"/>
        </pc:sldMkLst>
        <pc:spChg chg="mod">
          <ac:chgData name="Chí Thiện Lại" userId="15bab0e5f0902558" providerId="LiveId" clId="{98A94CD6-C675-402F-ACD8-6876FB35EAD4}" dt="2022-06-21T02:59:38.188" v="806" actId="20577"/>
          <ac:spMkLst>
            <pc:docMk/>
            <pc:sldMk cId="2858327786" sldId="1807"/>
            <ac:spMk id="2" creationId="{31D43081-59D6-4958-9475-1304F6C3217E}"/>
          </ac:spMkLst>
        </pc:spChg>
        <pc:spChg chg="del">
          <ac:chgData name="Chí Thiện Lại" userId="15bab0e5f0902558" providerId="LiveId" clId="{98A94CD6-C675-402F-ACD8-6876FB35EAD4}" dt="2022-06-21T02:57:06.556" v="755" actId="478"/>
          <ac:spMkLst>
            <pc:docMk/>
            <pc:sldMk cId="2858327786" sldId="1807"/>
            <ac:spMk id="3" creationId="{D4988DB3-D557-4481-B9A4-7AA7F49EDC2B}"/>
          </ac:spMkLst>
        </pc:spChg>
        <pc:spChg chg="add mod">
          <ac:chgData name="Chí Thiện Lại" userId="15bab0e5f0902558" providerId="LiveId" clId="{98A94CD6-C675-402F-ACD8-6876FB35EAD4}" dt="2022-06-21T02:57:07.166" v="756"/>
          <ac:spMkLst>
            <pc:docMk/>
            <pc:sldMk cId="2858327786" sldId="1807"/>
            <ac:spMk id="7" creationId="{07503AE7-5333-42B6-2D64-D4BA99F6A0FE}"/>
          </ac:spMkLst>
        </pc:spChg>
        <pc:spChg chg="add mod">
          <ac:chgData name="Chí Thiện Lại" userId="15bab0e5f0902558" providerId="LiveId" clId="{98A94CD6-C675-402F-ACD8-6876FB35EAD4}" dt="2022-06-21T02:57:07.166" v="756"/>
          <ac:spMkLst>
            <pc:docMk/>
            <pc:sldMk cId="2858327786" sldId="1807"/>
            <ac:spMk id="8" creationId="{4BF894C4-6AAE-2C3D-4E7E-14CAE90EAE91}"/>
          </ac:spMkLst>
        </pc:spChg>
        <pc:spChg chg="add mod">
          <ac:chgData name="Chí Thiện Lại" userId="15bab0e5f0902558" providerId="LiveId" clId="{98A94CD6-C675-402F-ACD8-6876FB35EAD4}" dt="2022-06-21T02:57:07.166" v="756"/>
          <ac:spMkLst>
            <pc:docMk/>
            <pc:sldMk cId="2858327786" sldId="1807"/>
            <ac:spMk id="9" creationId="{FDFE504A-EF05-A51F-E563-6A2E6A875C76}"/>
          </ac:spMkLst>
        </pc:spChg>
        <pc:spChg chg="add mod">
          <ac:chgData name="Chí Thiện Lại" userId="15bab0e5f0902558" providerId="LiveId" clId="{98A94CD6-C675-402F-ACD8-6876FB35EAD4}" dt="2022-06-21T02:57:07.166" v="756"/>
          <ac:spMkLst>
            <pc:docMk/>
            <pc:sldMk cId="2858327786" sldId="1807"/>
            <ac:spMk id="10" creationId="{0F3B9876-E103-F847-158C-1A6878E3E755}"/>
          </ac:spMkLst>
        </pc:spChg>
        <pc:spChg chg="add mod">
          <ac:chgData name="Chí Thiện Lại" userId="15bab0e5f0902558" providerId="LiveId" clId="{98A94CD6-C675-402F-ACD8-6876FB35EAD4}" dt="2022-06-21T02:57:07.166" v="756"/>
          <ac:spMkLst>
            <pc:docMk/>
            <pc:sldMk cId="2858327786" sldId="1807"/>
            <ac:spMk id="11" creationId="{2DA6901D-768A-D46E-A1E4-5795183F889B}"/>
          </ac:spMkLst>
        </pc:spChg>
        <pc:spChg chg="add mod">
          <ac:chgData name="Chí Thiện Lại" userId="15bab0e5f0902558" providerId="LiveId" clId="{98A94CD6-C675-402F-ACD8-6876FB35EAD4}" dt="2022-06-21T02:57:07.166" v="756"/>
          <ac:spMkLst>
            <pc:docMk/>
            <pc:sldMk cId="2858327786" sldId="1807"/>
            <ac:spMk id="12" creationId="{A7BE7AAC-A0FD-2D93-B6CE-4B2A61DEEEEB}"/>
          </ac:spMkLst>
        </pc:spChg>
        <pc:spChg chg="add mod">
          <ac:chgData name="Chí Thiện Lại" userId="15bab0e5f0902558" providerId="LiveId" clId="{98A94CD6-C675-402F-ACD8-6876FB35EAD4}" dt="2022-06-21T02:57:07.166" v="756"/>
          <ac:spMkLst>
            <pc:docMk/>
            <pc:sldMk cId="2858327786" sldId="1807"/>
            <ac:spMk id="13" creationId="{5601FAB4-6CA2-345E-96AA-33C7284DC210}"/>
          </ac:spMkLst>
        </pc:spChg>
        <pc:spChg chg="add mod">
          <ac:chgData name="Chí Thiện Lại" userId="15bab0e5f0902558" providerId="LiveId" clId="{98A94CD6-C675-402F-ACD8-6876FB35EAD4}" dt="2022-06-21T02:57:07.166" v="756"/>
          <ac:spMkLst>
            <pc:docMk/>
            <pc:sldMk cId="2858327786" sldId="1807"/>
            <ac:spMk id="14" creationId="{9F96A927-3361-758E-7374-E82082E55371}"/>
          </ac:spMkLst>
        </pc:spChg>
        <pc:spChg chg="add mod">
          <ac:chgData name="Chí Thiện Lại" userId="15bab0e5f0902558" providerId="LiveId" clId="{98A94CD6-C675-402F-ACD8-6876FB35EAD4}" dt="2022-06-21T02:57:07.166" v="756"/>
          <ac:spMkLst>
            <pc:docMk/>
            <pc:sldMk cId="2858327786" sldId="1807"/>
            <ac:spMk id="15" creationId="{1C1B955F-8F5A-140C-4F90-4BDE06C96629}"/>
          </ac:spMkLst>
        </pc:spChg>
        <pc:spChg chg="add mod">
          <ac:chgData name="Chí Thiện Lại" userId="15bab0e5f0902558" providerId="LiveId" clId="{98A94CD6-C675-402F-ACD8-6876FB35EAD4}" dt="2022-06-21T02:57:07.166" v="756"/>
          <ac:spMkLst>
            <pc:docMk/>
            <pc:sldMk cId="2858327786" sldId="1807"/>
            <ac:spMk id="16" creationId="{D36E3610-6ED8-01C2-F204-71A70650F8ED}"/>
          </ac:spMkLst>
        </pc:spChg>
        <pc:spChg chg="add mod">
          <ac:chgData name="Chí Thiện Lại" userId="15bab0e5f0902558" providerId="LiveId" clId="{98A94CD6-C675-402F-ACD8-6876FB35EAD4}" dt="2022-06-21T02:57:07.166" v="756"/>
          <ac:spMkLst>
            <pc:docMk/>
            <pc:sldMk cId="2858327786" sldId="1807"/>
            <ac:spMk id="17" creationId="{D7348FED-A26E-BCEB-3DE0-E1ED77C4044C}"/>
          </ac:spMkLst>
        </pc:spChg>
        <pc:spChg chg="add mod">
          <ac:chgData name="Chí Thiện Lại" userId="15bab0e5f0902558" providerId="LiveId" clId="{98A94CD6-C675-402F-ACD8-6876FB35EAD4}" dt="2022-06-21T02:57:07.166" v="756"/>
          <ac:spMkLst>
            <pc:docMk/>
            <pc:sldMk cId="2858327786" sldId="1807"/>
            <ac:spMk id="18" creationId="{2A94F239-9247-F4CC-32B9-9C30272A4DBE}"/>
          </ac:spMkLst>
        </pc:spChg>
        <pc:spChg chg="add mod">
          <ac:chgData name="Chí Thiện Lại" userId="15bab0e5f0902558" providerId="LiveId" clId="{98A94CD6-C675-402F-ACD8-6876FB35EAD4}" dt="2022-06-21T02:57:07.166" v="756"/>
          <ac:spMkLst>
            <pc:docMk/>
            <pc:sldMk cId="2858327786" sldId="1807"/>
            <ac:spMk id="21" creationId="{6C08B93B-D2BC-DF83-506C-56DD83F2A710}"/>
          </ac:spMkLst>
        </pc:spChg>
        <pc:spChg chg="add mod">
          <ac:chgData name="Chí Thiện Lại" userId="15bab0e5f0902558" providerId="LiveId" clId="{98A94CD6-C675-402F-ACD8-6876FB35EAD4}" dt="2022-06-21T02:57:07.166" v="756"/>
          <ac:spMkLst>
            <pc:docMk/>
            <pc:sldMk cId="2858327786" sldId="1807"/>
            <ac:spMk id="22" creationId="{A69E0497-C74B-63E2-7EA8-407E8ABEBE86}"/>
          </ac:spMkLst>
        </pc:spChg>
        <pc:spChg chg="add mod">
          <ac:chgData name="Chí Thiện Lại" userId="15bab0e5f0902558" providerId="LiveId" clId="{98A94CD6-C675-402F-ACD8-6876FB35EAD4}" dt="2022-06-21T02:57:07.166" v="756"/>
          <ac:spMkLst>
            <pc:docMk/>
            <pc:sldMk cId="2858327786" sldId="1807"/>
            <ac:spMk id="23" creationId="{8E861A20-7D5E-0A12-334C-F57616CA9FA2}"/>
          </ac:spMkLst>
        </pc:spChg>
        <pc:spChg chg="add mod">
          <ac:chgData name="Chí Thiện Lại" userId="15bab0e5f0902558" providerId="LiveId" clId="{98A94CD6-C675-402F-ACD8-6876FB35EAD4}" dt="2022-06-21T02:57:07.166" v="756"/>
          <ac:spMkLst>
            <pc:docMk/>
            <pc:sldMk cId="2858327786" sldId="1807"/>
            <ac:spMk id="24" creationId="{F9E546E7-2DFF-DE5A-51B7-EDE4A8D355B9}"/>
          </ac:spMkLst>
        </pc:spChg>
        <pc:spChg chg="add mod">
          <ac:chgData name="Chí Thiện Lại" userId="15bab0e5f0902558" providerId="LiveId" clId="{98A94CD6-C675-402F-ACD8-6876FB35EAD4}" dt="2022-06-21T02:57:07.166" v="756"/>
          <ac:spMkLst>
            <pc:docMk/>
            <pc:sldMk cId="2858327786" sldId="1807"/>
            <ac:spMk id="25" creationId="{60B188AA-CE45-1498-1B03-8A32B15945EB}"/>
          </ac:spMkLst>
        </pc:spChg>
        <pc:spChg chg="add mod">
          <ac:chgData name="Chí Thiện Lại" userId="15bab0e5f0902558" providerId="LiveId" clId="{98A94CD6-C675-402F-ACD8-6876FB35EAD4}" dt="2022-06-21T02:57:07.166" v="756"/>
          <ac:spMkLst>
            <pc:docMk/>
            <pc:sldMk cId="2858327786" sldId="1807"/>
            <ac:spMk id="26" creationId="{95B1924A-8242-4AFC-83CE-5849E0DAE2BC}"/>
          </ac:spMkLst>
        </pc:spChg>
        <pc:spChg chg="add mod">
          <ac:chgData name="Chí Thiện Lại" userId="15bab0e5f0902558" providerId="LiveId" clId="{98A94CD6-C675-402F-ACD8-6876FB35EAD4}" dt="2022-06-21T02:57:07.166" v="756"/>
          <ac:spMkLst>
            <pc:docMk/>
            <pc:sldMk cId="2858327786" sldId="1807"/>
            <ac:spMk id="27" creationId="{7E460FA3-6D38-8C77-6AC6-3554BBF56341}"/>
          </ac:spMkLst>
        </pc:spChg>
        <pc:spChg chg="add mod">
          <ac:chgData name="Chí Thiện Lại" userId="15bab0e5f0902558" providerId="LiveId" clId="{98A94CD6-C675-402F-ACD8-6876FB35EAD4}" dt="2022-06-21T02:57:07.166" v="756"/>
          <ac:spMkLst>
            <pc:docMk/>
            <pc:sldMk cId="2858327786" sldId="1807"/>
            <ac:spMk id="28" creationId="{5B4D9951-8670-36AE-F4B6-6F653F5E8E59}"/>
          </ac:spMkLst>
        </pc:spChg>
        <pc:spChg chg="add mod">
          <ac:chgData name="Chí Thiện Lại" userId="15bab0e5f0902558" providerId="LiveId" clId="{98A94CD6-C675-402F-ACD8-6876FB35EAD4}" dt="2022-06-21T02:57:07.166" v="756"/>
          <ac:spMkLst>
            <pc:docMk/>
            <pc:sldMk cId="2858327786" sldId="1807"/>
            <ac:spMk id="31" creationId="{BA0C5013-1AF5-18CC-BA11-9F3EF6B18162}"/>
          </ac:spMkLst>
        </pc:spChg>
        <pc:spChg chg="add mod">
          <ac:chgData name="Chí Thiện Lại" userId="15bab0e5f0902558" providerId="LiveId" clId="{98A94CD6-C675-402F-ACD8-6876FB35EAD4}" dt="2022-06-21T02:57:07.166" v="756"/>
          <ac:spMkLst>
            <pc:docMk/>
            <pc:sldMk cId="2858327786" sldId="1807"/>
            <ac:spMk id="32" creationId="{15691987-EBC8-A9CE-1DA8-76DB6061FEA4}"/>
          </ac:spMkLst>
        </pc:spChg>
        <pc:spChg chg="add mod">
          <ac:chgData name="Chí Thiện Lại" userId="15bab0e5f0902558" providerId="LiveId" clId="{98A94CD6-C675-402F-ACD8-6876FB35EAD4}" dt="2022-06-21T02:58:43.261" v="776" actId="20577"/>
          <ac:spMkLst>
            <pc:docMk/>
            <pc:sldMk cId="2858327786" sldId="1807"/>
            <ac:spMk id="33" creationId="{BD7DA2D6-C2FC-6BC8-BC31-657DFE8DBDE6}"/>
          </ac:spMkLst>
        </pc:spChg>
        <pc:spChg chg="add mod">
          <ac:chgData name="Chí Thiện Lại" userId="15bab0e5f0902558" providerId="LiveId" clId="{98A94CD6-C675-402F-ACD8-6876FB35EAD4}" dt="2022-06-21T02:58:52.802" v="782" actId="20577"/>
          <ac:spMkLst>
            <pc:docMk/>
            <pc:sldMk cId="2858327786" sldId="1807"/>
            <ac:spMk id="34" creationId="{E7FDDA2D-ED76-BAD2-70D9-15E1BFD22C3D}"/>
          </ac:spMkLst>
        </pc:spChg>
        <pc:spChg chg="add mod">
          <ac:chgData name="Chí Thiện Lại" userId="15bab0e5f0902558" providerId="LiveId" clId="{98A94CD6-C675-402F-ACD8-6876FB35EAD4}" dt="2022-06-21T02:58:50.156" v="780" actId="20577"/>
          <ac:spMkLst>
            <pc:docMk/>
            <pc:sldMk cId="2858327786" sldId="1807"/>
            <ac:spMk id="35" creationId="{08FB4E01-2904-9363-2C95-542C12A5DC4A}"/>
          </ac:spMkLst>
        </pc:spChg>
        <pc:spChg chg="add mod">
          <ac:chgData name="Chí Thiện Lại" userId="15bab0e5f0902558" providerId="LiveId" clId="{98A94CD6-C675-402F-ACD8-6876FB35EAD4}" dt="2022-06-21T02:58:46.836" v="778" actId="20577"/>
          <ac:spMkLst>
            <pc:docMk/>
            <pc:sldMk cId="2858327786" sldId="1807"/>
            <ac:spMk id="36" creationId="{7AB2F6E0-BA73-CD61-5D9F-6A938B96BA82}"/>
          </ac:spMkLst>
        </pc:spChg>
        <pc:spChg chg="add mod">
          <ac:chgData name="Chí Thiện Lại" userId="15bab0e5f0902558" providerId="LiveId" clId="{98A94CD6-C675-402F-ACD8-6876FB35EAD4}" dt="2022-06-21T02:58:58.804" v="786" actId="20577"/>
          <ac:spMkLst>
            <pc:docMk/>
            <pc:sldMk cId="2858327786" sldId="1807"/>
            <ac:spMk id="37" creationId="{8210D7A2-DF0D-FAF1-B288-632E931C4F57}"/>
          </ac:spMkLst>
        </pc:spChg>
        <pc:spChg chg="add mod">
          <ac:chgData name="Chí Thiện Lại" userId="15bab0e5f0902558" providerId="LiveId" clId="{98A94CD6-C675-402F-ACD8-6876FB35EAD4}" dt="2022-06-21T02:58:55.136" v="784" actId="20577"/>
          <ac:spMkLst>
            <pc:docMk/>
            <pc:sldMk cId="2858327786" sldId="1807"/>
            <ac:spMk id="38" creationId="{11F0A059-3F4E-242C-89CA-541F179F94CF}"/>
          </ac:spMkLst>
        </pc:spChg>
        <pc:cxnChg chg="add mod">
          <ac:chgData name="Chí Thiện Lại" userId="15bab0e5f0902558" providerId="LiveId" clId="{98A94CD6-C675-402F-ACD8-6876FB35EAD4}" dt="2022-06-21T02:57:07.166" v="756"/>
          <ac:cxnSpMkLst>
            <pc:docMk/>
            <pc:sldMk cId="2858327786" sldId="1807"/>
            <ac:cxnSpMk id="4" creationId="{6FCD2723-71BF-FF75-25BD-08107C20DDF8}"/>
          </ac:cxnSpMkLst>
        </pc:cxnChg>
        <pc:cxnChg chg="add mod">
          <ac:chgData name="Chí Thiện Lại" userId="15bab0e5f0902558" providerId="LiveId" clId="{98A94CD6-C675-402F-ACD8-6876FB35EAD4}" dt="2022-06-21T02:57:07.166" v="756"/>
          <ac:cxnSpMkLst>
            <pc:docMk/>
            <pc:sldMk cId="2858327786" sldId="1807"/>
            <ac:cxnSpMk id="5" creationId="{2A1D3A68-1A5D-3B13-E500-6E5BA4920BA0}"/>
          </ac:cxnSpMkLst>
        </pc:cxnChg>
        <pc:cxnChg chg="add mod">
          <ac:chgData name="Chí Thiện Lại" userId="15bab0e5f0902558" providerId="LiveId" clId="{98A94CD6-C675-402F-ACD8-6876FB35EAD4}" dt="2022-06-21T02:57:07.166" v="756"/>
          <ac:cxnSpMkLst>
            <pc:docMk/>
            <pc:sldMk cId="2858327786" sldId="1807"/>
            <ac:cxnSpMk id="6" creationId="{2405CE8B-D9C5-7385-2357-E581FB51FAF8}"/>
          </ac:cxnSpMkLst>
        </pc:cxnChg>
        <pc:cxnChg chg="add mod">
          <ac:chgData name="Chí Thiện Lại" userId="15bab0e5f0902558" providerId="LiveId" clId="{98A94CD6-C675-402F-ACD8-6876FB35EAD4}" dt="2022-06-21T02:57:07.166" v="756"/>
          <ac:cxnSpMkLst>
            <pc:docMk/>
            <pc:sldMk cId="2858327786" sldId="1807"/>
            <ac:cxnSpMk id="19" creationId="{8CBB75CD-0F3A-02B1-F5B6-F1BF43925A79}"/>
          </ac:cxnSpMkLst>
        </pc:cxnChg>
        <pc:cxnChg chg="add mod">
          <ac:chgData name="Chí Thiện Lại" userId="15bab0e5f0902558" providerId="LiveId" clId="{98A94CD6-C675-402F-ACD8-6876FB35EAD4}" dt="2022-06-21T02:57:07.166" v="756"/>
          <ac:cxnSpMkLst>
            <pc:docMk/>
            <pc:sldMk cId="2858327786" sldId="1807"/>
            <ac:cxnSpMk id="20" creationId="{CBBB168D-54E0-4253-816E-3E59FB8B4DF5}"/>
          </ac:cxnSpMkLst>
        </pc:cxnChg>
        <pc:cxnChg chg="add mod">
          <ac:chgData name="Chí Thiện Lại" userId="15bab0e5f0902558" providerId="LiveId" clId="{98A94CD6-C675-402F-ACD8-6876FB35EAD4}" dt="2022-06-21T02:57:07.166" v="756"/>
          <ac:cxnSpMkLst>
            <pc:docMk/>
            <pc:sldMk cId="2858327786" sldId="1807"/>
            <ac:cxnSpMk id="29" creationId="{54BD8B46-624B-4DCB-3155-4E74F7AB1E15}"/>
          </ac:cxnSpMkLst>
        </pc:cxnChg>
        <pc:cxnChg chg="add mod">
          <ac:chgData name="Chí Thiện Lại" userId="15bab0e5f0902558" providerId="LiveId" clId="{98A94CD6-C675-402F-ACD8-6876FB35EAD4}" dt="2022-06-21T02:57:07.166" v="756"/>
          <ac:cxnSpMkLst>
            <pc:docMk/>
            <pc:sldMk cId="2858327786" sldId="1807"/>
            <ac:cxnSpMk id="30" creationId="{04993B4D-4154-BB32-13F5-50AD044955B8}"/>
          </ac:cxnSpMkLst>
        </pc:cxnChg>
      </pc:sldChg>
      <pc:sldChg chg="add">
        <pc:chgData name="Chí Thiện Lại" userId="15bab0e5f0902558" providerId="LiveId" clId="{98A94CD6-C675-402F-ACD8-6876FB35EAD4}" dt="2022-06-21T03:00:33.376" v="828"/>
        <pc:sldMkLst>
          <pc:docMk/>
          <pc:sldMk cId="4164672029" sldId="1807"/>
        </pc:sldMkLst>
      </pc:sldChg>
      <pc:sldChg chg="add">
        <pc:chgData name="Chí Thiện Lại" userId="15bab0e5f0902558" providerId="LiveId" clId="{98A94CD6-C675-402F-ACD8-6876FB35EAD4}" dt="2022-06-21T03:00:33.376" v="828"/>
        <pc:sldMkLst>
          <pc:docMk/>
          <pc:sldMk cId="561303671" sldId="1808"/>
        </pc:sldMkLst>
      </pc:sldChg>
      <pc:sldChg chg="addSp delSp modSp add del mod">
        <pc:chgData name="Chí Thiện Lại" userId="15bab0e5f0902558" providerId="LiveId" clId="{98A94CD6-C675-402F-ACD8-6876FB35EAD4}" dt="2022-06-21T03:00:30.555" v="827" actId="2696"/>
        <pc:sldMkLst>
          <pc:docMk/>
          <pc:sldMk cId="3379817386" sldId="1808"/>
        </pc:sldMkLst>
        <pc:spChg chg="mod">
          <ac:chgData name="Chí Thiện Lại" userId="15bab0e5f0902558" providerId="LiveId" clId="{98A94CD6-C675-402F-ACD8-6876FB35EAD4}" dt="2022-06-21T02:59:40.908" v="808" actId="20577"/>
          <ac:spMkLst>
            <pc:docMk/>
            <pc:sldMk cId="3379817386" sldId="1808"/>
            <ac:spMk id="2" creationId="{31D43081-59D6-4958-9475-1304F6C3217E}"/>
          </ac:spMkLst>
        </pc:spChg>
        <pc:spChg chg="del">
          <ac:chgData name="Chí Thiện Lại" userId="15bab0e5f0902558" providerId="LiveId" clId="{98A94CD6-C675-402F-ACD8-6876FB35EAD4}" dt="2022-06-21T02:57:13.539" v="757" actId="478"/>
          <ac:spMkLst>
            <pc:docMk/>
            <pc:sldMk cId="3379817386" sldId="1808"/>
            <ac:spMk id="3" creationId="{D4988DB3-D557-4481-B9A4-7AA7F49EDC2B}"/>
          </ac:spMkLst>
        </pc:spChg>
        <pc:spChg chg="add mod">
          <ac:chgData name="Chí Thiện Lại" userId="15bab0e5f0902558" providerId="LiveId" clId="{98A94CD6-C675-402F-ACD8-6876FB35EAD4}" dt="2022-06-21T02:57:14.066" v="758"/>
          <ac:spMkLst>
            <pc:docMk/>
            <pc:sldMk cId="3379817386" sldId="1808"/>
            <ac:spMk id="7" creationId="{F9904292-C31E-22CC-8547-539CC7E38E35}"/>
          </ac:spMkLst>
        </pc:spChg>
        <pc:spChg chg="add mod">
          <ac:chgData name="Chí Thiện Lại" userId="15bab0e5f0902558" providerId="LiveId" clId="{98A94CD6-C675-402F-ACD8-6876FB35EAD4}" dt="2022-06-21T02:57:14.066" v="758"/>
          <ac:spMkLst>
            <pc:docMk/>
            <pc:sldMk cId="3379817386" sldId="1808"/>
            <ac:spMk id="8" creationId="{817B2F3E-0369-E220-8841-3567A3EFADD1}"/>
          </ac:spMkLst>
        </pc:spChg>
        <pc:spChg chg="add mod">
          <ac:chgData name="Chí Thiện Lại" userId="15bab0e5f0902558" providerId="LiveId" clId="{98A94CD6-C675-402F-ACD8-6876FB35EAD4}" dt="2022-06-21T02:57:14.066" v="758"/>
          <ac:spMkLst>
            <pc:docMk/>
            <pc:sldMk cId="3379817386" sldId="1808"/>
            <ac:spMk id="9" creationId="{5B51D585-6294-57E3-BB4C-939A74CE5D2E}"/>
          </ac:spMkLst>
        </pc:spChg>
        <pc:spChg chg="add mod">
          <ac:chgData name="Chí Thiện Lại" userId="15bab0e5f0902558" providerId="LiveId" clId="{98A94CD6-C675-402F-ACD8-6876FB35EAD4}" dt="2022-06-21T02:57:14.066" v="758"/>
          <ac:spMkLst>
            <pc:docMk/>
            <pc:sldMk cId="3379817386" sldId="1808"/>
            <ac:spMk id="10" creationId="{4E5327CF-2DD7-9432-4B3C-21FAB6F230AC}"/>
          </ac:spMkLst>
        </pc:spChg>
        <pc:spChg chg="add mod">
          <ac:chgData name="Chí Thiện Lại" userId="15bab0e5f0902558" providerId="LiveId" clId="{98A94CD6-C675-402F-ACD8-6876FB35EAD4}" dt="2022-06-21T02:57:14.066" v="758"/>
          <ac:spMkLst>
            <pc:docMk/>
            <pc:sldMk cId="3379817386" sldId="1808"/>
            <ac:spMk id="11" creationId="{3C929118-A0CD-273E-45A9-4D4FC3AF803B}"/>
          </ac:spMkLst>
        </pc:spChg>
        <pc:spChg chg="add mod">
          <ac:chgData name="Chí Thiện Lại" userId="15bab0e5f0902558" providerId="LiveId" clId="{98A94CD6-C675-402F-ACD8-6876FB35EAD4}" dt="2022-06-21T02:57:14.066" v="758"/>
          <ac:spMkLst>
            <pc:docMk/>
            <pc:sldMk cId="3379817386" sldId="1808"/>
            <ac:spMk id="12" creationId="{B1F7B228-C1E9-886F-E997-40FB2C5861F5}"/>
          </ac:spMkLst>
        </pc:spChg>
        <pc:spChg chg="add mod">
          <ac:chgData name="Chí Thiện Lại" userId="15bab0e5f0902558" providerId="LiveId" clId="{98A94CD6-C675-402F-ACD8-6876FB35EAD4}" dt="2022-06-21T02:57:14.066" v="758"/>
          <ac:spMkLst>
            <pc:docMk/>
            <pc:sldMk cId="3379817386" sldId="1808"/>
            <ac:spMk id="13" creationId="{4E82E349-972D-76E0-74CC-A1FC46FE5C6E}"/>
          </ac:spMkLst>
        </pc:spChg>
        <pc:spChg chg="add mod">
          <ac:chgData name="Chí Thiện Lại" userId="15bab0e5f0902558" providerId="LiveId" clId="{98A94CD6-C675-402F-ACD8-6876FB35EAD4}" dt="2022-06-21T02:57:14.066" v="758"/>
          <ac:spMkLst>
            <pc:docMk/>
            <pc:sldMk cId="3379817386" sldId="1808"/>
            <ac:spMk id="14" creationId="{02717979-C817-ADB8-28F3-E23D35893EA4}"/>
          </ac:spMkLst>
        </pc:spChg>
        <pc:spChg chg="add mod">
          <ac:chgData name="Chí Thiện Lại" userId="15bab0e5f0902558" providerId="LiveId" clId="{98A94CD6-C675-402F-ACD8-6876FB35EAD4}" dt="2022-06-21T02:57:14.066" v="758"/>
          <ac:spMkLst>
            <pc:docMk/>
            <pc:sldMk cId="3379817386" sldId="1808"/>
            <ac:spMk id="15" creationId="{555BF19B-CBE6-9C42-CB37-D31E6193C8F6}"/>
          </ac:spMkLst>
        </pc:spChg>
        <pc:spChg chg="add mod">
          <ac:chgData name="Chí Thiện Lại" userId="15bab0e5f0902558" providerId="LiveId" clId="{98A94CD6-C675-402F-ACD8-6876FB35EAD4}" dt="2022-06-21T02:57:14.066" v="758"/>
          <ac:spMkLst>
            <pc:docMk/>
            <pc:sldMk cId="3379817386" sldId="1808"/>
            <ac:spMk id="16" creationId="{0FB1A004-FD4B-B198-2E91-C7885A9FF8A6}"/>
          </ac:spMkLst>
        </pc:spChg>
        <pc:spChg chg="add mod">
          <ac:chgData name="Chí Thiện Lại" userId="15bab0e5f0902558" providerId="LiveId" clId="{98A94CD6-C675-402F-ACD8-6876FB35EAD4}" dt="2022-06-21T02:57:14.066" v="758"/>
          <ac:spMkLst>
            <pc:docMk/>
            <pc:sldMk cId="3379817386" sldId="1808"/>
            <ac:spMk id="17" creationId="{A12411A9-2626-7EC7-2C3A-FD6B7F2FE8B3}"/>
          </ac:spMkLst>
        </pc:spChg>
        <pc:spChg chg="add mod">
          <ac:chgData name="Chí Thiện Lại" userId="15bab0e5f0902558" providerId="LiveId" clId="{98A94CD6-C675-402F-ACD8-6876FB35EAD4}" dt="2022-06-21T02:57:14.066" v="758"/>
          <ac:spMkLst>
            <pc:docMk/>
            <pc:sldMk cId="3379817386" sldId="1808"/>
            <ac:spMk id="18" creationId="{10885DE0-ADBE-EBE2-D23F-44ECDF3CF9B8}"/>
          </ac:spMkLst>
        </pc:spChg>
        <pc:spChg chg="add mod">
          <ac:chgData name="Chí Thiện Lại" userId="15bab0e5f0902558" providerId="LiveId" clId="{98A94CD6-C675-402F-ACD8-6876FB35EAD4}" dt="2022-06-21T02:57:14.066" v="758"/>
          <ac:spMkLst>
            <pc:docMk/>
            <pc:sldMk cId="3379817386" sldId="1808"/>
            <ac:spMk id="22" creationId="{D89BFAB7-E0B6-775D-1F1F-E580BA650CB9}"/>
          </ac:spMkLst>
        </pc:spChg>
        <pc:spChg chg="add mod">
          <ac:chgData name="Chí Thiện Lại" userId="15bab0e5f0902558" providerId="LiveId" clId="{98A94CD6-C675-402F-ACD8-6876FB35EAD4}" dt="2022-06-21T02:57:14.066" v="758"/>
          <ac:spMkLst>
            <pc:docMk/>
            <pc:sldMk cId="3379817386" sldId="1808"/>
            <ac:spMk id="23" creationId="{7733B5FE-0598-E3CA-06F6-1C4A8E9CE753}"/>
          </ac:spMkLst>
        </pc:spChg>
        <pc:spChg chg="add mod">
          <ac:chgData name="Chí Thiện Lại" userId="15bab0e5f0902558" providerId="LiveId" clId="{98A94CD6-C675-402F-ACD8-6876FB35EAD4}" dt="2022-06-21T02:57:14.066" v="758"/>
          <ac:spMkLst>
            <pc:docMk/>
            <pc:sldMk cId="3379817386" sldId="1808"/>
            <ac:spMk id="24" creationId="{48EE2E5F-FD3D-C678-7C50-D63BF001CBE0}"/>
          </ac:spMkLst>
        </pc:spChg>
        <pc:spChg chg="add mod">
          <ac:chgData name="Chí Thiện Lại" userId="15bab0e5f0902558" providerId="LiveId" clId="{98A94CD6-C675-402F-ACD8-6876FB35EAD4}" dt="2022-06-21T02:57:14.066" v="758"/>
          <ac:spMkLst>
            <pc:docMk/>
            <pc:sldMk cId="3379817386" sldId="1808"/>
            <ac:spMk id="25" creationId="{DFCF964E-4819-1E2D-3722-F423000F9EF2}"/>
          </ac:spMkLst>
        </pc:spChg>
        <pc:spChg chg="add mod">
          <ac:chgData name="Chí Thiện Lại" userId="15bab0e5f0902558" providerId="LiveId" clId="{98A94CD6-C675-402F-ACD8-6876FB35EAD4}" dt="2022-06-21T02:57:14.066" v="758"/>
          <ac:spMkLst>
            <pc:docMk/>
            <pc:sldMk cId="3379817386" sldId="1808"/>
            <ac:spMk id="26" creationId="{9F6F01EF-7EE6-352C-BA73-E64274DEC31E}"/>
          </ac:spMkLst>
        </pc:spChg>
        <pc:spChg chg="add mod">
          <ac:chgData name="Chí Thiện Lại" userId="15bab0e5f0902558" providerId="LiveId" clId="{98A94CD6-C675-402F-ACD8-6876FB35EAD4}" dt="2022-06-21T02:57:14.066" v="758"/>
          <ac:spMkLst>
            <pc:docMk/>
            <pc:sldMk cId="3379817386" sldId="1808"/>
            <ac:spMk id="27" creationId="{F7FC4B73-1B1E-72CE-EBCB-5BAC0ADA3ABC}"/>
          </ac:spMkLst>
        </pc:spChg>
        <pc:spChg chg="add mod">
          <ac:chgData name="Chí Thiện Lại" userId="15bab0e5f0902558" providerId="LiveId" clId="{98A94CD6-C675-402F-ACD8-6876FB35EAD4}" dt="2022-06-21T02:57:14.066" v="758"/>
          <ac:spMkLst>
            <pc:docMk/>
            <pc:sldMk cId="3379817386" sldId="1808"/>
            <ac:spMk id="28" creationId="{A1750160-8610-6F68-41E8-60C355DDA347}"/>
          </ac:spMkLst>
        </pc:spChg>
        <pc:spChg chg="add mod">
          <ac:chgData name="Chí Thiện Lại" userId="15bab0e5f0902558" providerId="LiveId" clId="{98A94CD6-C675-402F-ACD8-6876FB35EAD4}" dt="2022-06-21T02:57:14.066" v="758"/>
          <ac:spMkLst>
            <pc:docMk/>
            <pc:sldMk cId="3379817386" sldId="1808"/>
            <ac:spMk id="29" creationId="{8F277063-0FD4-A474-6FD0-9978D5F5CEF8}"/>
          </ac:spMkLst>
        </pc:spChg>
        <pc:spChg chg="add mod">
          <ac:chgData name="Chí Thiện Lại" userId="15bab0e5f0902558" providerId="LiveId" clId="{98A94CD6-C675-402F-ACD8-6876FB35EAD4}" dt="2022-06-21T02:57:14.066" v="758"/>
          <ac:spMkLst>
            <pc:docMk/>
            <pc:sldMk cId="3379817386" sldId="1808"/>
            <ac:spMk id="30" creationId="{06BC9033-AF1D-0119-94F0-A58DF91C5415}"/>
          </ac:spMkLst>
        </pc:spChg>
        <pc:spChg chg="add mod">
          <ac:chgData name="Chí Thiện Lại" userId="15bab0e5f0902558" providerId="LiveId" clId="{98A94CD6-C675-402F-ACD8-6876FB35EAD4}" dt="2022-06-21T02:57:14.066" v="758"/>
          <ac:spMkLst>
            <pc:docMk/>
            <pc:sldMk cId="3379817386" sldId="1808"/>
            <ac:spMk id="31" creationId="{FF55904A-2276-6AFB-5CA2-9328113DF20E}"/>
          </ac:spMkLst>
        </pc:spChg>
        <pc:spChg chg="add mod">
          <ac:chgData name="Chí Thiện Lại" userId="15bab0e5f0902558" providerId="LiveId" clId="{98A94CD6-C675-402F-ACD8-6876FB35EAD4}" dt="2022-06-21T02:57:14.066" v="758"/>
          <ac:spMkLst>
            <pc:docMk/>
            <pc:sldMk cId="3379817386" sldId="1808"/>
            <ac:spMk id="34" creationId="{389E51AC-2862-6619-742A-41C1BD0B9BDE}"/>
          </ac:spMkLst>
        </pc:spChg>
        <pc:spChg chg="add mod">
          <ac:chgData name="Chí Thiện Lại" userId="15bab0e5f0902558" providerId="LiveId" clId="{98A94CD6-C675-402F-ACD8-6876FB35EAD4}" dt="2022-06-21T02:57:14.066" v="758"/>
          <ac:spMkLst>
            <pc:docMk/>
            <pc:sldMk cId="3379817386" sldId="1808"/>
            <ac:spMk id="35" creationId="{65704276-9EF1-AFC9-54ED-C15D2D23F095}"/>
          </ac:spMkLst>
        </pc:spChg>
        <pc:spChg chg="add mod">
          <ac:chgData name="Chí Thiện Lại" userId="15bab0e5f0902558" providerId="LiveId" clId="{98A94CD6-C675-402F-ACD8-6876FB35EAD4}" dt="2022-06-21T02:59:02.016" v="788" actId="20577"/>
          <ac:spMkLst>
            <pc:docMk/>
            <pc:sldMk cId="3379817386" sldId="1808"/>
            <ac:spMk id="36" creationId="{E39AD0B7-E050-42AE-FFD7-F9001DF64327}"/>
          </ac:spMkLst>
        </pc:spChg>
        <pc:spChg chg="add mod">
          <ac:chgData name="Chí Thiện Lại" userId="15bab0e5f0902558" providerId="LiveId" clId="{98A94CD6-C675-402F-ACD8-6876FB35EAD4}" dt="2022-06-21T02:59:08.912" v="794" actId="20577"/>
          <ac:spMkLst>
            <pc:docMk/>
            <pc:sldMk cId="3379817386" sldId="1808"/>
            <ac:spMk id="37" creationId="{0540AE78-0D62-C355-CB4D-8E601ED14F7F}"/>
          </ac:spMkLst>
        </pc:spChg>
        <pc:spChg chg="add mod">
          <ac:chgData name="Chí Thiện Lại" userId="15bab0e5f0902558" providerId="LiveId" clId="{98A94CD6-C675-402F-ACD8-6876FB35EAD4}" dt="2022-06-21T02:59:06.576" v="792" actId="20577"/>
          <ac:spMkLst>
            <pc:docMk/>
            <pc:sldMk cId="3379817386" sldId="1808"/>
            <ac:spMk id="38" creationId="{89DBA806-D5B0-002B-9CD5-E779CE8C0C34}"/>
          </ac:spMkLst>
        </pc:spChg>
        <pc:spChg chg="add mod">
          <ac:chgData name="Chí Thiện Lại" userId="15bab0e5f0902558" providerId="LiveId" clId="{98A94CD6-C675-402F-ACD8-6876FB35EAD4}" dt="2022-06-21T02:59:04.305" v="790" actId="20577"/>
          <ac:spMkLst>
            <pc:docMk/>
            <pc:sldMk cId="3379817386" sldId="1808"/>
            <ac:spMk id="39" creationId="{78982A42-2F1B-0943-8F95-7BC110286F90}"/>
          </ac:spMkLst>
        </pc:spChg>
        <pc:spChg chg="add mod">
          <ac:chgData name="Chí Thiện Lại" userId="15bab0e5f0902558" providerId="LiveId" clId="{98A94CD6-C675-402F-ACD8-6876FB35EAD4}" dt="2022-06-21T02:59:11.791" v="796" actId="20577"/>
          <ac:spMkLst>
            <pc:docMk/>
            <pc:sldMk cId="3379817386" sldId="1808"/>
            <ac:spMk id="40" creationId="{8D20DD7A-6D05-4945-230E-8FFE17BD304F}"/>
          </ac:spMkLst>
        </pc:spChg>
        <pc:spChg chg="add mod">
          <ac:chgData name="Chí Thiện Lại" userId="15bab0e5f0902558" providerId="LiveId" clId="{98A94CD6-C675-402F-ACD8-6876FB35EAD4}" dt="2022-06-21T02:59:16.025" v="798" actId="20577"/>
          <ac:spMkLst>
            <pc:docMk/>
            <pc:sldMk cId="3379817386" sldId="1808"/>
            <ac:spMk id="41" creationId="{30234006-245F-90E8-8DCF-FC5277222531}"/>
          </ac:spMkLst>
        </pc:spChg>
        <pc:spChg chg="add mod">
          <ac:chgData name="Chí Thiện Lại" userId="15bab0e5f0902558" providerId="LiveId" clId="{98A94CD6-C675-402F-ACD8-6876FB35EAD4}" dt="2022-06-21T02:59:18.586" v="800" actId="20577"/>
          <ac:spMkLst>
            <pc:docMk/>
            <pc:sldMk cId="3379817386" sldId="1808"/>
            <ac:spMk id="42" creationId="{003AF0C8-DD6E-C384-196E-705862D1F5CF}"/>
          </ac:spMkLst>
        </pc:spChg>
        <pc:cxnChg chg="add mod">
          <ac:chgData name="Chí Thiện Lại" userId="15bab0e5f0902558" providerId="LiveId" clId="{98A94CD6-C675-402F-ACD8-6876FB35EAD4}" dt="2022-06-21T02:57:14.066" v="758"/>
          <ac:cxnSpMkLst>
            <pc:docMk/>
            <pc:sldMk cId="3379817386" sldId="1808"/>
            <ac:cxnSpMk id="4" creationId="{43909037-EAEC-F34B-D380-0F123FEE0E33}"/>
          </ac:cxnSpMkLst>
        </pc:cxnChg>
        <pc:cxnChg chg="add mod">
          <ac:chgData name="Chí Thiện Lại" userId="15bab0e5f0902558" providerId="LiveId" clId="{98A94CD6-C675-402F-ACD8-6876FB35EAD4}" dt="2022-06-21T02:57:14.066" v="758"/>
          <ac:cxnSpMkLst>
            <pc:docMk/>
            <pc:sldMk cId="3379817386" sldId="1808"/>
            <ac:cxnSpMk id="5" creationId="{D38AD42A-88B0-EEF1-B2D8-696C45C0164B}"/>
          </ac:cxnSpMkLst>
        </pc:cxnChg>
        <pc:cxnChg chg="add mod">
          <ac:chgData name="Chí Thiện Lại" userId="15bab0e5f0902558" providerId="LiveId" clId="{98A94CD6-C675-402F-ACD8-6876FB35EAD4}" dt="2022-06-21T02:57:14.066" v="758"/>
          <ac:cxnSpMkLst>
            <pc:docMk/>
            <pc:sldMk cId="3379817386" sldId="1808"/>
            <ac:cxnSpMk id="6" creationId="{91625B56-2876-06C0-6D9D-E63CF47D34E4}"/>
          </ac:cxnSpMkLst>
        </pc:cxnChg>
        <pc:cxnChg chg="add mod">
          <ac:chgData name="Chí Thiện Lại" userId="15bab0e5f0902558" providerId="LiveId" clId="{98A94CD6-C675-402F-ACD8-6876FB35EAD4}" dt="2022-06-21T02:57:14.066" v="758"/>
          <ac:cxnSpMkLst>
            <pc:docMk/>
            <pc:sldMk cId="3379817386" sldId="1808"/>
            <ac:cxnSpMk id="19" creationId="{F0DF316D-1023-55F5-86EC-0B56DE7478ED}"/>
          </ac:cxnSpMkLst>
        </pc:cxnChg>
        <pc:cxnChg chg="add mod">
          <ac:chgData name="Chí Thiện Lại" userId="15bab0e5f0902558" providerId="LiveId" clId="{98A94CD6-C675-402F-ACD8-6876FB35EAD4}" dt="2022-06-21T02:57:14.066" v="758"/>
          <ac:cxnSpMkLst>
            <pc:docMk/>
            <pc:sldMk cId="3379817386" sldId="1808"/>
            <ac:cxnSpMk id="20" creationId="{FF7E9A7F-09C5-A652-80AA-BB3810CC7B34}"/>
          </ac:cxnSpMkLst>
        </pc:cxnChg>
        <pc:cxnChg chg="add mod">
          <ac:chgData name="Chí Thiện Lại" userId="15bab0e5f0902558" providerId="LiveId" clId="{98A94CD6-C675-402F-ACD8-6876FB35EAD4}" dt="2022-06-21T02:57:14.066" v="758"/>
          <ac:cxnSpMkLst>
            <pc:docMk/>
            <pc:sldMk cId="3379817386" sldId="1808"/>
            <ac:cxnSpMk id="21" creationId="{8F70D2D9-4FE5-1E25-F391-ECE063977511}"/>
          </ac:cxnSpMkLst>
        </pc:cxnChg>
        <pc:cxnChg chg="add mod">
          <ac:chgData name="Chí Thiện Lại" userId="15bab0e5f0902558" providerId="LiveId" clId="{98A94CD6-C675-402F-ACD8-6876FB35EAD4}" dt="2022-06-21T02:57:14.066" v="758"/>
          <ac:cxnSpMkLst>
            <pc:docMk/>
            <pc:sldMk cId="3379817386" sldId="1808"/>
            <ac:cxnSpMk id="32" creationId="{F26199F0-CFDD-4296-9A5A-DEB4F554D7D4}"/>
          </ac:cxnSpMkLst>
        </pc:cxnChg>
        <pc:cxnChg chg="add mod">
          <ac:chgData name="Chí Thiện Lại" userId="15bab0e5f0902558" providerId="LiveId" clId="{98A94CD6-C675-402F-ACD8-6876FB35EAD4}" dt="2022-06-21T02:57:14.066" v="758"/>
          <ac:cxnSpMkLst>
            <pc:docMk/>
            <pc:sldMk cId="3379817386" sldId="1808"/>
            <ac:cxnSpMk id="33" creationId="{08791106-9DAC-5126-165C-BC65BBDBEA13}"/>
          </ac:cxnSpMkLst>
        </pc:cxnChg>
      </pc:sldChg>
      <pc:sldChg chg="addSp delSp modSp mod">
        <pc:chgData name="Chí Thiện Lại" userId="15bab0e5f0902558" providerId="LiveId" clId="{98A94CD6-C675-402F-ACD8-6876FB35EAD4}" dt="2022-06-23T13:54:24.169" v="853" actId="164"/>
        <pc:sldMkLst>
          <pc:docMk/>
          <pc:sldMk cId="2076932325" sldId="1811"/>
        </pc:sldMkLst>
        <pc:grpChg chg="add mod">
          <ac:chgData name="Chí Thiện Lại" userId="15bab0e5f0902558" providerId="LiveId" clId="{98A94CD6-C675-402F-ACD8-6876FB35EAD4}" dt="2022-06-23T13:54:24.169" v="853" actId="164"/>
          <ac:grpSpMkLst>
            <pc:docMk/>
            <pc:sldMk cId="2076932325" sldId="1811"/>
            <ac:grpSpMk id="9" creationId="{0F9C5929-1D9D-7639-6D7C-5E2BB1C2262A}"/>
          </ac:grpSpMkLst>
        </pc:grpChg>
        <pc:picChg chg="del">
          <ac:chgData name="Chí Thiện Lại" userId="15bab0e5f0902558" providerId="LiveId" clId="{98A94CD6-C675-402F-ACD8-6876FB35EAD4}" dt="2022-06-23T13:46:52.929" v="830" actId="478"/>
          <ac:picMkLst>
            <pc:docMk/>
            <pc:sldMk cId="2076932325" sldId="1811"/>
            <ac:picMk id="5" creationId="{1CD467CA-4A0F-1190-AEAB-D68A9D886D8A}"/>
          </ac:picMkLst>
        </pc:picChg>
        <pc:picChg chg="add mod">
          <ac:chgData name="Chí Thiện Lại" userId="15bab0e5f0902558" providerId="LiveId" clId="{98A94CD6-C675-402F-ACD8-6876FB35EAD4}" dt="2022-06-23T13:54:24.169" v="853" actId="164"/>
          <ac:picMkLst>
            <pc:docMk/>
            <pc:sldMk cId="2076932325" sldId="1811"/>
            <ac:picMk id="7" creationId="{EF6F5ECA-1672-2258-227B-4FE52E455E9F}"/>
          </ac:picMkLst>
        </pc:picChg>
        <pc:picChg chg="mod">
          <ac:chgData name="Chí Thiện Lại" userId="15bab0e5f0902558" providerId="LiveId" clId="{98A94CD6-C675-402F-ACD8-6876FB35EAD4}" dt="2022-06-23T13:54:24.169" v="853" actId="164"/>
          <ac:picMkLst>
            <pc:docMk/>
            <pc:sldMk cId="2076932325" sldId="1811"/>
            <ac:picMk id="8" creationId="{26D6E8D0-9DD7-399E-915B-48D7F864F0A7}"/>
          </ac:picMkLst>
        </pc:picChg>
      </pc:sldChg>
      <pc:sldChg chg="addSp delSp modSp mod">
        <pc:chgData name="Chí Thiện Lại" userId="15bab0e5f0902558" providerId="LiveId" clId="{98A94CD6-C675-402F-ACD8-6876FB35EAD4}" dt="2022-06-26T13:27:12.709" v="7285"/>
        <pc:sldMkLst>
          <pc:docMk/>
          <pc:sldMk cId="1871168579" sldId="1812"/>
        </pc:sldMkLst>
        <pc:grpChg chg="add del mod">
          <ac:chgData name="Chí Thiện Lại" userId="15bab0e5f0902558" providerId="LiveId" clId="{98A94CD6-C675-402F-ACD8-6876FB35EAD4}" dt="2022-06-26T13:27:05.869" v="7283" actId="478"/>
          <ac:grpSpMkLst>
            <pc:docMk/>
            <pc:sldMk cId="1871168579" sldId="1812"/>
            <ac:grpSpMk id="3" creationId="{68F82331-AF7A-6F59-5FF4-10D5C75411AA}"/>
          </ac:grpSpMkLst>
        </pc:grpChg>
        <pc:grpChg chg="add mod">
          <ac:chgData name="Chí Thiện Lại" userId="15bab0e5f0902558" providerId="LiveId" clId="{98A94CD6-C675-402F-ACD8-6876FB35EAD4}" dt="2022-06-26T13:27:12.709" v="7285"/>
          <ac:grpSpMkLst>
            <pc:docMk/>
            <pc:sldMk cId="1871168579" sldId="1812"/>
            <ac:grpSpMk id="9" creationId="{28FD58AC-E42B-3E33-7BFD-0CAA9D358D64}"/>
          </ac:grpSpMkLst>
        </pc:grpChg>
        <pc:picChg chg="del">
          <ac:chgData name="Chí Thiện Lại" userId="15bab0e5f0902558" providerId="LiveId" clId="{98A94CD6-C675-402F-ACD8-6876FB35EAD4}" dt="2022-06-23T13:47:01.489" v="835" actId="478"/>
          <ac:picMkLst>
            <pc:docMk/>
            <pc:sldMk cId="1871168579" sldId="1812"/>
            <ac:picMk id="5" creationId="{1CD467CA-4A0F-1190-AEAB-D68A9D886D8A}"/>
          </ac:picMkLst>
        </pc:picChg>
        <pc:picChg chg="add del mod topLvl">
          <ac:chgData name="Chí Thiện Lại" userId="15bab0e5f0902558" providerId="LiveId" clId="{98A94CD6-C675-402F-ACD8-6876FB35EAD4}" dt="2022-06-26T13:27:05.869" v="7283" actId="478"/>
          <ac:picMkLst>
            <pc:docMk/>
            <pc:sldMk cId="1871168579" sldId="1812"/>
            <ac:picMk id="7" creationId="{968FB7F6-26F0-F887-3712-8401E04A2C34}"/>
          </ac:picMkLst>
        </pc:picChg>
        <pc:picChg chg="add del mod topLvl">
          <ac:chgData name="Chí Thiện Lại" userId="15bab0e5f0902558" providerId="LiveId" clId="{98A94CD6-C675-402F-ACD8-6876FB35EAD4}" dt="2022-06-26T13:27:06.759" v="7284" actId="478"/>
          <ac:picMkLst>
            <pc:docMk/>
            <pc:sldMk cId="1871168579" sldId="1812"/>
            <ac:picMk id="8" creationId="{A561D4F3-2DE1-15FE-2818-E5326D5B51F9}"/>
          </ac:picMkLst>
        </pc:picChg>
        <pc:picChg chg="mod">
          <ac:chgData name="Chí Thiện Lại" userId="15bab0e5f0902558" providerId="LiveId" clId="{98A94CD6-C675-402F-ACD8-6876FB35EAD4}" dt="2022-06-26T13:27:12.709" v="7285"/>
          <ac:picMkLst>
            <pc:docMk/>
            <pc:sldMk cId="1871168579" sldId="1812"/>
            <ac:picMk id="10" creationId="{35ABCE7C-B264-2FCB-61EC-BAF7CF6F6F30}"/>
          </ac:picMkLst>
        </pc:picChg>
        <pc:picChg chg="mod">
          <ac:chgData name="Chí Thiện Lại" userId="15bab0e5f0902558" providerId="LiveId" clId="{98A94CD6-C675-402F-ACD8-6876FB35EAD4}" dt="2022-06-26T13:27:12.709" v="7285"/>
          <ac:picMkLst>
            <pc:docMk/>
            <pc:sldMk cId="1871168579" sldId="1812"/>
            <ac:picMk id="11" creationId="{6272E9E7-B0F2-1BF7-1BB0-F047D5C17987}"/>
          </ac:picMkLst>
        </pc:picChg>
      </pc:sldChg>
      <pc:sldChg chg="modSp mod">
        <pc:chgData name="Chí Thiện Lại" userId="15bab0e5f0902558" providerId="LiveId" clId="{98A94CD6-C675-402F-ACD8-6876FB35EAD4}" dt="2022-06-25T04:54:11.933" v="1072" actId="20577"/>
        <pc:sldMkLst>
          <pc:docMk/>
          <pc:sldMk cId="240596691" sldId="1814"/>
        </pc:sldMkLst>
        <pc:spChg chg="mod">
          <ac:chgData name="Chí Thiện Lại" userId="15bab0e5f0902558" providerId="LiveId" clId="{98A94CD6-C675-402F-ACD8-6876FB35EAD4}" dt="2022-06-25T04:53:23.077" v="1042" actId="20577"/>
          <ac:spMkLst>
            <pc:docMk/>
            <pc:sldMk cId="240596691" sldId="1814"/>
            <ac:spMk id="2" creationId="{24F61AF4-5CC4-D062-90D1-F8C16B2835E4}"/>
          </ac:spMkLst>
        </pc:spChg>
        <pc:spChg chg="mod">
          <ac:chgData name="Chí Thiện Lại" userId="15bab0e5f0902558" providerId="LiveId" clId="{98A94CD6-C675-402F-ACD8-6876FB35EAD4}" dt="2022-06-25T04:54:11.933" v="1072" actId="20577"/>
          <ac:spMkLst>
            <pc:docMk/>
            <pc:sldMk cId="240596691" sldId="1814"/>
            <ac:spMk id="4" creationId="{42C83ACA-FD8C-6BF5-BF2F-559EA64A14EB}"/>
          </ac:spMkLst>
        </pc:spChg>
      </pc:sldChg>
      <pc:sldChg chg="modSp mod">
        <pc:chgData name="Chí Thiện Lại" userId="15bab0e5f0902558" providerId="LiveId" clId="{98A94CD6-C675-402F-ACD8-6876FB35EAD4}" dt="2022-06-25T04:57:14.588" v="1565" actId="20577"/>
        <pc:sldMkLst>
          <pc:docMk/>
          <pc:sldMk cId="451663050" sldId="1815"/>
        </pc:sldMkLst>
        <pc:spChg chg="mod">
          <ac:chgData name="Chí Thiện Lại" userId="15bab0e5f0902558" providerId="LiveId" clId="{98A94CD6-C675-402F-ACD8-6876FB35EAD4}" dt="2022-06-25T04:53:10.811" v="1008" actId="20577"/>
          <ac:spMkLst>
            <pc:docMk/>
            <pc:sldMk cId="451663050" sldId="1815"/>
            <ac:spMk id="2" creationId="{24F61AF4-5CC4-D062-90D1-F8C16B2835E4}"/>
          </ac:spMkLst>
        </pc:spChg>
        <pc:spChg chg="mod">
          <ac:chgData name="Chí Thiện Lại" userId="15bab0e5f0902558" providerId="LiveId" clId="{98A94CD6-C675-402F-ACD8-6876FB35EAD4}" dt="2022-06-25T04:57:14.588" v="1565" actId="20577"/>
          <ac:spMkLst>
            <pc:docMk/>
            <pc:sldMk cId="451663050" sldId="1815"/>
            <ac:spMk id="4" creationId="{42C83ACA-FD8C-6BF5-BF2F-559EA64A14EB}"/>
          </ac:spMkLst>
        </pc:spChg>
      </pc:sldChg>
      <pc:sldChg chg="addSp modSp mod">
        <pc:chgData name="Chí Thiện Lại" userId="15bab0e5f0902558" providerId="LiveId" clId="{98A94CD6-C675-402F-ACD8-6876FB35EAD4}" dt="2022-06-24T07:47:13.029" v="897" actId="1076"/>
        <pc:sldMkLst>
          <pc:docMk/>
          <pc:sldMk cId="1916568476" sldId="1829"/>
        </pc:sldMkLst>
        <pc:spChg chg="add mod">
          <ac:chgData name="Chí Thiện Lại" userId="15bab0e5f0902558" providerId="LiveId" clId="{98A94CD6-C675-402F-ACD8-6876FB35EAD4}" dt="2022-06-24T07:47:13.029" v="897" actId="1076"/>
          <ac:spMkLst>
            <pc:docMk/>
            <pc:sldMk cId="1916568476" sldId="1829"/>
            <ac:spMk id="2" creationId="{7E059D59-F740-071E-C738-F882FDDD57B6}"/>
          </ac:spMkLst>
        </pc:spChg>
      </pc:sldChg>
      <pc:sldChg chg="addSp delSp modSp new mod modClrScheme modShow chgLayout">
        <pc:chgData name="Chí Thiện Lại" userId="15bab0e5f0902558" providerId="LiveId" clId="{98A94CD6-C675-402F-ACD8-6876FB35EAD4}" dt="2022-06-25T06:39:17.562" v="5969" actId="729"/>
        <pc:sldMkLst>
          <pc:docMk/>
          <pc:sldMk cId="3159017118" sldId="1867"/>
        </pc:sldMkLst>
        <pc:spChg chg="mod ord">
          <ac:chgData name="Chí Thiện Lại" userId="15bab0e5f0902558" providerId="LiveId" clId="{98A94CD6-C675-402F-ACD8-6876FB35EAD4}" dt="2022-06-25T06:23:20.637" v="4428" actId="26606"/>
          <ac:spMkLst>
            <pc:docMk/>
            <pc:sldMk cId="3159017118" sldId="1867"/>
            <ac:spMk id="2" creationId="{25F262E1-624F-92BB-FCDF-488B157183D0}"/>
          </ac:spMkLst>
        </pc:spChg>
        <pc:spChg chg="mod ord">
          <ac:chgData name="Chí Thiện Lại" userId="15bab0e5f0902558" providerId="LiveId" clId="{98A94CD6-C675-402F-ACD8-6876FB35EAD4}" dt="2022-06-25T06:27:13.037" v="4800" actId="20577"/>
          <ac:spMkLst>
            <pc:docMk/>
            <pc:sldMk cId="3159017118" sldId="1867"/>
            <ac:spMk id="3" creationId="{2CEB878F-2F0E-EE7B-3A07-4C7BCA3CB14D}"/>
          </ac:spMkLst>
        </pc:spChg>
        <pc:spChg chg="add del mod ord">
          <ac:chgData name="Chí Thiện Lại" userId="15bab0e5f0902558" providerId="LiveId" clId="{98A94CD6-C675-402F-ACD8-6876FB35EAD4}" dt="2022-06-25T06:23:18.850" v="4426" actId="22"/>
          <ac:spMkLst>
            <pc:docMk/>
            <pc:sldMk cId="3159017118" sldId="1867"/>
            <ac:spMk id="4" creationId="{D26986AE-AA82-D876-4A5A-705E7445960C}"/>
          </ac:spMkLst>
        </pc:spChg>
        <pc:picChg chg="add mod ord">
          <ac:chgData name="Chí Thiện Lại" userId="15bab0e5f0902558" providerId="LiveId" clId="{98A94CD6-C675-402F-ACD8-6876FB35EAD4}" dt="2022-06-25T06:27:38.937" v="4854" actId="1076"/>
          <ac:picMkLst>
            <pc:docMk/>
            <pc:sldMk cId="3159017118" sldId="1867"/>
            <ac:picMk id="6" creationId="{DA6BE2C6-E9CF-782D-EBBB-99DE794031D3}"/>
          </ac:picMkLst>
        </pc:picChg>
      </pc:sldChg>
      <pc:sldChg chg="addSp delSp modSp add del mod modClrScheme modShow chgLayout">
        <pc:chgData name="Chí Thiện Lại" userId="15bab0e5f0902558" providerId="LiveId" clId="{98A94CD6-C675-402F-ACD8-6876FB35EAD4}" dt="2022-06-25T06:39:40.857" v="5972" actId="47"/>
        <pc:sldMkLst>
          <pc:docMk/>
          <pc:sldMk cId="1406476891" sldId="1868"/>
        </pc:sldMkLst>
        <pc:spChg chg="mod">
          <ac:chgData name="Chí Thiện Lại" userId="15bab0e5f0902558" providerId="LiveId" clId="{98A94CD6-C675-402F-ACD8-6876FB35EAD4}" dt="2022-06-25T06:27:44.295" v="4857" actId="26606"/>
          <ac:spMkLst>
            <pc:docMk/>
            <pc:sldMk cId="1406476891" sldId="1868"/>
            <ac:spMk id="2" creationId="{25F262E1-624F-92BB-FCDF-488B157183D0}"/>
          </ac:spMkLst>
        </pc:spChg>
        <pc:spChg chg="mod">
          <ac:chgData name="Chí Thiện Lại" userId="15bab0e5f0902558" providerId="LiveId" clId="{98A94CD6-C675-402F-ACD8-6876FB35EAD4}" dt="2022-06-25T06:30:45.214" v="5749" actId="20577"/>
          <ac:spMkLst>
            <pc:docMk/>
            <pc:sldMk cId="1406476891" sldId="1868"/>
            <ac:spMk id="3" creationId="{2CEB878F-2F0E-EE7B-3A07-4C7BCA3CB14D}"/>
          </ac:spMkLst>
        </pc:spChg>
        <pc:spChg chg="add del mod">
          <ac:chgData name="Chí Thiện Lại" userId="15bab0e5f0902558" providerId="LiveId" clId="{98A94CD6-C675-402F-ACD8-6876FB35EAD4}" dt="2022-06-25T06:27:44.295" v="4857" actId="26606"/>
          <ac:spMkLst>
            <pc:docMk/>
            <pc:sldMk cId="1406476891" sldId="1868"/>
            <ac:spMk id="4" creationId="{717F092C-9A53-D093-4A43-5B7FC0B95AE1}"/>
          </ac:spMkLst>
        </pc:spChg>
        <pc:picChg chg="del">
          <ac:chgData name="Chí Thiện Lại" userId="15bab0e5f0902558" providerId="LiveId" clId="{98A94CD6-C675-402F-ACD8-6876FB35EAD4}" dt="2022-06-25T06:27:42.187" v="4855" actId="478"/>
          <ac:picMkLst>
            <pc:docMk/>
            <pc:sldMk cId="1406476891" sldId="1868"/>
            <ac:picMk id="6" creationId="{DA6BE2C6-E9CF-782D-EBBB-99DE794031D3}"/>
          </ac:picMkLst>
        </pc:picChg>
        <pc:picChg chg="add mod">
          <ac:chgData name="Chí Thiện Lại" userId="15bab0e5f0902558" providerId="LiveId" clId="{98A94CD6-C675-402F-ACD8-6876FB35EAD4}" dt="2022-06-25T06:27:44.295" v="4857" actId="26606"/>
          <ac:picMkLst>
            <pc:docMk/>
            <pc:sldMk cId="1406476891" sldId="1868"/>
            <ac:picMk id="7" creationId="{84D16D0A-5426-AF0C-75CC-5F4FD198902E}"/>
          </ac:picMkLst>
        </pc:picChg>
      </pc:sldChg>
      <pc:sldChg chg="modSp add del mod">
        <pc:chgData name="Chí Thiện Lại" userId="15bab0e5f0902558" providerId="LiveId" clId="{98A94CD6-C675-402F-ACD8-6876FB35EAD4}" dt="2022-06-25T06:25:42.117" v="4592" actId="47"/>
        <pc:sldMkLst>
          <pc:docMk/>
          <pc:sldMk cId="3428265949" sldId="1868"/>
        </pc:sldMkLst>
        <pc:spChg chg="mod">
          <ac:chgData name="Chí Thiện Lại" userId="15bab0e5f0902558" providerId="LiveId" clId="{98A94CD6-C675-402F-ACD8-6876FB35EAD4}" dt="2022-06-25T06:25:40.460" v="4591" actId="20577"/>
          <ac:spMkLst>
            <pc:docMk/>
            <pc:sldMk cId="3428265949" sldId="1868"/>
            <ac:spMk id="3" creationId="{2CEB878F-2F0E-EE7B-3A07-4C7BCA3CB14D}"/>
          </ac:spMkLst>
        </pc:spChg>
        <pc:picChg chg="mod">
          <ac:chgData name="Chí Thiện Lại" userId="15bab0e5f0902558" providerId="LiveId" clId="{98A94CD6-C675-402F-ACD8-6876FB35EAD4}" dt="2022-06-25T06:24:22.267" v="4435" actId="1076"/>
          <ac:picMkLst>
            <pc:docMk/>
            <pc:sldMk cId="3428265949" sldId="1868"/>
            <ac:picMk id="6" creationId="{DA6BE2C6-E9CF-782D-EBBB-99DE794031D3}"/>
          </ac:picMkLst>
        </pc:picChg>
      </pc:sldChg>
      <pc:sldChg chg="modSp new del mod ord">
        <pc:chgData name="Chí Thiện Lại" userId="15bab0e5f0902558" providerId="LiveId" clId="{98A94CD6-C675-402F-ACD8-6876FB35EAD4}" dt="2022-06-25T06:39:36.294" v="5971" actId="47"/>
        <pc:sldMkLst>
          <pc:docMk/>
          <pc:sldMk cId="3239323912" sldId="1870"/>
        </pc:sldMkLst>
        <pc:spChg chg="mod">
          <ac:chgData name="Chí Thiện Lại" userId="15bab0e5f0902558" providerId="LiveId" clId="{98A94CD6-C675-402F-ACD8-6876FB35EAD4}" dt="2022-06-25T06:34:49.898" v="5753"/>
          <ac:spMkLst>
            <pc:docMk/>
            <pc:sldMk cId="3239323912" sldId="1870"/>
            <ac:spMk id="2" creationId="{9696EAF5-B802-BF50-2B90-8F5BD9F44055}"/>
          </ac:spMkLst>
        </pc:spChg>
      </pc:sldChg>
      <pc:sldChg chg="modSp add del mod modShow">
        <pc:chgData name="Chí Thiện Lại" userId="15bab0e5f0902558" providerId="LiveId" clId="{98A94CD6-C675-402F-ACD8-6876FB35EAD4}" dt="2022-06-25T06:54:18.551" v="7280" actId="47"/>
        <pc:sldMkLst>
          <pc:docMk/>
          <pc:sldMk cId="265803214" sldId="1871"/>
        </pc:sldMkLst>
        <pc:spChg chg="mod">
          <ac:chgData name="Chí Thiện Lại" userId="15bab0e5f0902558" providerId="LiveId" clId="{98A94CD6-C675-402F-ACD8-6876FB35EAD4}" dt="2022-06-25T06:48:33.947" v="6527" actId="20577"/>
          <ac:spMkLst>
            <pc:docMk/>
            <pc:sldMk cId="265803214" sldId="1871"/>
            <ac:spMk id="3" creationId="{2CEB878F-2F0E-EE7B-3A07-4C7BCA3CB14D}"/>
          </ac:spMkLst>
        </pc:spChg>
      </pc:sldChg>
      <pc:sldChg chg="modSp add del mod">
        <pc:chgData name="Chí Thiện Lại" userId="15bab0e5f0902558" providerId="LiveId" clId="{98A94CD6-C675-402F-ACD8-6876FB35EAD4}" dt="2022-06-25T06:54:18.551" v="7280" actId="47"/>
        <pc:sldMkLst>
          <pc:docMk/>
          <pc:sldMk cId="90422217" sldId="1872"/>
        </pc:sldMkLst>
        <pc:spChg chg="mod">
          <ac:chgData name="Chí Thiện Lại" userId="15bab0e5f0902558" providerId="LiveId" clId="{98A94CD6-C675-402F-ACD8-6876FB35EAD4}" dt="2022-06-25T06:44:50.702" v="6286" actId="207"/>
          <ac:spMkLst>
            <pc:docMk/>
            <pc:sldMk cId="90422217" sldId="1872"/>
            <ac:spMk id="3" creationId="{2CEB878F-2F0E-EE7B-3A07-4C7BCA3CB14D}"/>
          </ac:spMkLst>
        </pc:spChg>
      </pc:sldChg>
      <pc:sldChg chg="modSp add del mod">
        <pc:chgData name="Chí Thiện Lại" userId="15bab0e5f0902558" providerId="LiveId" clId="{98A94CD6-C675-402F-ACD8-6876FB35EAD4}" dt="2022-06-25T06:54:18.551" v="7280" actId="47"/>
        <pc:sldMkLst>
          <pc:docMk/>
          <pc:sldMk cId="4214550276" sldId="1873"/>
        </pc:sldMkLst>
        <pc:spChg chg="mod">
          <ac:chgData name="Chí Thiện Lại" userId="15bab0e5f0902558" providerId="LiveId" clId="{98A94CD6-C675-402F-ACD8-6876FB35EAD4}" dt="2022-06-25T06:51:54.308" v="7252" actId="27636"/>
          <ac:spMkLst>
            <pc:docMk/>
            <pc:sldMk cId="4214550276" sldId="1873"/>
            <ac:spMk id="3" creationId="{2CEB878F-2F0E-EE7B-3A07-4C7BCA3CB14D}"/>
          </ac:spMkLst>
        </pc:spChg>
      </pc:sldChg>
      <pc:sldChg chg="modSp add del">
        <pc:chgData name="Chí Thiện Lại" userId="15bab0e5f0902558" providerId="LiveId" clId="{98A94CD6-C675-402F-ACD8-6876FB35EAD4}" dt="2022-06-25T06:54:18.551" v="7280" actId="47"/>
        <pc:sldMkLst>
          <pc:docMk/>
          <pc:sldMk cId="2204203780" sldId="1874"/>
        </pc:sldMkLst>
        <pc:spChg chg="mod">
          <ac:chgData name="Chí Thiện Lại" userId="15bab0e5f0902558" providerId="LiveId" clId="{98A94CD6-C675-402F-ACD8-6876FB35EAD4}" dt="2022-06-25T06:52:34.513" v="7279" actId="20577"/>
          <ac:spMkLst>
            <pc:docMk/>
            <pc:sldMk cId="2204203780" sldId="1874"/>
            <ac:spMk id="3" creationId="{2CEB878F-2F0E-EE7B-3A07-4C7BCA3CB1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13</a:t>
            </a:fld>
            <a:endParaRPr lang="en-US"/>
          </a:p>
        </p:txBody>
      </p:sp>
    </p:spTree>
    <p:extLst>
      <p:ext uri="{BB962C8B-B14F-4D97-AF65-F5344CB8AC3E}">
        <p14:creationId xmlns:p14="http://schemas.microsoft.com/office/powerpoint/2010/main" val="30249146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157</a:t>
            </a:fld>
            <a:endParaRPr lang="en-US"/>
          </a:p>
        </p:txBody>
      </p:sp>
    </p:spTree>
    <p:extLst>
      <p:ext uri="{BB962C8B-B14F-4D97-AF65-F5344CB8AC3E}">
        <p14:creationId xmlns:p14="http://schemas.microsoft.com/office/powerpoint/2010/main" val="18714335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err="1"/>
              <a:t>reduce_matrix</a:t>
            </a:r>
            <a:r>
              <a:rPr lang="en-US"/>
              <a:t>(matrix):</a:t>
            </a:r>
          </a:p>
          <a:p>
            <a:r>
              <a:rPr lang="en-US"/>
              <a:t>    	c = 0</a:t>
            </a:r>
          </a:p>
          <a:p>
            <a:r>
              <a:rPr lang="en-US"/>
              <a:t>        for </a:t>
            </a:r>
            <a:r>
              <a:rPr lang="en-US" err="1"/>
              <a:t>i</a:t>
            </a:r>
            <a:r>
              <a:rPr lang="en-US"/>
              <a:t> = 0 -&gt; n-1:</a:t>
            </a:r>
          </a:p>
          <a:p>
            <a:r>
              <a:rPr lang="en-US"/>
              <a:t>            m = min(</a:t>
            </a:r>
            <a:r>
              <a:rPr lang="en-US" err="1"/>
              <a:t>dòng</a:t>
            </a:r>
            <a:r>
              <a:rPr lang="en-US"/>
              <a:t> </a:t>
            </a:r>
            <a:r>
              <a:rPr lang="en-US" err="1"/>
              <a:t>thứ</a:t>
            </a:r>
            <a:r>
              <a:rPr lang="en-US"/>
              <a:t> </a:t>
            </a:r>
            <a:r>
              <a:rPr lang="en-US" err="1"/>
              <a:t>i</a:t>
            </a:r>
            <a:r>
              <a:rPr lang="en-US"/>
              <a:t> </a:t>
            </a:r>
            <a:r>
              <a:rPr lang="en-US" err="1"/>
              <a:t>của</a:t>
            </a:r>
            <a:r>
              <a:rPr lang="en-US"/>
              <a:t> matrix)</a:t>
            </a:r>
          </a:p>
          <a:p>
            <a:r>
              <a:rPr lang="en-US"/>
              <a:t>            if m != infinity: </a:t>
            </a:r>
          </a:p>
          <a:p>
            <a:r>
              <a:rPr lang="en-US"/>
              <a:t>              	</a:t>
            </a:r>
            <a:r>
              <a:rPr lang="en-US" err="1"/>
              <a:t>trừ</a:t>
            </a:r>
            <a:r>
              <a:rPr lang="en-US"/>
              <a:t> </a:t>
            </a:r>
            <a:r>
              <a:rPr lang="en-US" err="1"/>
              <a:t>từng</a:t>
            </a:r>
            <a:r>
              <a:rPr lang="en-US"/>
              <a:t> </a:t>
            </a:r>
            <a:r>
              <a:rPr lang="en-US" err="1"/>
              <a:t>phần</a:t>
            </a:r>
            <a:r>
              <a:rPr lang="en-US"/>
              <a:t> </a:t>
            </a:r>
            <a:r>
              <a:rPr lang="en-US" err="1"/>
              <a:t>tử</a:t>
            </a:r>
            <a:r>
              <a:rPr lang="en-US"/>
              <a:t> </a:t>
            </a:r>
            <a:r>
              <a:rPr lang="en-US" err="1"/>
              <a:t>dòng</a:t>
            </a:r>
            <a:r>
              <a:rPr lang="en-US"/>
              <a:t> </a:t>
            </a:r>
            <a:r>
              <a:rPr lang="en-US" err="1"/>
              <a:t>thứ</a:t>
            </a:r>
            <a:r>
              <a:rPr lang="en-US"/>
              <a:t> </a:t>
            </a:r>
            <a:r>
              <a:rPr lang="en-US" err="1"/>
              <a:t>i</a:t>
            </a:r>
            <a:r>
              <a:rPr lang="en-US"/>
              <a:t> </a:t>
            </a:r>
            <a:r>
              <a:rPr lang="en-US" err="1"/>
              <a:t>của</a:t>
            </a:r>
            <a:r>
              <a:rPr lang="en-US"/>
              <a:t> matrix </a:t>
            </a:r>
            <a:r>
              <a:rPr lang="en-US" err="1"/>
              <a:t>cho</a:t>
            </a:r>
            <a:r>
              <a:rPr lang="en-US"/>
              <a:t> m</a:t>
            </a:r>
          </a:p>
          <a:p>
            <a:r>
              <a:rPr lang="en-US"/>
              <a:t>                c += m </a:t>
            </a:r>
          </a:p>
          <a:p>
            <a:r>
              <a:rPr lang="en-US"/>
              <a:t>        for </a:t>
            </a:r>
            <a:r>
              <a:rPr lang="en-US" err="1"/>
              <a:t>i</a:t>
            </a:r>
            <a:r>
              <a:rPr lang="en-US"/>
              <a:t> = 0 -&gt; n-1:</a:t>
            </a:r>
          </a:p>
          <a:p>
            <a:r>
              <a:rPr lang="en-US"/>
              <a:t>            m = min(</a:t>
            </a:r>
            <a:r>
              <a:rPr lang="en-US" err="1"/>
              <a:t>cột</a:t>
            </a:r>
            <a:r>
              <a:rPr lang="en-US"/>
              <a:t> </a:t>
            </a:r>
            <a:r>
              <a:rPr lang="en-US" err="1"/>
              <a:t>thứ</a:t>
            </a:r>
            <a:r>
              <a:rPr lang="en-US"/>
              <a:t> </a:t>
            </a:r>
            <a:r>
              <a:rPr lang="en-US" err="1"/>
              <a:t>i</a:t>
            </a:r>
            <a:r>
              <a:rPr lang="en-US"/>
              <a:t> </a:t>
            </a:r>
            <a:r>
              <a:rPr lang="en-US" err="1"/>
              <a:t>của</a:t>
            </a:r>
            <a:r>
              <a:rPr lang="en-US"/>
              <a:t> matrix)</a:t>
            </a:r>
          </a:p>
          <a:p>
            <a:r>
              <a:rPr lang="en-US"/>
              <a:t>            if m != infinity: </a:t>
            </a:r>
          </a:p>
          <a:p>
            <a:r>
              <a:rPr lang="en-US"/>
              <a:t>                </a:t>
            </a:r>
            <a:r>
              <a:rPr lang="en-US" err="1"/>
              <a:t>trừ</a:t>
            </a:r>
            <a:r>
              <a:rPr lang="en-US"/>
              <a:t> </a:t>
            </a:r>
            <a:r>
              <a:rPr lang="en-US" err="1"/>
              <a:t>từng</a:t>
            </a:r>
            <a:r>
              <a:rPr lang="en-US"/>
              <a:t> </a:t>
            </a:r>
            <a:r>
              <a:rPr lang="en-US" err="1"/>
              <a:t>phần</a:t>
            </a:r>
            <a:r>
              <a:rPr lang="en-US"/>
              <a:t> </a:t>
            </a:r>
            <a:r>
              <a:rPr lang="en-US" err="1"/>
              <a:t>tử</a:t>
            </a:r>
            <a:r>
              <a:rPr lang="en-US"/>
              <a:t> </a:t>
            </a:r>
            <a:r>
              <a:rPr lang="en-US" err="1"/>
              <a:t>cột</a:t>
            </a:r>
            <a:r>
              <a:rPr lang="en-US"/>
              <a:t> </a:t>
            </a:r>
            <a:r>
              <a:rPr lang="en-US" err="1"/>
              <a:t>thứ</a:t>
            </a:r>
            <a:r>
              <a:rPr lang="en-US"/>
              <a:t> </a:t>
            </a:r>
            <a:r>
              <a:rPr lang="en-US" err="1"/>
              <a:t>i</a:t>
            </a:r>
            <a:r>
              <a:rPr lang="en-US"/>
              <a:t> </a:t>
            </a:r>
            <a:r>
              <a:rPr lang="en-US" err="1"/>
              <a:t>của</a:t>
            </a:r>
            <a:r>
              <a:rPr lang="en-US"/>
              <a:t> matrix </a:t>
            </a:r>
            <a:r>
              <a:rPr lang="en-US" err="1"/>
              <a:t>cho</a:t>
            </a:r>
            <a:r>
              <a:rPr lang="en-US"/>
              <a:t> m</a:t>
            </a:r>
          </a:p>
          <a:p>
            <a:r>
              <a:rPr lang="en-US"/>
              <a:t>                c += m </a:t>
            </a:r>
          </a:p>
          <a:p>
            <a:r>
              <a:rPr lang="en-US"/>
              <a:t>        return c</a:t>
            </a:r>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158</a:t>
            </a:fld>
            <a:endParaRPr lang="en-US"/>
          </a:p>
        </p:txBody>
      </p:sp>
    </p:spTree>
    <p:extLst>
      <p:ext uri="{BB962C8B-B14F-4D97-AF65-F5344CB8AC3E}">
        <p14:creationId xmlns:p14="http://schemas.microsoft.com/office/powerpoint/2010/main" val="38861313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err="1"/>
              <a:t>cal_child_value</a:t>
            </a:r>
            <a:r>
              <a:rPr lang="en-US"/>
              <a:t>(</a:t>
            </a:r>
            <a:r>
              <a:rPr lang="en-US" err="1"/>
              <a:t>father,info</a:t>
            </a:r>
            <a:r>
              <a:rPr lang="en-US"/>
              <a:t>):</a:t>
            </a:r>
          </a:p>
          <a:p>
            <a:r>
              <a:rPr lang="en-US"/>
              <a:t>  	   path = </a:t>
            </a:r>
            <a:r>
              <a:rPr lang="en-US" err="1"/>
              <a:t>father.path</a:t>
            </a:r>
            <a:r>
              <a:rPr lang="en-US"/>
              <a:t> U info</a:t>
            </a:r>
          </a:p>
          <a:p>
            <a:r>
              <a:rPr lang="en-US"/>
              <a:t>       matrix = </a:t>
            </a:r>
            <a:r>
              <a:rPr lang="en-US" err="1"/>
              <a:t>father.matrix</a:t>
            </a:r>
            <a:endParaRPr lang="en-US"/>
          </a:p>
          <a:p>
            <a:r>
              <a:rPr lang="en-US"/>
              <a:t>       c = </a:t>
            </a:r>
            <a:r>
              <a:rPr lang="en-US" err="1"/>
              <a:t>father.c</a:t>
            </a:r>
            <a:r>
              <a:rPr lang="en-US"/>
              <a:t> + matrix[path[-2]][path[-1]]</a:t>
            </a:r>
          </a:p>
          <a:p>
            <a:r>
              <a:rPr lang="en-US"/>
              <a:t>       </a:t>
            </a:r>
            <a:r>
              <a:rPr lang="en-US" err="1"/>
              <a:t>dòng</a:t>
            </a:r>
            <a:r>
              <a:rPr lang="en-US"/>
              <a:t> </a:t>
            </a:r>
            <a:r>
              <a:rPr lang="en-US" err="1"/>
              <a:t>thứ</a:t>
            </a:r>
            <a:r>
              <a:rPr lang="en-US"/>
              <a:t> path[-2] </a:t>
            </a:r>
            <a:r>
              <a:rPr lang="en-US" err="1"/>
              <a:t>của</a:t>
            </a:r>
            <a:r>
              <a:rPr lang="en-US"/>
              <a:t> matrix = infinity</a:t>
            </a:r>
          </a:p>
          <a:p>
            <a:r>
              <a:rPr lang="en-US"/>
              <a:t>       </a:t>
            </a:r>
            <a:r>
              <a:rPr lang="en-US" err="1"/>
              <a:t>cột</a:t>
            </a:r>
            <a:r>
              <a:rPr lang="en-US"/>
              <a:t> </a:t>
            </a:r>
            <a:r>
              <a:rPr lang="en-US" err="1"/>
              <a:t>thứ</a:t>
            </a:r>
            <a:r>
              <a:rPr lang="en-US"/>
              <a:t> path[-1] </a:t>
            </a:r>
            <a:r>
              <a:rPr lang="en-US" err="1"/>
              <a:t>của</a:t>
            </a:r>
            <a:r>
              <a:rPr lang="en-US"/>
              <a:t> matrix = infinity</a:t>
            </a:r>
          </a:p>
          <a:p>
            <a:r>
              <a:rPr lang="en-US"/>
              <a:t>       matrix[path[-1]][path[-2]] = infinity</a:t>
            </a:r>
          </a:p>
          <a:p>
            <a:r>
              <a:rPr lang="en-US"/>
              <a:t>       c += </a:t>
            </a:r>
            <a:r>
              <a:rPr lang="en-US" err="1"/>
              <a:t>reduce_matrix</a:t>
            </a:r>
            <a:r>
              <a:rPr lang="en-US"/>
              <a:t>(matrix)</a:t>
            </a:r>
          </a:p>
          <a:p>
            <a:r>
              <a:rPr lang="en-US"/>
              <a:t>       return </a:t>
            </a:r>
            <a:r>
              <a:rPr lang="en-US" err="1"/>
              <a:t>c,path,matrix</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159</a:t>
            </a:fld>
            <a:endParaRPr lang="en-US"/>
          </a:p>
        </p:txBody>
      </p:sp>
    </p:spTree>
    <p:extLst>
      <p:ext uri="{BB962C8B-B14F-4D97-AF65-F5344CB8AC3E}">
        <p14:creationId xmlns:p14="http://schemas.microsoft.com/office/powerpoint/2010/main" val="31910186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travel():</a:t>
            </a:r>
          </a:p>
          <a:p>
            <a:r>
              <a:rPr lang="en-US"/>
              <a:t>    u = infinity</a:t>
            </a:r>
          </a:p>
          <a:p>
            <a:r>
              <a:rPr lang="en-US"/>
              <a:t>    father = node(c = 0, path = [], matrix = M)</a:t>
            </a:r>
          </a:p>
          <a:p>
            <a:r>
              <a:rPr lang="en-US"/>
              <a:t>    upper = father</a:t>
            </a:r>
          </a:p>
          <a:p>
            <a:r>
              <a:rPr lang="en-US"/>
              <a:t>    </a:t>
            </a:r>
            <a:r>
              <a:rPr lang="en-US" err="1"/>
              <a:t>thêm</a:t>
            </a:r>
            <a:r>
              <a:rPr lang="en-US"/>
              <a:t> father </a:t>
            </a:r>
            <a:r>
              <a:rPr lang="en-US" err="1"/>
              <a:t>vào</a:t>
            </a:r>
            <a:r>
              <a:rPr lang="en-US"/>
              <a:t> </a:t>
            </a:r>
            <a:r>
              <a:rPr lang="en-US" err="1"/>
              <a:t>priority_queue</a:t>
            </a:r>
            <a:endParaRPr lang="en-US"/>
          </a:p>
          <a:p>
            <a:r>
              <a:rPr lang="en-US"/>
              <a:t>    while </a:t>
            </a:r>
            <a:r>
              <a:rPr lang="en-US" err="1"/>
              <a:t>còn</a:t>
            </a:r>
            <a:r>
              <a:rPr lang="en-US"/>
              <a:t> </a:t>
            </a:r>
            <a:r>
              <a:rPr lang="en-US" err="1"/>
              <a:t>phần</a:t>
            </a:r>
            <a:r>
              <a:rPr lang="en-US"/>
              <a:t> </a:t>
            </a:r>
            <a:r>
              <a:rPr lang="en-US" err="1"/>
              <a:t>tử</a:t>
            </a:r>
            <a:r>
              <a:rPr lang="en-US"/>
              <a:t> </a:t>
            </a:r>
            <a:r>
              <a:rPr lang="en-US" err="1"/>
              <a:t>trong</a:t>
            </a:r>
            <a:r>
              <a:rPr lang="en-US"/>
              <a:t> </a:t>
            </a:r>
            <a:r>
              <a:rPr lang="en-US" err="1"/>
              <a:t>priority_queue</a:t>
            </a:r>
            <a:r>
              <a:rPr lang="en-US"/>
              <a:t>:</a:t>
            </a:r>
          </a:p>
          <a:p>
            <a:r>
              <a:rPr lang="en-US"/>
              <a:t>        </a:t>
            </a:r>
            <a:r>
              <a:rPr lang="en-US" err="1"/>
              <a:t>lấy</a:t>
            </a:r>
            <a:r>
              <a:rPr lang="en-US"/>
              <a:t> 1 </a:t>
            </a:r>
            <a:r>
              <a:rPr lang="en-US" err="1"/>
              <a:t>phần</a:t>
            </a:r>
            <a:r>
              <a:rPr lang="en-US"/>
              <a:t> </a:t>
            </a:r>
            <a:r>
              <a:rPr lang="en-US" err="1"/>
              <a:t>tử</a:t>
            </a:r>
            <a:r>
              <a:rPr lang="en-US"/>
              <a:t> </a:t>
            </a:r>
            <a:r>
              <a:rPr lang="en-US" err="1"/>
              <a:t>trong</a:t>
            </a:r>
            <a:r>
              <a:rPr lang="en-US"/>
              <a:t>  </a:t>
            </a:r>
            <a:r>
              <a:rPr lang="en-US" err="1"/>
              <a:t>priority_queue</a:t>
            </a:r>
            <a:r>
              <a:rPr lang="en-US"/>
              <a:t> -&gt; father</a:t>
            </a:r>
          </a:p>
          <a:p>
            <a:r>
              <a:rPr lang="en-US"/>
              <a:t>        if </a:t>
            </a:r>
            <a:r>
              <a:rPr lang="en-US" err="1"/>
              <a:t>father.c</a:t>
            </a:r>
            <a:r>
              <a:rPr lang="en-US"/>
              <a:t> &lt;= u and </a:t>
            </a:r>
            <a:r>
              <a:rPr lang="en-US" err="1"/>
              <a:t>father.path.size</a:t>
            </a:r>
            <a:r>
              <a:rPr lang="en-US"/>
              <a:t> &lt; n -1:</a:t>
            </a:r>
          </a:p>
          <a:p>
            <a:r>
              <a:rPr lang="en-US"/>
              <a:t>            for </a:t>
            </a:r>
            <a:r>
              <a:rPr lang="en-US" err="1"/>
              <a:t>i</a:t>
            </a:r>
            <a:r>
              <a:rPr lang="en-US"/>
              <a:t> = 1 -&gt; n:</a:t>
            </a:r>
          </a:p>
          <a:p>
            <a:r>
              <a:rPr lang="en-US"/>
              <a:t>                if </a:t>
            </a:r>
            <a:r>
              <a:rPr lang="en-US" err="1"/>
              <a:t>i</a:t>
            </a:r>
            <a:r>
              <a:rPr lang="en-US"/>
              <a:t> not in </a:t>
            </a:r>
            <a:r>
              <a:rPr lang="en-US" err="1"/>
              <a:t>father.path</a:t>
            </a:r>
            <a:r>
              <a:rPr lang="en-US"/>
              <a:t>:</a:t>
            </a:r>
          </a:p>
          <a:p>
            <a:r>
              <a:rPr lang="en-US"/>
              <a:t>                  	</a:t>
            </a:r>
            <a:r>
              <a:rPr lang="en-US" err="1"/>
              <a:t>c,path,matrix</a:t>
            </a:r>
            <a:r>
              <a:rPr lang="en-US"/>
              <a:t> = </a:t>
            </a:r>
            <a:r>
              <a:rPr lang="en-US" err="1"/>
              <a:t>cal_child_value</a:t>
            </a:r>
            <a:r>
              <a:rPr lang="en-US"/>
              <a:t>(</a:t>
            </a:r>
            <a:r>
              <a:rPr lang="en-US" err="1"/>
              <a:t>father,i</a:t>
            </a:r>
            <a:r>
              <a:rPr lang="en-US"/>
              <a:t>)</a:t>
            </a:r>
          </a:p>
          <a:p>
            <a:r>
              <a:rPr lang="en-US"/>
              <a:t>                    child = node(</a:t>
            </a:r>
            <a:r>
              <a:rPr lang="en-US" err="1"/>
              <a:t>c,path,matrix</a:t>
            </a:r>
            <a:r>
              <a:rPr lang="en-US"/>
              <a:t>)</a:t>
            </a:r>
          </a:p>
          <a:p>
            <a:r>
              <a:rPr lang="en-US"/>
              <a:t>                    </a:t>
            </a:r>
            <a:r>
              <a:rPr lang="en-US" err="1"/>
              <a:t>thêm</a:t>
            </a:r>
            <a:r>
              <a:rPr lang="en-US"/>
              <a:t> child </a:t>
            </a:r>
            <a:r>
              <a:rPr lang="en-US" err="1"/>
              <a:t>vào</a:t>
            </a:r>
            <a:r>
              <a:rPr lang="en-US"/>
              <a:t> </a:t>
            </a:r>
            <a:r>
              <a:rPr lang="en-US" err="1"/>
              <a:t>priority_queue</a:t>
            </a:r>
            <a:endParaRPr lang="en-US"/>
          </a:p>
          <a:p>
            <a:r>
              <a:rPr lang="en-US"/>
              <a:t>                    if </a:t>
            </a:r>
            <a:r>
              <a:rPr lang="en-US" err="1"/>
              <a:t>child.path.size</a:t>
            </a:r>
            <a:r>
              <a:rPr lang="en-US"/>
              <a:t> == n and </a:t>
            </a:r>
            <a:r>
              <a:rPr lang="en-US" err="1"/>
              <a:t>child.c</a:t>
            </a:r>
            <a:r>
              <a:rPr lang="en-US"/>
              <a:t> &lt; u:</a:t>
            </a:r>
          </a:p>
          <a:p>
            <a:r>
              <a:rPr lang="en-US"/>
              <a:t>                    	upper = child</a:t>
            </a:r>
          </a:p>
          <a:p>
            <a:r>
              <a:rPr lang="en-US"/>
              <a:t>                        u = </a:t>
            </a:r>
            <a:r>
              <a:rPr lang="en-US" err="1"/>
              <a:t>child.c</a:t>
            </a:r>
            <a:endParaRPr lang="en-US"/>
          </a:p>
          <a:p>
            <a:r>
              <a:rPr lang="en-US"/>
              <a:t>    return </a:t>
            </a:r>
            <a:r>
              <a:rPr lang="en-US" err="1"/>
              <a:t>upper.path</a:t>
            </a:r>
            <a:r>
              <a:rPr lang="en-US"/>
              <a:t> U </a:t>
            </a:r>
            <a:r>
              <a:rPr lang="en-US" err="1"/>
              <a:t>upper.path</a:t>
            </a:r>
            <a:r>
              <a:rPr lang="en-US"/>
              <a:t>[0]</a:t>
            </a:r>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160</a:t>
            </a:fld>
            <a:endParaRPr lang="en-US"/>
          </a:p>
        </p:txBody>
      </p:sp>
    </p:spTree>
    <p:extLst>
      <p:ext uri="{BB962C8B-B14F-4D97-AF65-F5344CB8AC3E}">
        <p14:creationId xmlns:p14="http://schemas.microsoft.com/office/powerpoint/2010/main" val="37746131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Game </a:t>
            </a:r>
            <a:r>
              <a:rPr lang="en-US" err="1"/>
              <a:t>đối</a:t>
            </a:r>
            <a:r>
              <a:rPr lang="en-US"/>
              <a:t> </a:t>
            </a:r>
            <a:r>
              <a:rPr lang="en-US" err="1"/>
              <a:t>kháng</a:t>
            </a:r>
            <a:r>
              <a:rPr lang="en-US"/>
              <a:t> </a:t>
            </a:r>
            <a:r>
              <a:rPr lang="en-US" err="1"/>
              <a:t>chơi</a:t>
            </a:r>
            <a:r>
              <a:rPr lang="en-US"/>
              <a:t> 2 </a:t>
            </a:r>
            <a:r>
              <a:rPr lang="en-US" err="1"/>
              <a:t>người</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162</a:t>
            </a:fld>
            <a:endParaRPr lang="en-US"/>
          </a:p>
        </p:txBody>
      </p:sp>
    </p:spTree>
    <p:extLst>
      <p:ext uri="{BB962C8B-B14F-4D97-AF65-F5344CB8AC3E}">
        <p14:creationId xmlns:p14="http://schemas.microsoft.com/office/powerpoint/2010/main" val="10930796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Các</a:t>
            </a:r>
            <a:r>
              <a:rPr lang="en-US"/>
              <a:t> </a:t>
            </a:r>
            <a:r>
              <a:rPr lang="en-US" err="1"/>
              <a:t>đặc</a:t>
            </a:r>
            <a:r>
              <a:rPr lang="en-US"/>
              <a:t> </a:t>
            </a:r>
            <a:r>
              <a:rPr lang="en-US" err="1"/>
              <a:t>điểm</a:t>
            </a:r>
            <a:r>
              <a:rPr lang="en-US"/>
              <a:t> </a:t>
            </a:r>
            <a:r>
              <a:rPr lang="en-US" err="1"/>
              <a:t>cần</a:t>
            </a:r>
            <a:r>
              <a:rPr lang="en-US"/>
              <a:t> </a:t>
            </a:r>
            <a:r>
              <a:rPr lang="en-US" err="1"/>
              <a:t>lưu</a:t>
            </a:r>
            <a:r>
              <a:rPr lang="en-US"/>
              <a:t> ý</a:t>
            </a:r>
          </a:p>
          <a:p>
            <a:r>
              <a:rPr lang="en-US"/>
              <a:t>2 </a:t>
            </a:r>
            <a:r>
              <a:rPr lang="en-US" err="1"/>
              <a:t>Người</a:t>
            </a:r>
            <a:r>
              <a:rPr lang="en-US"/>
              <a:t> </a:t>
            </a:r>
            <a:r>
              <a:rPr lang="en-US" err="1"/>
              <a:t>chơi</a:t>
            </a:r>
            <a:r>
              <a:rPr lang="en-US"/>
              <a:t> </a:t>
            </a:r>
            <a:r>
              <a:rPr lang="en-US" err="1"/>
              <a:t>luân</a:t>
            </a:r>
            <a:r>
              <a:rPr lang="en-US"/>
              <a:t> </a:t>
            </a:r>
            <a:r>
              <a:rPr lang="en-US" err="1"/>
              <a:t>phiên</a:t>
            </a:r>
            <a:r>
              <a:rPr lang="en-US"/>
              <a:t> </a:t>
            </a:r>
            <a:r>
              <a:rPr lang="en-US" err="1"/>
              <a:t>thực</a:t>
            </a:r>
            <a:r>
              <a:rPr lang="en-US"/>
              <a:t> </a:t>
            </a:r>
            <a:r>
              <a:rPr lang="en-US" err="1"/>
              <a:t>hiện</a:t>
            </a:r>
            <a:r>
              <a:rPr lang="en-US"/>
              <a:t> </a:t>
            </a:r>
            <a:r>
              <a:rPr lang="en-US" err="1"/>
              <a:t>nước</a:t>
            </a:r>
            <a:r>
              <a:rPr lang="en-US"/>
              <a:t> </a:t>
            </a:r>
            <a:r>
              <a:rPr lang="en-US" err="1"/>
              <a:t>đi</a:t>
            </a:r>
            <a:r>
              <a:rPr lang="en-US"/>
              <a:t> </a:t>
            </a:r>
            <a:r>
              <a:rPr lang="en-US" err="1"/>
              <a:t>tuân</a:t>
            </a:r>
            <a:r>
              <a:rPr lang="en-US"/>
              <a:t> </a:t>
            </a:r>
            <a:r>
              <a:rPr lang="en-US" err="1"/>
              <a:t>theo</a:t>
            </a:r>
            <a:r>
              <a:rPr lang="en-US"/>
              <a:t> 1 </a:t>
            </a:r>
            <a:r>
              <a:rPr lang="en-US" err="1"/>
              <a:t>luật</a:t>
            </a:r>
            <a:r>
              <a:rPr lang="en-US"/>
              <a:t> </a:t>
            </a:r>
            <a:r>
              <a:rPr lang="en-US" err="1"/>
              <a:t>nào</a:t>
            </a:r>
            <a:r>
              <a:rPr lang="en-US"/>
              <a:t> </a:t>
            </a:r>
            <a:r>
              <a:rPr lang="en-US" err="1"/>
              <a:t>đó</a:t>
            </a:r>
            <a:endParaRPr lang="en-US"/>
          </a:p>
          <a:p>
            <a:r>
              <a:rPr lang="en-US" err="1"/>
              <a:t>Luật</a:t>
            </a:r>
            <a:r>
              <a:rPr lang="en-US"/>
              <a:t> </a:t>
            </a:r>
            <a:r>
              <a:rPr lang="en-US" err="1"/>
              <a:t>chơi</a:t>
            </a:r>
            <a:r>
              <a:rPr lang="en-US"/>
              <a:t> </a:t>
            </a:r>
            <a:r>
              <a:rPr lang="en-US" err="1"/>
              <a:t>như</a:t>
            </a:r>
            <a:r>
              <a:rPr lang="en-US"/>
              <a:t> </a:t>
            </a:r>
            <a:r>
              <a:rPr lang="en-US" err="1"/>
              <a:t>nhau</a:t>
            </a:r>
            <a:r>
              <a:rPr lang="en-US"/>
              <a:t> </a:t>
            </a:r>
            <a:r>
              <a:rPr lang="en-US" err="1"/>
              <a:t>cho</a:t>
            </a:r>
            <a:r>
              <a:rPr lang="en-US"/>
              <a:t> </a:t>
            </a:r>
            <a:r>
              <a:rPr lang="en-US" err="1"/>
              <a:t>cả</a:t>
            </a:r>
            <a:r>
              <a:rPr lang="en-US"/>
              <a:t> 2</a:t>
            </a:r>
          </a:p>
          <a:p>
            <a:r>
              <a:rPr lang="en-US" err="1"/>
              <a:t>Cả</a:t>
            </a:r>
            <a:r>
              <a:rPr lang="en-US"/>
              <a:t> 2 </a:t>
            </a:r>
            <a:r>
              <a:rPr lang="en-US" err="1"/>
              <a:t>đều</a:t>
            </a:r>
            <a:r>
              <a:rPr lang="en-US"/>
              <a:t> </a:t>
            </a:r>
            <a:r>
              <a:rPr lang="en-US" err="1"/>
              <a:t>biết</a:t>
            </a:r>
            <a:r>
              <a:rPr lang="en-US"/>
              <a:t> </a:t>
            </a:r>
            <a:r>
              <a:rPr lang="en-US" err="1"/>
              <a:t>được</a:t>
            </a:r>
            <a:r>
              <a:rPr lang="en-US"/>
              <a:t> </a:t>
            </a:r>
            <a:r>
              <a:rPr lang="en-US" err="1"/>
              <a:t>trạng</a:t>
            </a:r>
            <a:r>
              <a:rPr lang="en-US"/>
              <a:t> </a:t>
            </a:r>
            <a:r>
              <a:rPr lang="en-US" err="1"/>
              <a:t>thái</a:t>
            </a:r>
            <a:r>
              <a:rPr lang="en-US"/>
              <a:t> </a:t>
            </a:r>
            <a:r>
              <a:rPr lang="en-US" err="1"/>
              <a:t>trong</a:t>
            </a:r>
            <a:r>
              <a:rPr lang="en-US"/>
              <a:t> </a:t>
            </a:r>
            <a:r>
              <a:rPr lang="en-US" err="1"/>
              <a:t>trò</a:t>
            </a:r>
            <a:r>
              <a:rPr lang="en-US"/>
              <a:t> </a:t>
            </a:r>
            <a:r>
              <a:rPr lang="en-US" err="1"/>
              <a:t>chơi</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163</a:t>
            </a:fld>
            <a:endParaRPr lang="en-US"/>
          </a:p>
        </p:txBody>
      </p:sp>
    </p:spTree>
    <p:extLst>
      <p:ext uri="{BB962C8B-B14F-4D97-AF65-F5344CB8AC3E}">
        <p14:creationId xmlns:p14="http://schemas.microsoft.com/office/powerpoint/2010/main" val="15870827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Trạng</a:t>
            </a:r>
            <a:r>
              <a:rPr lang="en-US"/>
              <a:t> </a:t>
            </a:r>
            <a:r>
              <a:rPr lang="en-US" err="1"/>
              <a:t>thái</a:t>
            </a:r>
            <a:r>
              <a:rPr lang="en-US"/>
              <a:t> ban </a:t>
            </a:r>
            <a:r>
              <a:rPr lang="en-US" err="1"/>
              <a:t>đầu</a:t>
            </a:r>
            <a:r>
              <a:rPr lang="en-US"/>
              <a:t>: </a:t>
            </a:r>
            <a:r>
              <a:rPr lang="en-US" err="1"/>
              <a:t>sự</a:t>
            </a:r>
            <a:r>
              <a:rPr lang="en-US"/>
              <a:t> </a:t>
            </a:r>
            <a:r>
              <a:rPr lang="en-US" err="1"/>
              <a:t>sắp</a:t>
            </a:r>
            <a:r>
              <a:rPr lang="en-US"/>
              <a:t> </a:t>
            </a:r>
            <a:r>
              <a:rPr lang="en-US" err="1"/>
              <a:t>xếp</a:t>
            </a:r>
            <a:r>
              <a:rPr lang="en-US"/>
              <a:t> </a:t>
            </a:r>
            <a:r>
              <a:rPr lang="en-US" err="1"/>
              <a:t>quân</a:t>
            </a:r>
            <a:r>
              <a:rPr lang="en-US"/>
              <a:t> </a:t>
            </a:r>
            <a:r>
              <a:rPr lang="en-US" err="1"/>
              <a:t>cờ</a:t>
            </a:r>
            <a:r>
              <a:rPr lang="en-US"/>
              <a:t> ban </a:t>
            </a:r>
            <a:r>
              <a:rPr lang="en-US" err="1"/>
              <a:t>đầu</a:t>
            </a:r>
            <a:r>
              <a:rPr lang="en-US"/>
              <a:t> (</a:t>
            </a:r>
            <a:r>
              <a:rPr lang="en-US" err="1"/>
              <a:t>cờ</a:t>
            </a:r>
            <a:r>
              <a:rPr lang="en-US"/>
              <a:t> </a:t>
            </a:r>
            <a:r>
              <a:rPr lang="en-US" err="1"/>
              <a:t>tướng</a:t>
            </a:r>
            <a:r>
              <a:rPr lang="en-US"/>
              <a:t> </a:t>
            </a:r>
            <a:r>
              <a:rPr lang="en-US" err="1"/>
              <a:t>thì</a:t>
            </a:r>
            <a:r>
              <a:rPr lang="en-US"/>
              <a:t> </a:t>
            </a:r>
            <a:r>
              <a:rPr lang="en-US" err="1"/>
              <a:t>sẽ</a:t>
            </a:r>
            <a:r>
              <a:rPr lang="en-US"/>
              <a:t> </a:t>
            </a:r>
            <a:r>
              <a:rPr lang="en-US" err="1"/>
              <a:t>có</a:t>
            </a:r>
            <a:r>
              <a:rPr lang="en-US"/>
              <a:t> </a:t>
            </a:r>
            <a:r>
              <a:rPr lang="en-US" err="1"/>
              <a:t>sếp</a:t>
            </a:r>
            <a:r>
              <a:rPr lang="en-US"/>
              <a:t> </a:t>
            </a:r>
            <a:r>
              <a:rPr lang="en-US" err="1"/>
              <a:t>bàn</a:t>
            </a:r>
            <a:r>
              <a:rPr lang="en-US"/>
              <a:t> </a:t>
            </a:r>
            <a:r>
              <a:rPr lang="en-US" err="1"/>
              <a:t>cờ</a:t>
            </a:r>
            <a:r>
              <a:rPr lang="en-US"/>
              <a:t> </a:t>
            </a:r>
            <a:r>
              <a:rPr lang="en-US" err="1"/>
              <a:t>quân</a:t>
            </a:r>
            <a:r>
              <a:rPr lang="en-US"/>
              <a:t> </a:t>
            </a:r>
            <a:r>
              <a:rPr lang="en-US" err="1"/>
              <a:t>đen</a:t>
            </a:r>
            <a:r>
              <a:rPr lang="en-US"/>
              <a:t> </a:t>
            </a:r>
            <a:r>
              <a:rPr lang="en-US" err="1"/>
              <a:t>và</a:t>
            </a:r>
            <a:r>
              <a:rPr lang="en-US"/>
              <a:t> </a:t>
            </a:r>
            <a:r>
              <a:rPr lang="en-US" err="1"/>
              <a:t>quân</a:t>
            </a:r>
            <a:r>
              <a:rPr lang="en-US"/>
              <a:t> </a:t>
            </a:r>
            <a:r>
              <a:rPr lang="en-US" err="1"/>
              <a:t>trắng</a:t>
            </a:r>
            <a:r>
              <a:rPr lang="en-US"/>
              <a:t>, </a:t>
            </a:r>
            <a:r>
              <a:rPr lang="en-US" err="1"/>
              <a:t>caro</a:t>
            </a:r>
            <a:r>
              <a:rPr lang="en-US"/>
              <a:t> </a:t>
            </a:r>
            <a:r>
              <a:rPr lang="en-US" err="1"/>
              <a:t>thì</a:t>
            </a:r>
            <a:r>
              <a:rPr lang="en-US"/>
              <a:t> </a:t>
            </a:r>
            <a:r>
              <a:rPr lang="en-US" err="1"/>
              <a:t>bàn</a:t>
            </a:r>
            <a:r>
              <a:rPr lang="en-US"/>
              <a:t> </a:t>
            </a:r>
            <a:r>
              <a:rPr lang="en-US" err="1"/>
              <a:t>cờ</a:t>
            </a:r>
            <a:r>
              <a:rPr lang="en-US"/>
              <a:t> </a:t>
            </a:r>
            <a:r>
              <a:rPr lang="en-US" err="1"/>
              <a:t>chưa</a:t>
            </a:r>
            <a:r>
              <a:rPr lang="en-US"/>
              <a:t> </a:t>
            </a:r>
            <a:r>
              <a:rPr lang="en-US" err="1"/>
              <a:t>nước</a:t>
            </a:r>
            <a:r>
              <a:rPr lang="en-US"/>
              <a:t> </a:t>
            </a:r>
            <a:r>
              <a:rPr lang="en-US" err="1"/>
              <a:t>nào</a:t>
            </a:r>
            <a:r>
              <a:rPr lang="en-US"/>
              <a:t> </a:t>
            </a:r>
            <a:r>
              <a:rPr lang="en-US" err="1"/>
              <a:t>được</a:t>
            </a:r>
            <a:r>
              <a:rPr lang="en-US"/>
              <a:t> </a:t>
            </a:r>
            <a:r>
              <a:rPr lang="en-US" err="1"/>
              <a:t>đi</a:t>
            </a:r>
            <a:r>
              <a:rPr lang="en-US"/>
              <a:t>)</a:t>
            </a:r>
          </a:p>
          <a:p>
            <a:r>
              <a:rPr lang="en-US" err="1"/>
              <a:t>Các</a:t>
            </a:r>
            <a:r>
              <a:rPr lang="en-US"/>
              <a:t> </a:t>
            </a:r>
            <a:r>
              <a:rPr lang="en-US" err="1"/>
              <a:t>nước</a:t>
            </a:r>
            <a:r>
              <a:rPr lang="en-US"/>
              <a:t> </a:t>
            </a:r>
            <a:r>
              <a:rPr lang="en-US" err="1"/>
              <a:t>hợp</a:t>
            </a:r>
            <a:r>
              <a:rPr lang="en-US"/>
              <a:t> </a:t>
            </a:r>
            <a:r>
              <a:rPr lang="en-US" err="1"/>
              <a:t>lệ</a:t>
            </a:r>
            <a:r>
              <a:rPr lang="en-US"/>
              <a:t> </a:t>
            </a:r>
            <a:r>
              <a:rPr lang="en-US" err="1"/>
              <a:t>nghĩa</a:t>
            </a:r>
            <a:r>
              <a:rPr lang="en-US"/>
              <a:t> </a:t>
            </a:r>
            <a:r>
              <a:rPr lang="en-US" err="1"/>
              <a:t>là</a:t>
            </a:r>
            <a:r>
              <a:rPr lang="en-US"/>
              <a:t> </a:t>
            </a:r>
            <a:r>
              <a:rPr lang="en-US" err="1"/>
              <a:t>quân</a:t>
            </a:r>
            <a:r>
              <a:rPr lang="en-US"/>
              <a:t> </a:t>
            </a:r>
            <a:r>
              <a:rPr lang="en-US" err="1"/>
              <a:t>ngựa</a:t>
            </a:r>
            <a:r>
              <a:rPr lang="en-US"/>
              <a:t> </a:t>
            </a:r>
            <a:r>
              <a:rPr lang="en-US" err="1"/>
              <a:t>trong</a:t>
            </a:r>
            <a:r>
              <a:rPr lang="en-US"/>
              <a:t> </a:t>
            </a:r>
            <a:r>
              <a:rPr lang="en-US" err="1"/>
              <a:t>cờ</a:t>
            </a:r>
            <a:r>
              <a:rPr lang="en-US"/>
              <a:t> </a:t>
            </a:r>
            <a:r>
              <a:rPr lang="en-US" err="1"/>
              <a:t>tướng</a:t>
            </a:r>
            <a:r>
              <a:rPr lang="en-US"/>
              <a:t> </a:t>
            </a:r>
            <a:r>
              <a:rPr lang="en-US" err="1"/>
              <a:t>đi</a:t>
            </a:r>
            <a:r>
              <a:rPr lang="en-US"/>
              <a:t> </a:t>
            </a:r>
            <a:r>
              <a:rPr lang="en-US" err="1"/>
              <a:t>thế</a:t>
            </a:r>
            <a:r>
              <a:rPr lang="en-US"/>
              <a:t> </a:t>
            </a:r>
            <a:r>
              <a:rPr lang="en-US" err="1"/>
              <a:t>nào</a:t>
            </a:r>
            <a:r>
              <a:rPr lang="en-US"/>
              <a:t>, </a:t>
            </a:r>
            <a:r>
              <a:rPr lang="en-US" err="1"/>
              <a:t>caro</a:t>
            </a:r>
            <a:r>
              <a:rPr lang="en-US"/>
              <a:t> </a:t>
            </a:r>
            <a:r>
              <a:rPr lang="en-US" err="1"/>
              <a:t>đi</a:t>
            </a:r>
            <a:r>
              <a:rPr lang="en-US"/>
              <a:t> </a:t>
            </a:r>
            <a:r>
              <a:rPr lang="en-US" err="1"/>
              <a:t>thế</a:t>
            </a:r>
            <a:r>
              <a:rPr lang="en-US"/>
              <a:t> </a:t>
            </a:r>
            <a:r>
              <a:rPr lang="en-US" err="1"/>
              <a:t>nào</a:t>
            </a:r>
            <a:endParaRPr lang="en-US"/>
          </a:p>
          <a:p>
            <a:r>
              <a:rPr lang="en-US" err="1"/>
              <a:t>Vậy</a:t>
            </a:r>
            <a:r>
              <a:rPr lang="en-US"/>
              <a:t> </a:t>
            </a:r>
            <a:r>
              <a:rPr lang="en-US" err="1"/>
              <a:t>làm</a:t>
            </a:r>
            <a:r>
              <a:rPr lang="en-US"/>
              <a:t> </a:t>
            </a:r>
            <a:r>
              <a:rPr lang="en-US" err="1"/>
              <a:t>thế</a:t>
            </a:r>
            <a:r>
              <a:rPr lang="en-US"/>
              <a:t> </a:t>
            </a:r>
            <a:r>
              <a:rPr lang="en-US" err="1"/>
              <a:t>nào</a:t>
            </a:r>
            <a:r>
              <a:rPr lang="en-US"/>
              <a:t> </a:t>
            </a:r>
            <a:r>
              <a:rPr lang="en-US" err="1"/>
              <a:t>để</a:t>
            </a:r>
            <a:r>
              <a:rPr lang="en-US"/>
              <a:t> </a:t>
            </a:r>
            <a:r>
              <a:rPr lang="en-US" err="1"/>
              <a:t>xây</a:t>
            </a:r>
            <a:r>
              <a:rPr lang="en-US"/>
              <a:t> </a:t>
            </a:r>
            <a:r>
              <a:rPr lang="en-US" err="1"/>
              <a:t>dựng</a:t>
            </a:r>
            <a:r>
              <a:rPr lang="en-US"/>
              <a:t> </a:t>
            </a:r>
            <a:r>
              <a:rPr lang="en-US" err="1"/>
              <a:t>cây</a:t>
            </a:r>
            <a:r>
              <a:rPr lang="en-US"/>
              <a:t> </a:t>
            </a:r>
            <a:r>
              <a:rPr lang="en-US" err="1"/>
              <a:t>trò</a:t>
            </a:r>
            <a:r>
              <a:rPr lang="en-US"/>
              <a:t> </a:t>
            </a:r>
            <a:r>
              <a:rPr lang="en-US" err="1"/>
              <a:t>chơi</a:t>
            </a:r>
            <a:r>
              <a:rPr lang="en-US"/>
              <a:t>?</a:t>
            </a:r>
          </a:p>
          <a:p>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164</a:t>
            </a:fld>
            <a:endParaRPr lang="en-US"/>
          </a:p>
        </p:txBody>
      </p:sp>
    </p:spTree>
    <p:extLst>
      <p:ext uri="{BB962C8B-B14F-4D97-AF65-F5344CB8AC3E}">
        <p14:creationId xmlns:p14="http://schemas.microsoft.com/office/powerpoint/2010/main" val="6883658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Thực</a:t>
            </a:r>
            <a:r>
              <a:rPr lang="en-US"/>
              <a:t> </a:t>
            </a:r>
            <a:r>
              <a:rPr lang="en-US" err="1"/>
              <a:t>hiện</a:t>
            </a:r>
            <a:r>
              <a:rPr lang="en-US"/>
              <a:t> </a:t>
            </a:r>
            <a:r>
              <a:rPr lang="en-US" err="1"/>
              <a:t>rất</a:t>
            </a:r>
            <a:r>
              <a:rPr lang="en-US"/>
              <a:t> </a:t>
            </a:r>
            <a:r>
              <a:rPr lang="en-US" err="1"/>
              <a:t>nhiều</a:t>
            </a:r>
            <a:r>
              <a:rPr lang="en-US"/>
              <a:t> </a:t>
            </a:r>
            <a:r>
              <a:rPr lang="en-US" err="1"/>
              <a:t>nước</a:t>
            </a:r>
            <a:r>
              <a:rPr lang="en-US"/>
              <a:t> </a:t>
            </a:r>
            <a:r>
              <a:rPr lang="en-US" err="1"/>
              <a:t>đi</a:t>
            </a:r>
            <a:r>
              <a:rPr lang="en-US"/>
              <a:t> </a:t>
            </a:r>
            <a:r>
              <a:rPr lang="en-US" err="1"/>
              <a:t>hợp</a:t>
            </a:r>
            <a:r>
              <a:rPr lang="en-US"/>
              <a:t> </a:t>
            </a:r>
            <a:r>
              <a:rPr lang="en-US" err="1"/>
              <a:t>lệ</a:t>
            </a:r>
            <a:r>
              <a:rPr lang="en-US"/>
              <a:t> </a:t>
            </a:r>
            <a:r>
              <a:rPr lang="en-US" err="1"/>
              <a:t>để</a:t>
            </a:r>
            <a:r>
              <a:rPr lang="en-US"/>
              <a:t> </a:t>
            </a:r>
            <a:r>
              <a:rPr lang="en-US" err="1"/>
              <a:t>tạo</a:t>
            </a:r>
            <a:r>
              <a:rPr lang="en-US"/>
              <a:t> </a:t>
            </a:r>
            <a:r>
              <a:rPr lang="en-US" err="1"/>
              <a:t>ra</a:t>
            </a:r>
            <a:r>
              <a:rPr lang="en-US"/>
              <a:t> </a:t>
            </a:r>
            <a:r>
              <a:rPr lang="en-US" err="1"/>
              <a:t>các</a:t>
            </a:r>
            <a:r>
              <a:rPr lang="en-US"/>
              <a:t> </a:t>
            </a:r>
            <a:r>
              <a:rPr lang="en-US" err="1"/>
              <a:t>trạng</a:t>
            </a:r>
            <a:r>
              <a:rPr lang="en-US"/>
              <a:t> </a:t>
            </a:r>
            <a:r>
              <a:rPr lang="en-US" err="1"/>
              <a:t>thái</a:t>
            </a:r>
            <a:r>
              <a:rPr lang="en-US"/>
              <a:t> con -&gt; </a:t>
            </a:r>
            <a:r>
              <a:rPr lang="en-US" err="1"/>
              <a:t>bùng</a:t>
            </a:r>
            <a:r>
              <a:rPr lang="en-US"/>
              <a:t> </a:t>
            </a:r>
            <a:r>
              <a:rPr lang="en-US" err="1"/>
              <a:t>nổ</a:t>
            </a:r>
            <a:r>
              <a:rPr lang="en-US"/>
              <a:t> </a:t>
            </a:r>
            <a:r>
              <a:rPr lang="en-US" err="1"/>
              <a:t>số</a:t>
            </a:r>
            <a:r>
              <a:rPr lang="en-US"/>
              <a:t> </a:t>
            </a:r>
            <a:r>
              <a:rPr lang="en-US" err="1"/>
              <a:t>lượng</a:t>
            </a:r>
            <a:r>
              <a:rPr lang="en-US"/>
              <a:t> </a:t>
            </a:r>
            <a:r>
              <a:rPr lang="en-US" err="1"/>
              <a:t>trạng</a:t>
            </a:r>
            <a:r>
              <a:rPr lang="en-US"/>
              <a:t> </a:t>
            </a:r>
            <a:r>
              <a:rPr lang="en-US" err="1"/>
              <a:t>thái</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165</a:t>
            </a:fld>
            <a:endParaRPr lang="en-US"/>
          </a:p>
        </p:txBody>
      </p:sp>
    </p:spTree>
    <p:extLst>
      <p:ext uri="{BB962C8B-B14F-4D97-AF65-F5344CB8AC3E}">
        <p14:creationId xmlns:p14="http://schemas.microsoft.com/office/powerpoint/2010/main" val="5924752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166</a:t>
            </a:fld>
            <a:endParaRPr lang="en-US"/>
          </a:p>
        </p:txBody>
      </p:sp>
    </p:spTree>
    <p:extLst>
      <p:ext uri="{BB962C8B-B14F-4D97-AF65-F5344CB8AC3E}">
        <p14:creationId xmlns:p14="http://schemas.microsoft.com/office/powerpoint/2010/main" val="5325324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Nghĩa</a:t>
            </a:r>
            <a:r>
              <a:rPr lang="en-US"/>
              <a:t> </a:t>
            </a:r>
            <a:r>
              <a:rPr lang="en-US" err="1"/>
              <a:t>là</a:t>
            </a:r>
            <a:r>
              <a:rPr lang="en-US"/>
              <a:t> </a:t>
            </a:r>
            <a:r>
              <a:rPr lang="en-US" err="1"/>
              <a:t>đỉnh</a:t>
            </a:r>
            <a:r>
              <a:rPr lang="en-US"/>
              <a:t> u </a:t>
            </a:r>
            <a:r>
              <a:rPr lang="en-US" err="1"/>
              <a:t>đang</a:t>
            </a:r>
            <a:r>
              <a:rPr lang="en-US"/>
              <a:t> </a:t>
            </a:r>
            <a:r>
              <a:rPr lang="en-US" err="1"/>
              <a:t>là</a:t>
            </a:r>
            <a:r>
              <a:rPr lang="en-US"/>
              <a:t> </a:t>
            </a:r>
            <a:r>
              <a:rPr lang="en-US" err="1"/>
              <a:t>gốc</a:t>
            </a:r>
            <a:endParaRPr lang="en-US"/>
          </a:p>
          <a:p>
            <a:r>
              <a:rPr lang="en-US" err="1"/>
              <a:t>Giả</a:t>
            </a:r>
            <a:r>
              <a:rPr lang="en-US"/>
              <a:t> </a:t>
            </a:r>
            <a:r>
              <a:rPr lang="en-US" err="1"/>
              <a:t>sử</a:t>
            </a:r>
            <a:r>
              <a:rPr lang="en-US"/>
              <a:t> </a:t>
            </a:r>
            <a:r>
              <a:rPr lang="en-US" err="1"/>
              <a:t>trong</a:t>
            </a:r>
            <a:r>
              <a:rPr lang="en-US"/>
              <a:t> </a:t>
            </a:r>
            <a:r>
              <a:rPr lang="en-US" err="1"/>
              <a:t>quá</a:t>
            </a:r>
            <a:r>
              <a:rPr lang="en-US"/>
              <a:t> </a:t>
            </a:r>
            <a:r>
              <a:rPr lang="en-US" err="1"/>
              <a:t>trình</a:t>
            </a:r>
            <a:r>
              <a:rPr lang="en-US"/>
              <a:t> </a:t>
            </a:r>
            <a:r>
              <a:rPr lang="en-US" err="1"/>
              <a:t>chơi</a:t>
            </a:r>
            <a:r>
              <a:rPr lang="en-US"/>
              <a:t> game </a:t>
            </a:r>
            <a:r>
              <a:rPr lang="en-US" err="1"/>
              <a:t>thì</a:t>
            </a:r>
            <a:r>
              <a:rPr lang="en-US"/>
              <a:t> </a:t>
            </a:r>
            <a:r>
              <a:rPr lang="en-US" err="1"/>
              <a:t>sẽ</a:t>
            </a:r>
            <a:r>
              <a:rPr lang="en-US"/>
              <a:t> </a:t>
            </a:r>
            <a:r>
              <a:rPr lang="en-US" err="1"/>
              <a:t>có</a:t>
            </a:r>
            <a:r>
              <a:rPr lang="en-US"/>
              <a:t> </a:t>
            </a:r>
            <a:r>
              <a:rPr lang="en-US" err="1"/>
              <a:t>rất</a:t>
            </a:r>
            <a:r>
              <a:rPr lang="en-US"/>
              <a:t> </a:t>
            </a:r>
            <a:r>
              <a:rPr lang="en-US" err="1"/>
              <a:t>nhiều</a:t>
            </a:r>
            <a:r>
              <a:rPr lang="en-US"/>
              <a:t> </a:t>
            </a:r>
            <a:r>
              <a:rPr lang="en-US" err="1"/>
              <a:t>trạng</a:t>
            </a:r>
            <a:r>
              <a:rPr lang="en-US"/>
              <a:t> </a:t>
            </a:r>
            <a:r>
              <a:rPr lang="en-US" err="1"/>
              <a:t>thái</a:t>
            </a:r>
            <a:r>
              <a:rPr lang="en-US"/>
              <a:t> </a:t>
            </a:r>
            <a:r>
              <a:rPr lang="en-US" err="1"/>
              <a:t>được</a:t>
            </a:r>
            <a:r>
              <a:rPr lang="en-US"/>
              <a:t> </a:t>
            </a:r>
            <a:r>
              <a:rPr lang="en-US" err="1"/>
              <a:t>sinh</a:t>
            </a:r>
            <a:r>
              <a:rPr lang="en-US"/>
              <a:t> </a:t>
            </a:r>
            <a:r>
              <a:rPr lang="en-US" err="1"/>
              <a:t>ra</a:t>
            </a:r>
            <a:endParaRPr lang="en-US"/>
          </a:p>
          <a:p>
            <a:r>
              <a:rPr lang="en-US" err="1"/>
              <a:t>Thì</a:t>
            </a:r>
            <a:r>
              <a:rPr lang="en-US"/>
              <a:t> </a:t>
            </a:r>
            <a:r>
              <a:rPr lang="en-US" err="1"/>
              <a:t>mỗi</a:t>
            </a:r>
            <a:r>
              <a:rPr lang="en-US"/>
              <a:t> </a:t>
            </a:r>
            <a:r>
              <a:rPr lang="en-US" err="1"/>
              <a:t>trạng</a:t>
            </a:r>
            <a:r>
              <a:rPr lang="en-US"/>
              <a:t> </a:t>
            </a:r>
            <a:r>
              <a:rPr lang="en-US" err="1"/>
              <a:t>thái</a:t>
            </a:r>
            <a:r>
              <a:rPr lang="en-US"/>
              <a:t> </a:t>
            </a:r>
            <a:r>
              <a:rPr lang="en-US" err="1"/>
              <a:t>sinh</a:t>
            </a:r>
            <a:r>
              <a:rPr lang="en-US"/>
              <a:t> </a:t>
            </a:r>
            <a:r>
              <a:rPr lang="en-US" err="1"/>
              <a:t>ra</a:t>
            </a:r>
            <a:r>
              <a:rPr lang="en-US"/>
              <a:t> </a:t>
            </a:r>
            <a:r>
              <a:rPr lang="en-US" err="1"/>
              <a:t>đó</a:t>
            </a:r>
            <a:r>
              <a:rPr lang="en-US"/>
              <a:t> </a:t>
            </a:r>
            <a:r>
              <a:rPr lang="en-US" err="1"/>
              <a:t>sẽ</a:t>
            </a:r>
            <a:r>
              <a:rPr lang="en-US"/>
              <a:t> </a:t>
            </a:r>
            <a:r>
              <a:rPr lang="en-US" err="1"/>
              <a:t>có</a:t>
            </a:r>
            <a:r>
              <a:rPr lang="en-US"/>
              <a:t> </a:t>
            </a:r>
            <a:r>
              <a:rPr lang="en-US" err="1"/>
              <a:t>một</a:t>
            </a:r>
            <a:r>
              <a:rPr lang="en-US"/>
              <a:t> </a:t>
            </a:r>
            <a:r>
              <a:rPr lang="en-US" err="1"/>
              <a:t>giá</a:t>
            </a:r>
            <a:r>
              <a:rPr lang="en-US"/>
              <a:t> </a:t>
            </a:r>
            <a:r>
              <a:rPr lang="en-US" err="1"/>
              <a:t>trị</a:t>
            </a:r>
            <a:r>
              <a:rPr lang="en-US"/>
              <a:t> </a:t>
            </a:r>
            <a:r>
              <a:rPr lang="en-US" err="1"/>
              <a:t>để</a:t>
            </a:r>
            <a:r>
              <a:rPr lang="en-US"/>
              <a:t> ta </a:t>
            </a:r>
            <a:r>
              <a:rPr lang="en-US" err="1"/>
              <a:t>có</a:t>
            </a:r>
            <a:r>
              <a:rPr lang="en-US"/>
              <a:t> </a:t>
            </a:r>
            <a:r>
              <a:rPr lang="en-US" err="1"/>
              <a:t>thể</a:t>
            </a:r>
            <a:r>
              <a:rPr lang="en-US"/>
              <a:t> </a:t>
            </a:r>
            <a:r>
              <a:rPr lang="en-US" err="1"/>
              <a:t>chọn</a:t>
            </a:r>
            <a:r>
              <a:rPr lang="en-US"/>
              <a:t> </a:t>
            </a:r>
            <a:r>
              <a:rPr lang="en-US" err="1"/>
              <a:t>được</a:t>
            </a:r>
            <a:r>
              <a:rPr lang="en-US"/>
              <a:t> </a:t>
            </a:r>
            <a:r>
              <a:rPr lang="en-US" err="1"/>
              <a:t>nước</a:t>
            </a:r>
            <a:r>
              <a:rPr lang="en-US"/>
              <a:t> </a:t>
            </a:r>
            <a:r>
              <a:rPr lang="en-US" err="1"/>
              <a:t>đi</a:t>
            </a:r>
            <a:r>
              <a:rPr lang="en-US"/>
              <a:t> </a:t>
            </a:r>
            <a:r>
              <a:rPr lang="en-US" err="1"/>
              <a:t>tốt</a:t>
            </a:r>
            <a:r>
              <a:rPr lang="en-US"/>
              <a:t> </a:t>
            </a:r>
            <a:r>
              <a:rPr lang="en-US" err="1"/>
              <a:t>nhất</a:t>
            </a:r>
            <a:r>
              <a:rPr lang="en-US"/>
              <a:t> </a:t>
            </a:r>
            <a:r>
              <a:rPr lang="en-US" err="1"/>
              <a:t>mà</a:t>
            </a:r>
            <a:r>
              <a:rPr lang="en-US"/>
              <a:t> ta </a:t>
            </a:r>
            <a:r>
              <a:rPr lang="en-US" err="1"/>
              <a:t>nên</a:t>
            </a:r>
            <a:r>
              <a:rPr lang="en-US"/>
              <a:t> </a:t>
            </a:r>
            <a:r>
              <a:rPr lang="en-US" err="1"/>
              <a:t>đi</a:t>
            </a:r>
            <a:endParaRPr lang="en-US"/>
          </a:p>
          <a:p>
            <a:r>
              <a:rPr lang="en-US"/>
              <a:t>Do </a:t>
            </a:r>
            <a:r>
              <a:rPr lang="en-US" err="1"/>
              <a:t>đó</a:t>
            </a:r>
            <a:r>
              <a:rPr lang="en-US"/>
              <a:t> </a:t>
            </a:r>
            <a:r>
              <a:rPr lang="en-US" err="1"/>
              <a:t>khi</a:t>
            </a:r>
            <a:r>
              <a:rPr lang="en-US"/>
              <a:t> </a:t>
            </a:r>
            <a:r>
              <a:rPr lang="en-US" err="1"/>
              <a:t>mà</a:t>
            </a:r>
            <a:r>
              <a:rPr lang="en-US"/>
              <a:t> ta </a:t>
            </a:r>
            <a:r>
              <a:rPr lang="en-US" err="1"/>
              <a:t>chọn</a:t>
            </a:r>
            <a:r>
              <a:rPr lang="en-US"/>
              <a:t> </a:t>
            </a:r>
            <a:r>
              <a:rPr lang="en-US" err="1"/>
              <a:t>giá</a:t>
            </a:r>
            <a:r>
              <a:rPr lang="en-US"/>
              <a:t> </a:t>
            </a:r>
            <a:r>
              <a:rPr lang="en-US" err="1"/>
              <a:t>trị</a:t>
            </a:r>
            <a:r>
              <a:rPr lang="en-US"/>
              <a:t> v </a:t>
            </a:r>
            <a:r>
              <a:rPr lang="en-US" err="1"/>
              <a:t>tốt</a:t>
            </a:r>
            <a:r>
              <a:rPr lang="en-US"/>
              <a:t> </a:t>
            </a:r>
            <a:r>
              <a:rPr lang="en-US" err="1"/>
              <a:t>nhất</a:t>
            </a:r>
            <a:r>
              <a:rPr lang="en-US"/>
              <a:t> </a:t>
            </a:r>
            <a:r>
              <a:rPr lang="en-US" err="1"/>
              <a:t>thì</a:t>
            </a:r>
            <a:r>
              <a:rPr lang="en-US"/>
              <a:t> </a:t>
            </a:r>
            <a:r>
              <a:rPr lang="en-US" err="1"/>
              <a:t>trạng</a:t>
            </a:r>
            <a:r>
              <a:rPr lang="en-US"/>
              <a:t> </a:t>
            </a:r>
            <a:r>
              <a:rPr lang="en-US" err="1"/>
              <a:t>thái</a:t>
            </a:r>
            <a:r>
              <a:rPr lang="en-US"/>
              <a:t> u </a:t>
            </a:r>
            <a:r>
              <a:rPr lang="en-US" err="1"/>
              <a:t>nó</a:t>
            </a:r>
            <a:r>
              <a:rPr lang="en-US"/>
              <a:t> </a:t>
            </a:r>
            <a:r>
              <a:rPr lang="en-US" err="1"/>
              <a:t>sẽ</a:t>
            </a:r>
            <a:r>
              <a:rPr lang="en-US"/>
              <a:t> </a:t>
            </a:r>
            <a:r>
              <a:rPr lang="en-US" err="1"/>
              <a:t>được</a:t>
            </a:r>
            <a:r>
              <a:rPr lang="en-US"/>
              <a:t> </a:t>
            </a:r>
            <a:r>
              <a:rPr lang="en-US" err="1"/>
              <a:t>tối</a:t>
            </a:r>
            <a:r>
              <a:rPr lang="en-US"/>
              <a:t> </a:t>
            </a:r>
            <a:r>
              <a:rPr lang="en-US" err="1"/>
              <a:t>ưu</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168</a:t>
            </a:fld>
            <a:endParaRPr lang="en-US"/>
          </a:p>
        </p:txBody>
      </p:sp>
    </p:spTree>
    <p:extLst>
      <p:ext uri="{BB962C8B-B14F-4D97-AF65-F5344CB8AC3E}">
        <p14:creationId xmlns:p14="http://schemas.microsoft.com/office/powerpoint/2010/main" val="4100191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14</a:t>
            </a:fld>
            <a:endParaRPr lang="en-US"/>
          </a:p>
        </p:txBody>
      </p:sp>
    </p:spTree>
    <p:extLst>
      <p:ext uri="{BB962C8B-B14F-4D97-AF65-F5344CB8AC3E}">
        <p14:creationId xmlns:p14="http://schemas.microsoft.com/office/powerpoint/2010/main" val="16590532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Thuộc</a:t>
            </a:r>
            <a:r>
              <a:rPr lang="en-US"/>
              <a:t> </a:t>
            </a:r>
            <a:r>
              <a:rPr lang="en-US" err="1"/>
              <a:t>lớp</a:t>
            </a:r>
            <a:r>
              <a:rPr lang="en-US"/>
              <a:t> max </a:t>
            </a:r>
            <a:r>
              <a:rPr lang="en-US" err="1"/>
              <a:t>sẽ</a:t>
            </a:r>
            <a:r>
              <a:rPr lang="en-US"/>
              <a:t> </a:t>
            </a:r>
            <a:r>
              <a:rPr lang="en-US" err="1"/>
              <a:t>lấy</a:t>
            </a:r>
            <a:r>
              <a:rPr lang="en-US"/>
              <a:t> max </a:t>
            </a:r>
            <a:r>
              <a:rPr lang="en-US" err="1"/>
              <a:t>tất</a:t>
            </a:r>
            <a:r>
              <a:rPr lang="en-US"/>
              <a:t> </a:t>
            </a:r>
            <a:r>
              <a:rPr lang="en-US" err="1"/>
              <a:t>cả</a:t>
            </a:r>
            <a:r>
              <a:rPr lang="en-US"/>
              <a:t> </a:t>
            </a:r>
            <a:r>
              <a:rPr lang="en-US" err="1"/>
              <a:t>các</a:t>
            </a:r>
            <a:r>
              <a:rPr lang="en-US"/>
              <a:t> </a:t>
            </a:r>
            <a:r>
              <a:rPr lang="en-US" err="1"/>
              <a:t>đỉnh</a:t>
            </a:r>
            <a:r>
              <a:rPr lang="en-US"/>
              <a:t> con</a:t>
            </a:r>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171</a:t>
            </a:fld>
            <a:endParaRPr lang="en-US"/>
          </a:p>
        </p:txBody>
      </p:sp>
    </p:spTree>
    <p:extLst>
      <p:ext uri="{BB962C8B-B14F-4D97-AF65-F5344CB8AC3E}">
        <p14:creationId xmlns:p14="http://schemas.microsoft.com/office/powerpoint/2010/main" val="3018045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Thuộc</a:t>
            </a:r>
            <a:r>
              <a:rPr lang="en-US"/>
              <a:t> </a:t>
            </a:r>
            <a:r>
              <a:rPr lang="en-US" err="1"/>
              <a:t>lớp</a:t>
            </a:r>
            <a:r>
              <a:rPr lang="en-US"/>
              <a:t> min </a:t>
            </a:r>
            <a:r>
              <a:rPr lang="en-US" err="1"/>
              <a:t>sẽ</a:t>
            </a:r>
            <a:r>
              <a:rPr lang="en-US"/>
              <a:t> </a:t>
            </a:r>
            <a:r>
              <a:rPr lang="en-US" err="1"/>
              <a:t>lấy</a:t>
            </a:r>
            <a:r>
              <a:rPr lang="en-US"/>
              <a:t> min </a:t>
            </a:r>
            <a:r>
              <a:rPr lang="en-US" err="1"/>
              <a:t>tất</a:t>
            </a:r>
            <a:r>
              <a:rPr lang="en-US"/>
              <a:t> </a:t>
            </a:r>
            <a:r>
              <a:rPr lang="en-US" err="1"/>
              <a:t>cả</a:t>
            </a:r>
            <a:r>
              <a:rPr lang="en-US"/>
              <a:t> </a:t>
            </a:r>
            <a:r>
              <a:rPr lang="en-US" err="1"/>
              <a:t>các</a:t>
            </a:r>
            <a:r>
              <a:rPr lang="en-US"/>
              <a:t> </a:t>
            </a:r>
            <a:r>
              <a:rPr lang="en-US" err="1"/>
              <a:t>đỉnh</a:t>
            </a:r>
            <a:r>
              <a:rPr lang="en-US"/>
              <a:t> con</a:t>
            </a:r>
          </a:p>
          <a:p>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172</a:t>
            </a:fld>
            <a:endParaRPr lang="en-US"/>
          </a:p>
        </p:txBody>
      </p:sp>
    </p:spTree>
    <p:extLst>
      <p:ext uri="{BB962C8B-B14F-4D97-AF65-F5344CB8AC3E}">
        <p14:creationId xmlns:p14="http://schemas.microsoft.com/office/powerpoint/2010/main" val="199348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Trạng</a:t>
            </a:r>
            <a:r>
              <a:rPr lang="en-US"/>
              <a:t> </a:t>
            </a:r>
            <a:r>
              <a:rPr lang="en-US" err="1"/>
              <a:t>thái</a:t>
            </a:r>
            <a:r>
              <a:rPr lang="en-US"/>
              <a:t> ban </a:t>
            </a:r>
            <a:r>
              <a:rPr lang="en-US" err="1"/>
              <a:t>đầu</a:t>
            </a:r>
            <a:r>
              <a:rPr lang="en-US"/>
              <a:t> </a:t>
            </a:r>
            <a:r>
              <a:rPr lang="en-US" err="1"/>
              <a:t>có</a:t>
            </a:r>
            <a:r>
              <a:rPr lang="en-US"/>
              <a:t> 3 </a:t>
            </a:r>
            <a:r>
              <a:rPr lang="en-US" err="1"/>
              <a:t>nút</a:t>
            </a:r>
            <a:r>
              <a:rPr lang="en-US"/>
              <a:t> O </a:t>
            </a:r>
            <a:r>
              <a:rPr lang="en-US" err="1"/>
              <a:t>và</a:t>
            </a:r>
            <a:r>
              <a:rPr lang="en-US"/>
              <a:t> 3 </a:t>
            </a:r>
            <a:r>
              <a:rPr lang="en-US" err="1"/>
              <a:t>nút</a:t>
            </a:r>
            <a:r>
              <a:rPr lang="en-US"/>
              <a:t> X </a:t>
            </a:r>
            <a:r>
              <a:rPr lang="en-US" err="1"/>
              <a:t>như</a:t>
            </a:r>
            <a:r>
              <a:rPr lang="en-US"/>
              <a:t> </a:t>
            </a:r>
            <a:r>
              <a:rPr lang="en-US" err="1"/>
              <a:t>trên</a:t>
            </a:r>
            <a:r>
              <a:rPr lang="en-US"/>
              <a:t> </a:t>
            </a:r>
            <a:r>
              <a:rPr lang="en-US" err="1"/>
              <a:t>màn</a:t>
            </a:r>
            <a:r>
              <a:rPr lang="en-US"/>
              <a:t> </a:t>
            </a:r>
            <a:r>
              <a:rPr lang="en-US" err="1"/>
              <a:t>hình</a:t>
            </a:r>
            <a:endParaRPr lang="en-US"/>
          </a:p>
          <a:p>
            <a:r>
              <a:rPr lang="en-US" err="1"/>
              <a:t>Để</a:t>
            </a:r>
            <a:r>
              <a:rPr lang="en-US"/>
              <a:t> </a:t>
            </a:r>
            <a:r>
              <a:rPr lang="en-US" err="1"/>
              <a:t>tính</a:t>
            </a:r>
            <a:r>
              <a:rPr lang="en-US"/>
              <a:t> </a:t>
            </a:r>
            <a:r>
              <a:rPr lang="en-US" err="1"/>
              <a:t>giá</a:t>
            </a:r>
            <a:r>
              <a:rPr lang="en-US"/>
              <a:t> </a:t>
            </a:r>
            <a:r>
              <a:rPr lang="en-US" err="1"/>
              <a:t>trị</a:t>
            </a:r>
            <a:r>
              <a:rPr lang="en-US"/>
              <a:t> </a:t>
            </a:r>
            <a:r>
              <a:rPr lang="en-US" err="1"/>
              <a:t>tại</a:t>
            </a:r>
            <a:r>
              <a:rPr lang="en-US"/>
              <a:t> </a:t>
            </a:r>
            <a:r>
              <a:rPr lang="en-US" err="1"/>
              <a:t>gốc</a:t>
            </a:r>
            <a:r>
              <a:rPr lang="en-US"/>
              <a:t> </a:t>
            </a:r>
            <a:r>
              <a:rPr lang="en-US" err="1"/>
              <a:t>này</a:t>
            </a:r>
            <a:r>
              <a:rPr lang="en-US"/>
              <a:t> </a:t>
            </a:r>
            <a:r>
              <a:rPr lang="en-US" err="1"/>
              <a:t>thì</a:t>
            </a:r>
            <a:r>
              <a:rPr lang="en-US"/>
              <a:t> </a:t>
            </a:r>
            <a:r>
              <a:rPr lang="en-US" err="1"/>
              <a:t>sẽ</a:t>
            </a:r>
            <a:r>
              <a:rPr lang="en-US"/>
              <a:t> </a:t>
            </a:r>
            <a:r>
              <a:rPr lang="en-US" err="1"/>
              <a:t>tính</a:t>
            </a:r>
            <a:r>
              <a:rPr lang="en-US"/>
              <a:t> </a:t>
            </a:r>
            <a:r>
              <a:rPr lang="en-US" err="1"/>
              <a:t>như</a:t>
            </a:r>
            <a:r>
              <a:rPr lang="en-US"/>
              <a:t> </a:t>
            </a:r>
            <a:r>
              <a:rPr lang="en-US" err="1"/>
              <a:t>nào</a:t>
            </a:r>
            <a:r>
              <a:rPr lang="en-US"/>
              <a:t>?</a:t>
            </a:r>
          </a:p>
          <a:p>
            <a:r>
              <a:rPr lang="en-US" err="1"/>
              <a:t>Sinh</a:t>
            </a:r>
            <a:r>
              <a:rPr lang="en-US"/>
              <a:t> </a:t>
            </a:r>
            <a:r>
              <a:rPr lang="en-US" err="1"/>
              <a:t>ra</a:t>
            </a:r>
            <a:r>
              <a:rPr lang="en-US"/>
              <a:t> </a:t>
            </a:r>
            <a:r>
              <a:rPr lang="en-US" err="1"/>
              <a:t>các</a:t>
            </a:r>
            <a:r>
              <a:rPr lang="en-US"/>
              <a:t> </a:t>
            </a:r>
            <a:r>
              <a:rPr lang="en-US" err="1"/>
              <a:t>trạng</a:t>
            </a:r>
            <a:r>
              <a:rPr lang="en-US"/>
              <a:t> </a:t>
            </a:r>
            <a:r>
              <a:rPr lang="en-US" err="1"/>
              <a:t>thái</a:t>
            </a:r>
            <a:r>
              <a:rPr lang="en-US"/>
              <a:t> con -&gt; </a:t>
            </a:r>
            <a:r>
              <a:rPr lang="en-US" err="1"/>
              <a:t>thu</a:t>
            </a:r>
            <a:r>
              <a:rPr lang="en-US"/>
              <a:t> </a:t>
            </a:r>
            <a:r>
              <a:rPr lang="en-US" err="1"/>
              <a:t>được</a:t>
            </a:r>
            <a:r>
              <a:rPr lang="en-US"/>
              <a:t> </a:t>
            </a:r>
            <a:r>
              <a:rPr lang="en-US" err="1"/>
              <a:t>các</a:t>
            </a:r>
            <a:r>
              <a:rPr lang="en-US"/>
              <a:t> node </a:t>
            </a:r>
            <a:r>
              <a:rPr lang="en-US" err="1"/>
              <a:t>lá</a:t>
            </a:r>
            <a:endParaRPr lang="en-US"/>
          </a:p>
          <a:p>
            <a:r>
              <a:rPr lang="en-US"/>
              <a:t>X </a:t>
            </a:r>
            <a:r>
              <a:rPr lang="en-US" err="1"/>
              <a:t>mà</a:t>
            </a:r>
            <a:r>
              <a:rPr lang="en-US"/>
              <a:t> </a:t>
            </a:r>
            <a:r>
              <a:rPr lang="en-US" err="1"/>
              <a:t>thắng</a:t>
            </a:r>
            <a:r>
              <a:rPr lang="en-US"/>
              <a:t> </a:t>
            </a:r>
            <a:r>
              <a:rPr lang="en-US" err="1"/>
              <a:t>là</a:t>
            </a:r>
            <a:r>
              <a:rPr lang="en-US"/>
              <a:t> </a:t>
            </a:r>
            <a:r>
              <a:rPr lang="en-US" err="1"/>
              <a:t>trạng</a:t>
            </a:r>
            <a:r>
              <a:rPr lang="en-US"/>
              <a:t> </a:t>
            </a:r>
            <a:r>
              <a:rPr lang="en-US" err="1"/>
              <a:t>thái</a:t>
            </a:r>
            <a:r>
              <a:rPr lang="en-US"/>
              <a:t> </a:t>
            </a:r>
            <a:r>
              <a:rPr lang="en-US" err="1"/>
              <a:t>sẽ</a:t>
            </a:r>
            <a:r>
              <a:rPr lang="en-US"/>
              <a:t> </a:t>
            </a:r>
            <a:r>
              <a:rPr lang="en-US" err="1"/>
              <a:t>có</a:t>
            </a:r>
            <a:r>
              <a:rPr lang="en-US"/>
              <a:t> </a:t>
            </a:r>
            <a:r>
              <a:rPr lang="en-US" err="1"/>
              <a:t>giá</a:t>
            </a:r>
            <a:r>
              <a:rPr lang="en-US"/>
              <a:t> </a:t>
            </a:r>
            <a:r>
              <a:rPr lang="en-US" err="1"/>
              <a:t>trị</a:t>
            </a:r>
            <a:r>
              <a:rPr lang="en-US"/>
              <a:t> 1</a:t>
            </a:r>
          </a:p>
          <a:p>
            <a:r>
              <a:rPr lang="en-US" err="1"/>
              <a:t>Để</a:t>
            </a:r>
            <a:r>
              <a:rPr lang="en-US"/>
              <a:t> con X </a:t>
            </a:r>
            <a:r>
              <a:rPr lang="en-US" err="1"/>
              <a:t>chắc</a:t>
            </a:r>
            <a:r>
              <a:rPr lang="en-US"/>
              <a:t> </a:t>
            </a:r>
            <a:r>
              <a:rPr lang="en-US" err="1"/>
              <a:t>thắng</a:t>
            </a:r>
            <a:r>
              <a:rPr lang="en-US"/>
              <a:t> </a:t>
            </a:r>
            <a:r>
              <a:rPr lang="en-US" err="1"/>
              <a:t>thì</a:t>
            </a:r>
            <a:r>
              <a:rPr lang="en-US"/>
              <a:t> </a:t>
            </a:r>
            <a:r>
              <a:rPr lang="en-US" err="1"/>
              <a:t>sẽ</a:t>
            </a:r>
            <a:r>
              <a:rPr lang="en-US"/>
              <a:t> </a:t>
            </a:r>
            <a:r>
              <a:rPr lang="en-US" err="1"/>
              <a:t>chọn</a:t>
            </a:r>
            <a:r>
              <a:rPr lang="en-US"/>
              <a:t> </a:t>
            </a:r>
            <a:r>
              <a:rPr lang="en-US" err="1"/>
              <a:t>nhánh</a:t>
            </a:r>
            <a:r>
              <a:rPr lang="en-US"/>
              <a:t> </a:t>
            </a:r>
            <a:r>
              <a:rPr lang="en-US" err="1"/>
              <a:t>phải</a:t>
            </a:r>
            <a:r>
              <a:rPr lang="en-US"/>
              <a:t> </a:t>
            </a:r>
            <a:r>
              <a:rPr lang="en-US" err="1"/>
              <a:t>ngoài</a:t>
            </a:r>
            <a:r>
              <a:rPr lang="en-US"/>
              <a:t> </a:t>
            </a:r>
            <a:r>
              <a:rPr lang="en-US" err="1"/>
              <a:t>cùng</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173</a:t>
            </a:fld>
            <a:endParaRPr lang="en-US"/>
          </a:p>
        </p:txBody>
      </p:sp>
    </p:spTree>
    <p:extLst>
      <p:ext uri="{BB962C8B-B14F-4D97-AF65-F5344CB8AC3E}">
        <p14:creationId xmlns:p14="http://schemas.microsoft.com/office/powerpoint/2010/main" val="37627433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Node </a:t>
            </a:r>
            <a:r>
              <a:rPr lang="en-US" err="1"/>
              <a:t>đang</a:t>
            </a:r>
            <a:r>
              <a:rPr lang="en-US"/>
              <a:t> </a:t>
            </a:r>
            <a:r>
              <a:rPr lang="en-US" err="1"/>
              <a:t>xét</a:t>
            </a:r>
            <a:r>
              <a:rPr lang="en-US"/>
              <a:t>, </a:t>
            </a:r>
            <a:r>
              <a:rPr lang="en-US" err="1"/>
              <a:t>độ</a:t>
            </a:r>
            <a:r>
              <a:rPr lang="en-US"/>
              <a:t> </a:t>
            </a:r>
            <a:r>
              <a:rPr lang="en-US" err="1"/>
              <a:t>sâu</a:t>
            </a:r>
            <a:r>
              <a:rPr lang="en-US"/>
              <a:t> </a:t>
            </a:r>
            <a:r>
              <a:rPr lang="en-US" err="1"/>
              <a:t>của</a:t>
            </a:r>
            <a:r>
              <a:rPr lang="en-US"/>
              <a:t> </a:t>
            </a:r>
            <a:r>
              <a:rPr lang="en-US" err="1"/>
              <a:t>cây</a:t>
            </a:r>
            <a:r>
              <a:rPr lang="en-US"/>
              <a:t>, </a:t>
            </a:r>
            <a:r>
              <a:rPr lang="en-US" err="1"/>
              <a:t>maximizingPlayer</a:t>
            </a:r>
            <a:r>
              <a:rPr lang="en-US"/>
              <a:t> </a:t>
            </a:r>
            <a:r>
              <a:rPr lang="en-US" err="1"/>
              <a:t>là</a:t>
            </a:r>
            <a:r>
              <a:rPr lang="en-US"/>
              <a:t> </a:t>
            </a:r>
            <a:r>
              <a:rPr lang="en-US" err="1"/>
              <a:t>trạng</a:t>
            </a:r>
            <a:r>
              <a:rPr lang="en-US"/>
              <a:t> </a:t>
            </a:r>
            <a:r>
              <a:rPr lang="en-US" err="1"/>
              <a:t>thái</a:t>
            </a:r>
            <a:r>
              <a:rPr lang="en-US"/>
              <a:t> </a:t>
            </a:r>
            <a:r>
              <a:rPr lang="en-US" err="1"/>
              <a:t>nó</a:t>
            </a:r>
            <a:r>
              <a:rPr lang="en-US"/>
              <a:t> </a:t>
            </a:r>
            <a:r>
              <a:rPr lang="en-US" err="1"/>
              <a:t>lấy</a:t>
            </a:r>
            <a:r>
              <a:rPr lang="en-US"/>
              <a:t> max hay min</a:t>
            </a:r>
          </a:p>
          <a:p>
            <a:r>
              <a:rPr lang="en-US" err="1"/>
              <a:t>Nếu</a:t>
            </a:r>
            <a:r>
              <a:rPr lang="en-US"/>
              <a:t> </a:t>
            </a:r>
            <a:r>
              <a:rPr lang="en-US" err="1"/>
              <a:t>là</a:t>
            </a:r>
            <a:r>
              <a:rPr lang="en-US"/>
              <a:t> </a:t>
            </a:r>
            <a:r>
              <a:rPr lang="en-US" err="1"/>
              <a:t>nút</a:t>
            </a:r>
            <a:r>
              <a:rPr lang="en-US"/>
              <a:t> </a:t>
            </a:r>
            <a:r>
              <a:rPr lang="en-US" err="1"/>
              <a:t>lá</a:t>
            </a:r>
            <a:r>
              <a:rPr lang="en-US"/>
              <a:t> </a:t>
            </a:r>
            <a:r>
              <a:rPr lang="en-US" err="1"/>
              <a:t>hoặc</a:t>
            </a:r>
            <a:r>
              <a:rPr lang="en-US"/>
              <a:t> </a:t>
            </a:r>
            <a:r>
              <a:rPr lang="en-US" err="1"/>
              <a:t>độ</a:t>
            </a:r>
            <a:r>
              <a:rPr lang="en-US"/>
              <a:t> </a:t>
            </a:r>
            <a:r>
              <a:rPr lang="en-US" err="1"/>
              <a:t>sâu</a:t>
            </a:r>
            <a:r>
              <a:rPr lang="en-US"/>
              <a:t> = 0 -&gt; </a:t>
            </a:r>
            <a:r>
              <a:rPr lang="en-US" err="1"/>
              <a:t>giá</a:t>
            </a:r>
            <a:r>
              <a:rPr lang="en-US"/>
              <a:t> </a:t>
            </a:r>
            <a:r>
              <a:rPr lang="en-US" err="1"/>
              <a:t>trị</a:t>
            </a:r>
            <a:r>
              <a:rPr lang="en-US"/>
              <a:t> </a:t>
            </a:r>
            <a:r>
              <a:rPr lang="en-US" err="1"/>
              <a:t>của</a:t>
            </a:r>
            <a:r>
              <a:rPr lang="en-US"/>
              <a:t> node </a:t>
            </a:r>
            <a:r>
              <a:rPr lang="en-US" err="1"/>
              <a:t>là</a:t>
            </a:r>
            <a:r>
              <a:rPr lang="en-US"/>
              <a:t> </a:t>
            </a:r>
            <a:r>
              <a:rPr lang="en-US" err="1"/>
              <a:t>hàm</a:t>
            </a:r>
            <a:r>
              <a:rPr lang="en-US"/>
              <a:t> heuristic  (node </a:t>
            </a:r>
            <a:r>
              <a:rPr lang="en-US" err="1"/>
              <a:t>đó</a:t>
            </a:r>
            <a:r>
              <a:rPr lang="en-US"/>
              <a:t> </a:t>
            </a:r>
            <a:r>
              <a:rPr lang="en-US" err="1"/>
              <a:t>có</a:t>
            </a:r>
            <a:r>
              <a:rPr lang="en-US"/>
              <a:t> </a:t>
            </a:r>
            <a:r>
              <a:rPr lang="en-US" err="1"/>
              <a:t>giá</a:t>
            </a:r>
            <a:r>
              <a:rPr lang="en-US"/>
              <a:t> </a:t>
            </a:r>
            <a:r>
              <a:rPr lang="en-US" err="1"/>
              <a:t>trị</a:t>
            </a:r>
            <a:r>
              <a:rPr lang="en-US"/>
              <a:t> </a:t>
            </a:r>
            <a:r>
              <a:rPr lang="en-US" err="1"/>
              <a:t>thắng</a:t>
            </a:r>
            <a:r>
              <a:rPr lang="en-US"/>
              <a:t> </a:t>
            </a:r>
            <a:r>
              <a:rPr lang="en-US" err="1"/>
              <a:t>thua</a:t>
            </a:r>
            <a:r>
              <a:rPr lang="en-US"/>
              <a:t> </a:t>
            </a:r>
            <a:r>
              <a:rPr lang="en-US" err="1"/>
              <a:t>hoặc</a:t>
            </a:r>
            <a:r>
              <a:rPr lang="en-US"/>
              <a:t> </a:t>
            </a:r>
            <a:r>
              <a:rPr lang="en-US" err="1"/>
              <a:t>hòa</a:t>
            </a:r>
            <a:r>
              <a:rPr lang="en-US"/>
              <a:t>)</a:t>
            </a:r>
          </a:p>
          <a:p>
            <a:r>
              <a:rPr lang="en-US" err="1"/>
              <a:t>Nếu</a:t>
            </a:r>
            <a:r>
              <a:rPr lang="en-US"/>
              <a:t> </a:t>
            </a:r>
            <a:r>
              <a:rPr lang="en-US" err="1"/>
              <a:t>đang</a:t>
            </a:r>
            <a:r>
              <a:rPr lang="en-US"/>
              <a:t> </a:t>
            </a:r>
            <a:r>
              <a:rPr lang="en-US" err="1"/>
              <a:t>đứng</a:t>
            </a:r>
            <a:r>
              <a:rPr lang="en-US"/>
              <a:t> ở </a:t>
            </a:r>
            <a:r>
              <a:rPr lang="en-US" err="1"/>
              <a:t>tầng</a:t>
            </a:r>
            <a:r>
              <a:rPr lang="en-US"/>
              <a:t> max </a:t>
            </a:r>
            <a:r>
              <a:rPr lang="en-US" err="1"/>
              <a:t>thì</a:t>
            </a:r>
            <a:r>
              <a:rPr lang="en-US"/>
              <a:t> ta </a:t>
            </a:r>
            <a:r>
              <a:rPr lang="en-US" err="1"/>
              <a:t>sẽ</a:t>
            </a:r>
            <a:r>
              <a:rPr lang="en-US"/>
              <a:t> </a:t>
            </a:r>
            <a:r>
              <a:rPr lang="en-US" err="1"/>
              <a:t>quét</a:t>
            </a:r>
            <a:r>
              <a:rPr lang="en-US"/>
              <a:t> qua </a:t>
            </a:r>
            <a:r>
              <a:rPr lang="en-US" err="1"/>
              <a:t>tất</a:t>
            </a:r>
            <a:r>
              <a:rPr lang="en-US"/>
              <a:t> </a:t>
            </a:r>
            <a:r>
              <a:rPr lang="en-US" err="1"/>
              <a:t>cả</a:t>
            </a:r>
            <a:r>
              <a:rPr lang="en-US"/>
              <a:t> </a:t>
            </a:r>
            <a:r>
              <a:rPr lang="en-US" err="1"/>
              <a:t>các</a:t>
            </a:r>
            <a:r>
              <a:rPr lang="en-US"/>
              <a:t> con </a:t>
            </a:r>
            <a:r>
              <a:rPr lang="en-US" err="1"/>
              <a:t>của</a:t>
            </a:r>
            <a:r>
              <a:rPr lang="en-US"/>
              <a:t> node </a:t>
            </a:r>
            <a:r>
              <a:rPr lang="en-US" err="1"/>
              <a:t>để</a:t>
            </a:r>
            <a:r>
              <a:rPr lang="en-US"/>
              <a:t> </a:t>
            </a:r>
            <a:r>
              <a:rPr lang="en-US" err="1"/>
              <a:t>tìm</a:t>
            </a:r>
            <a:r>
              <a:rPr lang="en-US"/>
              <a:t> </a:t>
            </a:r>
            <a:r>
              <a:rPr lang="en-US" err="1"/>
              <a:t>ra</a:t>
            </a:r>
            <a:r>
              <a:rPr lang="en-US"/>
              <a:t> </a:t>
            </a:r>
            <a:r>
              <a:rPr lang="en-US" err="1"/>
              <a:t>giá</a:t>
            </a:r>
            <a:r>
              <a:rPr lang="en-US"/>
              <a:t> </a:t>
            </a:r>
            <a:r>
              <a:rPr lang="en-US" err="1"/>
              <a:t>trị</a:t>
            </a:r>
            <a:r>
              <a:rPr lang="en-US"/>
              <a:t> max</a:t>
            </a:r>
          </a:p>
          <a:p>
            <a:r>
              <a:rPr lang="en-US" err="1"/>
              <a:t>Nếu</a:t>
            </a:r>
            <a:r>
              <a:rPr lang="en-US"/>
              <a:t> </a:t>
            </a:r>
            <a:r>
              <a:rPr lang="en-US" err="1"/>
              <a:t>càng</a:t>
            </a:r>
            <a:r>
              <a:rPr lang="en-US"/>
              <a:t> </a:t>
            </a:r>
            <a:r>
              <a:rPr lang="en-US" err="1"/>
              <a:t>sâu</a:t>
            </a:r>
            <a:r>
              <a:rPr lang="en-US"/>
              <a:t> </a:t>
            </a:r>
            <a:r>
              <a:rPr lang="en-US" err="1"/>
              <a:t>thì</a:t>
            </a:r>
            <a:r>
              <a:rPr lang="en-US"/>
              <a:t> </a:t>
            </a:r>
            <a:r>
              <a:rPr lang="en-US" err="1"/>
              <a:t>số</a:t>
            </a:r>
            <a:r>
              <a:rPr lang="en-US"/>
              <a:t> </a:t>
            </a:r>
            <a:r>
              <a:rPr lang="en-US" err="1"/>
              <a:t>lượng</a:t>
            </a:r>
            <a:r>
              <a:rPr lang="en-US"/>
              <a:t> </a:t>
            </a:r>
            <a:r>
              <a:rPr lang="en-US" err="1"/>
              <a:t>không</a:t>
            </a:r>
            <a:r>
              <a:rPr lang="en-US"/>
              <a:t> </a:t>
            </a:r>
            <a:r>
              <a:rPr lang="en-US" err="1"/>
              <a:t>gian</a:t>
            </a:r>
            <a:r>
              <a:rPr lang="en-US"/>
              <a:t> </a:t>
            </a:r>
            <a:r>
              <a:rPr lang="en-US" err="1"/>
              <a:t>trạng</a:t>
            </a:r>
            <a:r>
              <a:rPr lang="en-US"/>
              <a:t> </a:t>
            </a:r>
            <a:r>
              <a:rPr lang="en-US" err="1"/>
              <a:t>thái</a:t>
            </a:r>
            <a:r>
              <a:rPr lang="en-US"/>
              <a:t> </a:t>
            </a:r>
            <a:r>
              <a:rPr lang="en-US" err="1"/>
              <a:t>sinh</a:t>
            </a:r>
            <a:r>
              <a:rPr lang="en-US"/>
              <a:t> </a:t>
            </a:r>
            <a:r>
              <a:rPr lang="en-US" err="1"/>
              <a:t>ra</a:t>
            </a:r>
            <a:r>
              <a:rPr lang="en-US"/>
              <a:t> </a:t>
            </a:r>
            <a:r>
              <a:rPr lang="en-US" err="1"/>
              <a:t>càng</a:t>
            </a:r>
            <a:r>
              <a:rPr lang="en-US"/>
              <a:t> </a:t>
            </a:r>
            <a:r>
              <a:rPr lang="en-US" err="1"/>
              <a:t>nhiều</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175</a:t>
            </a:fld>
            <a:endParaRPr lang="en-US"/>
          </a:p>
        </p:txBody>
      </p:sp>
    </p:spTree>
    <p:extLst>
      <p:ext uri="{BB962C8B-B14F-4D97-AF65-F5344CB8AC3E}">
        <p14:creationId xmlns:p14="http://schemas.microsoft.com/office/powerpoint/2010/main" val="1613542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Độ</a:t>
            </a:r>
            <a:r>
              <a:rPr lang="en-US"/>
              <a:t> </a:t>
            </a:r>
            <a:r>
              <a:rPr lang="en-US" err="1"/>
              <a:t>sâu</a:t>
            </a:r>
            <a:r>
              <a:rPr lang="en-US"/>
              <a:t> </a:t>
            </a:r>
            <a:r>
              <a:rPr lang="en-US" err="1"/>
              <a:t>là</a:t>
            </a:r>
            <a:r>
              <a:rPr lang="en-US"/>
              <a:t> 4 </a:t>
            </a:r>
            <a:r>
              <a:rPr lang="en-US" err="1"/>
              <a:t>thì</a:t>
            </a:r>
            <a:r>
              <a:rPr lang="en-US"/>
              <a:t> </a:t>
            </a:r>
            <a:r>
              <a:rPr lang="en-US" err="1"/>
              <a:t>cần</a:t>
            </a:r>
            <a:r>
              <a:rPr lang="en-US"/>
              <a:t> 1tr </a:t>
            </a:r>
            <a:r>
              <a:rPr lang="en-US" err="1"/>
              <a:t>phép</a:t>
            </a:r>
            <a:r>
              <a:rPr lang="en-US"/>
              <a:t> </a:t>
            </a:r>
            <a:r>
              <a:rPr lang="en-US" err="1"/>
              <a:t>đánh</a:t>
            </a:r>
            <a:r>
              <a:rPr lang="en-US"/>
              <a:t> </a:t>
            </a:r>
            <a:r>
              <a:rPr lang="en-US" err="1"/>
              <a:t>gia</a:t>
            </a:r>
            <a:endParaRPr lang="en-US"/>
          </a:p>
          <a:p>
            <a:r>
              <a:rPr lang="en-US"/>
              <a:t>Cho </a:t>
            </a:r>
            <a:r>
              <a:rPr lang="en-US" err="1"/>
              <a:t>nên</a:t>
            </a:r>
            <a:r>
              <a:rPr lang="en-US"/>
              <a:t> </a:t>
            </a:r>
            <a:r>
              <a:rPr lang="en-US" err="1"/>
              <a:t>người</a:t>
            </a:r>
            <a:r>
              <a:rPr lang="en-US"/>
              <a:t> ta </a:t>
            </a:r>
            <a:r>
              <a:rPr lang="en-US" err="1"/>
              <a:t>đề</a:t>
            </a:r>
            <a:r>
              <a:rPr lang="en-US"/>
              <a:t> </a:t>
            </a:r>
            <a:r>
              <a:rPr lang="en-US" err="1"/>
              <a:t>xuất</a:t>
            </a:r>
            <a:r>
              <a:rPr lang="en-US"/>
              <a:t> </a:t>
            </a:r>
            <a:r>
              <a:rPr lang="en-US" err="1"/>
              <a:t>phương</a:t>
            </a:r>
            <a:r>
              <a:rPr lang="en-US"/>
              <a:t> </a:t>
            </a:r>
            <a:r>
              <a:rPr lang="en-US" err="1"/>
              <a:t>pháp</a:t>
            </a:r>
            <a:r>
              <a:rPr lang="en-US"/>
              <a:t> </a:t>
            </a:r>
            <a:r>
              <a:rPr lang="en-US" err="1"/>
              <a:t>cắt</a:t>
            </a:r>
            <a:r>
              <a:rPr lang="en-US"/>
              <a:t> </a:t>
            </a:r>
            <a:r>
              <a:rPr lang="en-US" err="1"/>
              <a:t>tỉa</a:t>
            </a:r>
            <a:r>
              <a:rPr lang="en-US"/>
              <a:t> alpha-beta</a:t>
            </a:r>
          </a:p>
          <a:p>
            <a:r>
              <a:rPr lang="en-US" err="1"/>
              <a:t>Vậy</a:t>
            </a:r>
            <a:r>
              <a:rPr lang="en-US"/>
              <a:t> ta </a:t>
            </a:r>
            <a:r>
              <a:rPr lang="en-US" err="1"/>
              <a:t>sẽ</a:t>
            </a:r>
            <a:r>
              <a:rPr lang="en-US"/>
              <a:t> </a:t>
            </a:r>
            <a:r>
              <a:rPr lang="en-US" err="1"/>
              <a:t>tìm</a:t>
            </a:r>
            <a:r>
              <a:rPr lang="en-US"/>
              <a:t> </a:t>
            </a:r>
            <a:r>
              <a:rPr lang="en-US" err="1"/>
              <a:t>hiểu</a:t>
            </a:r>
            <a:r>
              <a:rPr lang="en-US"/>
              <a:t> </a:t>
            </a:r>
            <a:r>
              <a:rPr lang="en-US" err="1"/>
              <a:t>cắt</a:t>
            </a:r>
            <a:r>
              <a:rPr lang="en-US"/>
              <a:t> </a:t>
            </a:r>
            <a:r>
              <a:rPr lang="en-US" err="1"/>
              <a:t>tỉa</a:t>
            </a:r>
            <a:r>
              <a:rPr lang="en-US"/>
              <a:t> alpha-beta </a:t>
            </a:r>
            <a:r>
              <a:rPr lang="en-US" err="1"/>
              <a:t>là</a:t>
            </a:r>
            <a:r>
              <a:rPr lang="en-US"/>
              <a:t> </a:t>
            </a:r>
            <a:r>
              <a:rPr lang="en-US" err="1"/>
              <a:t>gì</a:t>
            </a:r>
            <a:r>
              <a:rPr lang="en-US"/>
              <a:t>?</a:t>
            </a:r>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176</a:t>
            </a:fld>
            <a:endParaRPr lang="en-US"/>
          </a:p>
        </p:txBody>
      </p:sp>
    </p:spTree>
    <p:extLst>
      <p:ext uri="{BB962C8B-B14F-4D97-AF65-F5344CB8AC3E}">
        <p14:creationId xmlns:p14="http://schemas.microsoft.com/office/powerpoint/2010/main" val="18585917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Cắt</a:t>
            </a:r>
            <a:r>
              <a:rPr lang="en-US"/>
              <a:t> </a:t>
            </a:r>
            <a:r>
              <a:rPr lang="en-US" err="1"/>
              <a:t>bỏ</a:t>
            </a:r>
            <a:r>
              <a:rPr lang="en-US"/>
              <a:t> </a:t>
            </a:r>
            <a:r>
              <a:rPr lang="en-US" err="1"/>
              <a:t>những</a:t>
            </a:r>
            <a:r>
              <a:rPr lang="en-US"/>
              <a:t> </a:t>
            </a:r>
            <a:r>
              <a:rPr lang="en-US" err="1"/>
              <a:t>nhánh</a:t>
            </a:r>
            <a:r>
              <a:rPr lang="en-US"/>
              <a:t> </a:t>
            </a:r>
            <a:r>
              <a:rPr lang="en-US" err="1"/>
              <a:t>không</a:t>
            </a:r>
            <a:r>
              <a:rPr lang="en-US"/>
              <a:t> </a:t>
            </a:r>
            <a:r>
              <a:rPr lang="en-US" err="1"/>
              <a:t>cần</a:t>
            </a:r>
            <a:r>
              <a:rPr lang="en-US"/>
              <a:t> </a:t>
            </a:r>
            <a:r>
              <a:rPr lang="en-US" err="1"/>
              <a:t>duyệt</a:t>
            </a:r>
            <a:r>
              <a:rPr lang="en-US"/>
              <a:t> </a:t>
            </a:r>
            <a:r>
              <a:rPr lang="en-US" err="1"/>
              <a:t>vì</a:t>
            </a:r>
            <a:r>
              <a:rPr lang="en-US"/>
              <a:t> </a:t>
            </a:r>
            <a:r>
              <a:rPr lang="en-US" err="1"/>
              <a:t>những</a:t>
            </a:r>
            <a:r>
              <a:rPr lang="en-US"/>
              <a:t> </a:t>
            </a:r>
            <a:r>
              <a:rPr lang="en-US" err="1"/>
              <a:t>duyệt</a:t>
            </a:r>
            <a:r>
              <a:rPr lang="en-US"/>
              <a:t> </a:t>
            </a:r>
            <a:r>
              <a:rPr lang="en-US" err="1"/>
              <a:t>những</a:t>
            </a:r>
            <a:r>
              <a:rPr lang="en-US"/>
              <a:t> </a:t>
            </a:r>
            <a:r>
              <a:rPr lang="en-US" err="1"/>
              <a:t>nhánh</a:t>
            </a:r>
            <a:r>
              <a:rPr lang="en-US"/>
              <a:t> </a:t>
            </a:r>
            <a:r>
              <a:rPr lang="en-US" err="1"/>
              <a:t>đó</a:t>
            </a:r>
            <a:r>
              <a:rPr lang="en-US"/>
              <a:t> </a:t>
            </a:r>
            <a:r>
              <a:rPr lang="en-US" err="1"/>
              <a:t>sẽ</a:t>
            </a:r>
            <a:r>
              <a:rPr lang="en-US"/>
              <a:t> </a:t>
            </a:r>
            <a:r>
              <a:rPr lang="en-US" err="1"/>
              <a:t>không</a:t>
            </a:r>
            <a:r>
              <a:rPr lang="en-US"/>
              <a:t> </a:t>
            </a:r>
            <a:r>
              <a:rPr lang="en-US" err="1"/>
              <a:t>có</a:t>
            </a:r>
            <a:r>
              <a:rPr lang="en-US"/>
              <a:t> ý </a:t>
            </a:r>
            <a:r>
              <a:rPr lang="en-US" err="1"/>
              <a:t>nghĩa</a:t>
            </a:r>
            <a:r>
              <a:rPr lang="en-US"/>
              <a:t> </a:t>
            </a:r>
            <a:r>
              <a:rPr lang="en-US" err="1"/>
              <a:t>gì</a:t>
            </a:r>
            <a:r>
              <a:rPr lang="en-US"/>
              <a:t> </a:t>
            </a:r>
            <a:r>
              <a:rPr lang="en-US" err="1"/>
              <a:t>cả</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180</a:t>
            </a:fld>
            <a:endParaRPr lang="en-US"/>
          </a:p>
        </p:txBody>
      </p:sp>
    </p:spTree>
    <p:extLst>
      <p:ext uri="{BB962C8B-B14F-4D97-AF65-F5344CB8AC3E}">
        <p14:creationId xmlns:p14="http://schemas.microsoft.com/office/powerpoint/2010/main" val="11700547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Giả</a:t>
            </a:r>
            <a:r>
              <a:rPr lang="en-US"/>
              <a:t> </a:t>
            </a:r>
            <a:r>
              <a:rPr lang="en-US" err="1"/>
              <a:t>sử</a:t>
            </a:r>
            <a:r>
              <a:rPr lang="en-US"/>
              <a:t> ban </a:t>
            </a:r>
            <a:r>
              <a:rPr lang="en-US" err="1"/>
              <a:t>đầu</a:t>
            </a:r>
            <a:r>
              <a:rPr lang="en-US"/>
              <a:t> </a:t>
            </a:r>
            <a:r>
              <a:rPr lang="en-US" err="1"/>
              <a:t>các</a:t>
            </a:r>
            <a:r>
              <a:rPr lang="en-US"/>
              <a:t> node </a:t>
            </a:r>
            <a:r>
              <a:rPr lang="en-US" err="1"/>
              <a:t>lá</a:t>
            </a:r>
            <a:r>
              <a:rPr lang="en-US"/>
              <a:t> </a:t>
            </a:r>
            <a:r>
              <a:rPr lang="en-US" err="1"/>
              <a:t>không</a:t>
            </a:r>
            <a:r>
              <a:rPr lang="en-US"/>
              <a:t> </a:t>
            </a:r>
            <a:r>
              <a:rPr lang="en-US" err="1"/>
              <a:t>được</a:t>
            </a:r>
            <a:r>
              <a:rPr lang="en-US"/>
              <a:t> </a:t>
            </a:r>
            <a:r>
              <a:rPr lang="en-US" err="1"/>
              <a:t>nhìn</a:t>
            </a:r>
            <a:r>
              <a:rPr lang="en-US"/>
              <a:t> </a:t>
            </a:r>
            <a:r>
              <a:rPr lang="en-US" err="1"/>
              <a:t>thấy</a:t>
            </a:r>
            <a:r>
              <a:rPr lang="en-US"/>
              <a:t> </a:t>
            </a:r>
            <a:r>
              <a:rPr lang="en-US" err="1"/>
              <a:t>và</a:t>
            </a:r>
            <a:r>
              <a:rPr lang="en-US"/>
              <a:t> ta </a:t>
            </a:r>
            <a:r>
              <a:rPr lang="en-US" err="1"/>
              <a:t>phải</a:t>
            </a:r>
            <a:r>
              <a:rPr lang="en-US"/>
              <a:t> </a:t>
            </a:r>
            <a:r>
              <a:rPr lang="en-US" err="1"/>
              <a:t>mở</a:t>
            </a:r>
            <a:r>
              <a:rPr lang="en-US"/>
              <a:t> </a:t>
            </a:r>
            <a:r>
              <a:rPr lang="en-US" err="1"/>
              <a:t>nó</a:t>
            </a:r>
            <a:r>
              <a:rPr lang="en-US"/>
              <a:t> </a:t>
            </a:r>
            <a:r>
              <a:rPr lang="en-US" err="1"/>
              <a:t>lên</a:t>
            </a:r>
            <a:r>
              <a:rPr lang="en-US"/>
              <a:t> </a:t>
            </a:r>
            <a:r>
              <a:rPr lang="en-US" err="1"/>
              <a:t>thì</a:t>
            </a:r>
            <a:r>
              <a:rPr lang="en-US"/>
              <a:t> </a:t>
            </a:r>
            <a:r>
              <a:rPr lang="en-US" err="1"/>
              <a:t>mới</a:t>
            </a:r>
            <a:r>
              <a:rPr lang="en-US"/>
              <a:t> </a:t>
            </a:r>
            <a:r>
              <a:rPr lang="en-US" err="1"/>
              <a:t>có</a:t>
            </a:r>
            <a:r>
              <a:rPr lang="en-US"/>
              <a:t> </a:t>
            </a:r>
            <a:r>
              <a:rPr lang="en-US" err="1"/>
              <a:t>thể</a:t>
            </a:r>
            <a:r>
              <a:rPr lang="en-US"/>
              <a:t> </a:t>
            </a:r>
            <a:r>
              <a:rPr lang="en-US" err="1"/>
              <a:t>nhìn</a:t>
            </a:r>
            <a:r>
              <a:rPr lang="en-US"/>
              <a:t> </a:t>
            </a:r>
            <a:r>
              <a:rPr lang="en-US" err="1"/>
              <a:t>thấy</a:t>
            </a:r>
            <a:r>
              <a:rPr lang="en-US"/>
              <a:t> </a:t>
            </a:r>
            <a:r>
              <a:rPr lang="en-US" err="1"/>
              <a:t>được</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192</a:t>
            </a:fld>
            <a:endParaRPr lang="en-US"/>
          </a:p>
        </p:txBody>
      </p:sp>
    </p:spTree>
    <p:extLst>
      <p:ext uri="{BB962C8B-B14F-4D97-AF65-F5344CB8AC3E}">
        <p14:creationId xmlns:p14="http://schemas.microsoft.com/office/powerpoint/2010/main" val="9842587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a:t>
            </a:r>
            <a:r>
              <a:rPr lang="en-US" err="1"/>
              <a:t>ví</a:t>
            </a:r>
            <a:r>
              <a:rPr lang="en-US"/>
              <a:t> </a:t>
            </a:r>
            <a:r>
              <a:rPr lang="en-US" err="1"/>
              <a:t>dụ</a:t>
            </a:r>
            <a:r>
              <a:rPr lang="en-US"/>
              <a:t> </a:t>
            </a:r>
            <a:r>
              <a:rPr lang="en-US" err="1"/>
              <a:t>này</a:t>
            </a:r>
            <a:r>
              <a:rPr lang="en-US"/>
              <a:t>, </a:t>
            </a:r>
            <a:r>
              <a:rPr lang="en-US" err="1"/>
              <a:t>như</a:t>
            </a:r>
            <a:r>
              <a:rPr lang="en-US"/>
              <a:t> ý </a:t>
            </a:r>
            <a:r>
              <a:rPr lang="en-US" err="1"/>
              <a:t>tưởng</a:t>
            </a:r>
            <a:r>
              <a:rPr lang="en-US"/>
              <a:t> </a:t>
            </a:r>
            <a:r>
              <a:rPr lang="en-US" err="1"/>
              <a:t>của</a:t>
            </a:r>
            <a:r>
              <a:rPr lang="en-US"/>
              <a:t> </a:t>
            </a:r>
            <a:r>
              <a:rPr lang="en-US" err="1"/>
              <a:t>kỹ</a:t>
            </a:r>
            <a:r>
              <a:rPr lang="en-US"/>
              <a:t> </a:t>
            </a:r>
            <a:r>
              <a:rPr lang="en-US" err="1"/>
              <a:t>thuật</a:t>
            </a:r>
            <a:r>
              <a:rPr lang="en-US"/>
              <a:t> brand and bound, </a:t>
            </a:r>
            <a:r>
              <a:rPr lang="en-US" err="1"/>
              <a:t>chúng</a:t>
            </a:r>
            <a:r>
              <a:rPr lang="en-US"/>
              <a:t> ta </a:t>
            </a:r>
            <a:r>
              <a:rPr lang="en-US" err="1"/>
              <a:t>sẽ</a:t>
            </a:r>
            <a:r>
              <a:rPr lang="en-US"/>
              <a:t> </a:t>
            </a:r>
            <a:r>
              <a:rPr lang="en-US" err="1"/>
              <a:t>có</a:t>
            </a:r>
            <a:r>
              <a:rPr lang="en-US"/>
              <a:t> alpha </a:t>
            </a:r>
            <a:r>
              <a:rPr lang="en-US" err="1"/>
              <a:t>giống</a:t>
            </a:r>
            <a:r>
              <a:rPr lang="en-US"/>
              <a:t> </a:t>
            </a:r>
            <a:r>
              <a:rPr lang="en-US" err="1"/>
              <a:t>như</a:t>
            </a:r>
            <a:r>
              <a:rPr lang="en-US"/>
              <a:t> upper bound, beta </a:t>
            </a:r>
            <a:r>
              <a:rPr lang="en-US" err="1"/>
              <a:t>giống</a:t>
            </a:r>
            <a:r>
              <a:rPr lang="en-US"/>
              <a:t> lower bound</a:t>
            </a:r>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207</a:t>
            </a:fld>
            <a:endParaRPr lang="en-US"/>
          </a:p>
        </p:txBody>
      </p:sp>
    </p:spTree>
    <p:extLst>
      <p:ext uri="{BB962C8B-B14F-4D97-AF65-F5344CB8AC3E}">
        <p14:creationId xmlns:p14="http://schemas.microsoft.com/office/powerpoint/2010/main" val="747330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Là</a:t>
            </a:r>
            <a:r>
              <a:rPr lang="en-US"/>
              <a:t> false </a:t>
            </a:r>
            <a:r>
              <a:rPr lang="en-US" err="1"/>
              <a:t>vì</a:t>
            </a:r>
            <a:r>
              <a:rPr lang="en-US"/>
              <a:t> </a:t>
            </a:r>
            <a:r>
              <a:rPr lang="en-US" err="1"/>
              <a:t>sao</a:t>
            </a:r>
            <a:r>
              <a:rPr lang="en-US"/>
              <a:t>. </a:t>
            </a:r>
            <a:r>
              <a:rPr lang="en-US" err="1"/>
              <a:t>Nó</a:t>
            </a:r>
            <a:r>
              <a:rPr lang="en-US"/>
              <a:t> </a:t>
            </a:r>
            <a:r>
              <a:rPr lang="en-US" err="1"/>
              <a:t>là</a:t>
            </a:r>
            <a:r>
              <a:rPr lang="en-US"/>
              <a:t> max </a:t>
            </a:r>
            <a:r>
              <a:rPr lang="en-US" err="1"/>
              <a:t>nên</a:t>
            </a:r>
            <a:r>
              <a:rPr lang="en-US"/>
              <a:t> </a:t>
            </a:r>
            <a:r>
              <a:rPr lang="en-US" err="1"/>
              <a:t>các</a:t>
            </a:r>
            <a:r>
              <a:rPr lang="en-US"/>
              <a:t> </a:t>
            </a:r>
            <a:r>
              <a:rPr lang="en-US" err="1"/>
              <a:t>trạng</a:t>
            </a:r>
            <a:r>
              <a:rPr lang="en-US"/>
              <a:t> </a:t>
            </a:r>
            <a:r>
              <a:rPr lang="en-US" err="1"/>
              <a:t>thái</a:t>
            </a:r>
            <a:r>
              <a:rPr lang="en-US"/>
              <a:t> con </a:t>
            </a:r>
            <a:r>
              <a:rPr lang="en-US" err="1"/>
              <a:t>của</a:t>
            </a:r>
            <a:r>
              <a:rPr lang="en-US"/>
              <a:t> </a:t>
            </a:r>
            <a:r>
              <a:rPr lang="en-US" err="1"/>
              <a:t>nó</a:t>
            </a:r>
            <a:r>
              <a:rPr lang="en-US"/>
              <a:t> </a:t>
            </a:r>
            <a:r>
              <a:rPr lang="en-US" err="1"/>
              <a:t>sẽ</a:t>
            </a:r>
            <a:r>
              <a:rPr lang="en-US"/>
              <a:t> </a:t>
            </a:r>
            <a:r>
              <a:rPr lang="en-US" err="1"/>
              <a:t>là</a:t>
            </a:r>
            <a:r>
              <a:rPr lang="en-US"/>
              <a:t> ở </a:t>
            </a:r>
            <a:r>
              <a:rPr lang="en-US" err="1"/>
              <a:t>trạng</a:t>
            </a:r>
            <a:r>
              <a:rPr lang="en-US"/>
              <a:t> </a:t>
            </a:r>
            <a:r>
              <a:rPr lang="en-US" err="1"/>
              <a:t>thái</a:t>
            </a:r>
            <a:r>
              <a:rPr lang="en-US"/>
              <a:t> min</a:t>
            </a:r>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208</a:t>
            </a:fld>
            <a:endParaRPr lang="en-US"/>
          </a:p>
        </p:txBody>
      </p:sp>
    </p:spTree>
    <p:extLst>
      <p:ext uri="{BB962C8B-B14F-4D97-AF65-F5344CB8AC3E}">
        <p14:creationId xmlns:p14="http://schemas.microsoft.com/office/powerpoint/2010/main" val="100128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15</a:t>
            </a:fld>
            <a:endParaRPr lang="en-US"/>
          </a:p>
        </p:txBody>
      </p:sp>
    </p:spTree>
    <p:extLst>
      <p:ext uri="{BB962C8B-B14F-4D97-AF65-F5344CB8AC3E}">
        <p14:creationId xmlns:p14="http://schemas.microsoft.com/office/powerpoint/2010/main" val="2005390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16</a:t>
            </a:fld>
            <a:endParaRPr lang="en-US"/>
          </a:p>
        </p:txBody>
      </p:sp>
    </p:spTree>
    <p:extLst>
      <p:ext uri="{BB962C8B-B14F-4D97-AF65-F5344CB8AC3E}">
        <p14:creationId xmlns:p14="http://schemas.microsoft.com/office/powerpoint/2010/main" val="2282180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17</a:t>
            </a:fld>
            <a:endParaRPr lang="en-US"/>
          </a:p>
        </p:txBody>
      </p:sp>
    </p:spTree>
    <p:extLst>
      <p:ext uri="{BB962C8B-B14F-4D97-AF65-F5344CB8AC3E}">
        <p14:creationId xmlns:p14="http://schemas.microsoft.com/office/powerpoint/2010/main" val="849461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18</a:t>
            </a:fld>
            <a:endParaRPr lang="en-US"/>
          </a:p>
        </p:txBody>
      </p:sp>
    </p:spTree>
    <p:extLst>
      <p:ext uri="{BB962C8B-B14F-4D97-AF65-F5344CB8AC3E}">
        <p14:creationId xmlns:p14="http://schemas.microsoft.com/office/powerpoint/2010/main" val="2755636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19</a:t>
            </a:fld>
            <a:endParaRPr lang="en-US"/>
          </a:p>
        </p:txBody>
      </p:sp>
    </p:spTree>
    <p:extLst>
      <p:ext uri="{BB962C8B-B14F-4D97-AF65-F5344CB8AC3E}">
        <p14:creationId xmlns:p14="http://schemas.microsoft.com/office/powerpoint/2010/main" val="30194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28</a:t>
            </a:fld>
            <a:endParaRPr lang="en-US"/>
          </a:p>
        </p:txBody>
      </p:sp>
    </p:spTree>
    <p:extLst>
      <p:ext uri="{BB962C8B-B14F-4D97-AF65-F5344CB8AC3E}">
        <p14:creationId xmlns:p14="http://schemas.microsoft.com/office/powerpoint/2010/main" val="807718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29</a:t>
            </a:fld>
            <a:endParaRPr lang="en-US"/>
          </a:p>
        </p:txBody>
      </p:sp>
    </p:spTree>
    <p:extLst>
      <p:ext uri="{BB962C8B-B14F-4D97-AF65-F5344CB8AC3E}">
        <p14:creationId xmlns:p14="http://schemas.microsoft.com/office/powerpoint/2010/main" val="1046236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30</a:t>
            </a:fld>
            <a:endParaRPr lang="en-US"/>
          </a:p>
        </p:txBody>
      </p:sp>
    </p:spTree>
    <p:extLst>
      <p:ext uri="{BB962C8B-B14F-4D97-AF65-F5344CB8AC3E}">
        <p14:creationId xmlns:p14="http://schemas.microsoft.com/office/powerpoint/2010/main" val="2577759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4</a:t>
            </a:fld>
            <a:endParaRPr lang="en-US"/>
          </a:p>
        </p:txBody>
      </p:sp>
    </p:spTree>
    <p:extLst>
      <p:ext uri="{BB962C8B-B14F-4D97-AF65-F5344CB8AC3E}">
        <p14:creationId xmlns:p14="http://schemas.microsoft.com/office/powerpoint/2010/main" val="2126343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54</a:t>
            </a:fld>
            <a:endParaRPr lang="en-US"/>
          </a:p>
        </p:txBody>
      </p:sp>
    </p:spTree>
    <p:extLst>
      <p:ext uri="{BB962C8B-B14F-4D97-AF65-F5344CB8AC3E}">
        <p14:creationId xmlns:p14="http://schemas.microsoft.com/office/powerpoint/2010/main" val="1949541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father,i</a:t>
            </a:r>
            <a:r>
              <a:rPr lang="en-US"/>
              <a:t>):</a:t>
            </a:r>
          </a:p>
          <a:p>
            <a:r>
              <a:rPr lang="en-US"/>
              <a:t>  job = </a:t>
            </a:r>
            <a:r>
              <a:rPr lang="en-US" err="1"/>
              <a:t>father.job</a:t>
            </a:r>
            <a:r>
              <a:rPr lang="en-US"/>
              <a:t> U </a:t>
            </a:r>
            <a:r>
              <a:rPr lang="en-US" err="1"/>
              <a:t>i</a:t>
            </a:r>
            <a:endParaRPr lang="en-US"/>
          </a:p>
          <a:p>
            <a:r>
              <a:rPr lang="en-US"/>
              <a:t>  u = </a:t>
            </a:r>
            <a:r>
              <a:rPr lang="en-US" err="1"/>
              <a:t>father.u</a:t>
            </a:r>
            <a:r>
              <a:rPr lang="en-US"/>
              <a:t> - profit[</a:t>
            </a:r>
            <a:r>
              <a:rPr lang="en-US" err="1"/>
              <a:t>i</a:t>
            </a:r>
            <a:r>
              <a:rPr lang="en-US"/>
              <a:t>]</a:t>
            </a:r>
          </a:p>
          <a:p>
            <a:r>
              <a:rPr lang="en-US"/>
              <a:t>  c = </a:t>
            </a:r>
            <a:r>
              <a:rPr lang="en-US" err="1"/>
              <a:t>father.c</a:t>
            </a:r>
            <a:endParaRPr lang="en-US"/>
          </a:p>
          <a:p>
            <a:r>
              <a:rPr lang="en-US"/>
              <a:t>  for j: </a:t>
            </a:r>
            <a:r>
              <a:rPr lang="en-US" err="1"/>
              <a:t>father.job</a:t>
            </a:r>
            <a:r>
              <a:rPr lang="en-US"/>
              <a:t>[-1]+1 -&gt; i-1</a:t>
            </a:r>
          </a:p>
          <a:p>
            <a:r>
              <a:rPr lang="en-US"/>
              <a:t>  	c += profit[j]</a:t>
            </a:r>
          </a:p>
          <a:p>
            <a:r>
              <a:rPr lang="en-US"/>
              <a:t>  return </a:t>
            </a:r>
            <a:r>
              <a:rPr lang="en-US" err="1"/>
              <a:t>u,c,job</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55</a:t>
            </a:fld>
            <a:endParaRPr lang="en-US"/>
          </a:p>
        </p:txBody>
      </p:sp>
    </p:spTree>
    <p:extLst>
      <p:ext uri="{BB962C8B-B14F-4D97-AF65-F5344CB8AC3E}">
        <p14:creationId xmlns:p14="http://schemas.microsoft.com/office/powerpoint/2010/main" val="72402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Job():</a:t>
            </a:r>
          </a:p>
          <a:p>
            <a:r>
              <a:rPr lang="en-US"/>
              <a:t>  </a:t>
            </a:r>
            <a:r>
              <a:rPr lang="en-US" err="1"/>
              <a:t>sum_profit</a:t>
            </a:r>
            <a:r>
              <a:rPr lang="en-US"/>
              <a:t> = 0</a:t>
            </a:r>
          </a:p>
          <a:p>
            <a:r>
              <a:rPr lang="en-US"/>
              <a:t>  for i: 0 -&gt; n-1</a:t>
            </a:r>
          </a:p>
          <a:p>
            <a:r>
              <a:rPr lang="en-US"/>
              <a:t>  	</a:t>
            </a:r>
            <a:r>
              <a:rPr lang="en-US" err="1"/>
              <a:t>sum_profit</a:t>
            </a:r>
            <a:r>
              <a:rPr lang="en-US"/>
              <a:t> += profit[</a:t>
            </a:r>
            <a:r>
              <a:rPr lang="en-US" err="1"/>
              <a:t>i</a:t>
            </a:r>
            <a:r>
              <a:rPr lang="en-US"/>
              <a:t>]</a:t>
            </a:r>
          </a:p>
          <a:p>
            <a:r>
              <a:rPr lang="en-US"/>
              <a:t>  father = node(u = </a:t>
            </a:r>
            <a:r>
              <a:rPr lang="en-US" err="1"/>
              <a:t>sum_profit,c</a:t>
            </a:r>
            <a:r>
              <a:rPr lang="en-US"/>
              <a:t> = 0, job = [-1])</a:t>
            </a:r>
          </a:p>
          <a:p>
            <a:r>
              <a:rPr lang="en-US"/>
              <a:t>  </a:t>
            </a:r>
            <a:r>
              <a:rPr lang="en-US" err="1"/>
              <a:t>queue.push</a:t>
            </a:r>
            <a:r>
              <a:rPr lang="en-US"/>
              <a:t>(father)</a:t>
            </a:r>
          </a:p>
          <a:p>
            <a:r>
              <a:rPr lang="en-US"/>
              <a:t>  upper = father</a:t>
            </a:r>
          </a:p>
          <a:p>
            <a:r>
              <a:rPr lang="en-US"/>
              <a:t>  while </a:t>
            </a:r>
            <a:r>
              <a:rPr lang="en-US" err="1"/>
              <a:t>còn</a:t>
            </a:r>
            <a:r>
              <a:rPr lang="en-US"/>
              <a:t> </a:t>
            </a:r>
            <a:r>
              <a:rPr lang="en-US" err="1"/>
              <a:t>phần</a:t>
            </a:r>
            <a:r>
              <a:rPr lang="en-US"/>
              <a:t> </a:t>
            </a:r>
            <a:r>
              <a:rPr lang="en-US" err="1"/>
              <a:t>tử</a:t>
            </a:r>
            <a:r>
              <a:rPr lang="en-US"/>
              <a:t> </a:t>
            </a:r>
            <a:r>
              <a:rPr lang="en-US" err="1"/>
              <a:t>trong</a:t>
            </a:r>
            <a:r>
              <a:rPr lang="en-US"/>
              <a:t> queue</a:t>
            </a:r>
          </a:p>
          <a:p>
            <a:r>
              <a:rPr lang="en-US"/>
              <a:t>  	father = </a:t>
            </a:r>
            <a:r>
              <a:rPr lang="en-US" err="1"/>
              <a:t>queue.pop</a:t>
            </a:r>
            <a:r>
              <a:rPr lang="en-US"/>
              <a:t>()</a:t>
            </a:r>
          </a:p>
          <a:p>
            <a:r>
              <a:rPr lang="en-US"/>
              <a:t>  	if </a:t>
            </a:r>
            <a:r>
              <a:rPr lang="en-US" err="1"/>
              <a:t>father.u</a:t>
            </a:r>
            <a:r>
              <a:rPr lang="en-US"/>
              <a:t> &lt;= </a:t>
            </a:r>
            <a:r>
              <a:rPr lang="en-US" err="1"/>
              <a:t>upper.u</a:t>
            </a:r>
            <a:endParaRPr lang="en-US"/>
          </a:p>
          <a:p>
            <a:r>
              <a:rPr lang="en-US"/>
              <a:t>    	for i: </a:t>
            </a:r>
            <a:r>
              <a:rPr lang="en-US" err="1"/>
              <a:t>father.job</a:t>
            </a:r>
            <a:r>
              <a:rPr lang="en-US"/>
              <a:t>[-1] + 1 -&gt; n-1</a:t>
            </a:r>
          </a:p>
          <a:p>
            <a:r>
              <a:rPr lang="en-US"/>
              <a:t>      		</a:t>
            </a:r>
            <a:r>
              <a:rPr lang="en-US" err="1"/>
              <a:t>u,c,job</a:t>
            </a:r>
            <a:r>
              <a:rPr lang="en-US"/>
              <a:t> = </a:t>
            </a:r>
            <a:r>
              <a:rPr lang="en-US" err="1"/>
              <a:t>cal_child_value</a:t>
            </a:r>
            <a:r>
              <a:rPr lang="en-US"/>
              <a:t>(</a:t>
            </a:r>
            <a:r>
              <a:rPr lang="en-US" err="1"/>
              <a:t>father,i</a:t>
            </a:r>
            <a:r>
              <a:rPr lang="en-US"/>
              <a:t>)</a:t>
            </a:r>
          </a:p>
          <a:p>
            <a:r>
              <a:rPr lang="en-US"/>
              <a:t>        	child = node(u = </a:t>
            </a:r>
            <a:r>
              <a:rPr lang="en-US" err="1"/>
              <a:t>u,c</a:t>
            </a:r>
            <a:r>
              <a:rPr lang="en-US"/>
              <a:t> = </a:t>
            </a:r>
            <a:r>
              <a:rPr lang="en-US" err="1"/>
              <a:t>c,job</a:t>
            </a:r>
            <a:r>
              <a:rPr lang="en-US"/>
              <a:t> = job)</a:t>
            </a:r>
          </a:p>
          <a:p>
            <a:r>
              <a:rPr lang="en-US"/>
              <a:t>          	</a:t>
            </a:r>
            <a:r>
              <a:rPr lang="en-US" err="1"/>
              <a:t>queue.push</a:t>
            </a:r>
            <a:r>
              <a:rPr lang="en-US"/>
              <a:t>(child)</a:t>
            </a:r>
          </a:p>
          <a:p>
            <a:r>
              <a:rPr lang="en-US"/>
              <a:t>            if </a:t>
            </a:r>
            <a:r>
              <a:rPr lang="en-US" err="1"/>
              <a:t>child.u</a:t>
            </a:r>
            <a:r>
              <a:rPr lang="en-US"/>
              <a:t> &lt; </a:t>
            </a:r>
            <a:r>
              <a:rPr lang="en-US" err="1"/>
              <a:t>upper.u</a:t>
            </a:r>
            <a:endParaRPr lang="en-US"/>
          </a:p>
          <a:p>
            <a:r>
              <a:rPr lang="en-US"/>
              <a:t>            	upper = child</a:t>
            </a:r>
          </a:p>
          <a:p>
            <a:r>
              <a:rPr lang="en-US"/>
              <a:t>   </a:t>
            </a:r>
            <a:r>
              <a:rPr lang="en-US" err="1"/>
              <a:t>ans</a:t>
            </a:r>
            <a:r>
              <a:rPr lang="en-US"/>
              <a:t> = </a:t>
            </a:r>
            <a:r>
              <a:rPr lang="en-US" err="1"/>
              <a:t>upper.job</a:t>
            </a:r>
            <a:r>
              <a:rPr lang="en-US"/>
              <a:t> </a:t>
            </a:r>
            <a:r>
              <a:rPr lang="en-US" err="1"/>
              <a:t>bỏ</a:t>
            </a:r>
            <a:r>
              <a:rPr lang="en-US"/>
              <a:t> </a:t>
            </a:r>
            <a:r>
              <a:rPr lang="en-US" err="1"/>
              <a:t>phần</a:t>
            </a:r>
            <a:r>
              <a:rPr lang="en-US"/>
              <a:t> </a:t>
            </a:r>
            <a:r>
              <a:rPr lang="en-US" err="1"/>
              <a:t>tử</a:t>
            </a:r>
            <a:r>
              <a:rPr lang="en-US"/>
              <a:t> </a:t>
            </a:r>
            <a:r>
              <a:rPr lang="en-US" err="1"/>
              <a:t>đầu</a:t>
            </a:r>
            <a:endParaRPr lang="en-US"/>
          </a:p>
          <a:p>
            <a:r>
              <a:rPr lang="en-US"/>
              <a:t>   return </a:t>
            </a:r>
            <a:r>
              <a:rPr lang="en-US" err="1"/>
              <a:t>ans</a:t>
            </a:r>
            <a:r>
              <a:rPr lang="en-US"/>
              <a:t>, </a:t>
            </a:r>
            <a:r>
              <a:rPr lang="en-US" err="1"/>
              <a:t>sum_profit</a:t>
            </a:r>
            <a:r>
              <a:rPr lang="en-US"/>
              <a:t> - </a:t>
            </a:r>
            <a:r>
              <a:rPr lang="en-US" err="1"/>
              <a:t>upper.u</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56</a:t>
            </a:fld>
            <a:endParaRPr lang="en-US"/>
          </a:p>
        </p:txBody>
      </p:sp>
    </p:spTree>
    <p:extLst>
      <p:ext uri="{BB962C8B-B14F-4D97-AF65-F5344CB8AC3E}">
        <p14:creationId xmlns:p14="http://schemas.microsoft.com/office/powerpoint/2010/main" val="3020541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57</a:t>
            </a:fld>
            <a:endParaRPr lang="en-US"/>
          </a:p>
        </p:txBody>
      </p:sp>
    </p:spTree>
    <p:extLst>
      <p:ext uri="{BB962C8B-B14F-4D97-AF65-F5344CB8AC3E}">
        <p14:creationId xmlns:p14="http://schemas.microsoft.com/office/powerpoint/2010/main" val="1894079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61</a:t>
            </a:fld>
            <a:endParaRPr lang="en-US"/>
          </a:p>
        </p:txBody>
      </p:sp>
    </p:spTree>
    <p:extLst>
      <p:ext uri="{BB962C8B-B14F-4D97-AF65-F5344CB8AC3E}">
        <p14:creationId xmlns:p14="http://schemas.microsoft.com/office/powerpoint/2010/main" val="584448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62</a:t>
            </a:fld>
            <a:endParaRPr lang="en-US"/>
          </a:p>
        </p:txBody>
      </p:sp>
    </p:spTree>
    <p:extLst>
      <p:ext uri="{BB962C8B-B14F-4D97-AF65-F5344CB8AC3E}">
        <p14:creationId xmlns:p14="http://schemas.microsoft.com/office/powerpoint/2010/main" val="296223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63</a:t>
            </a:fld>
            <a:endParaRPr lang="en-US"/>
          </a:p>
        </p:txBody>
      </p:sp>
    </p:spTree>
    <p:extLst>
      <p:ext uri="{BB962C8B-B14F-4D97-AF65-F5344CB8AC3E}">
        <p14:creationId xmlns:p14="http://schemas.microsoft.com/office/powerpoint/2010/main" val="3748490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1C1E21"/>
                </a:solidFill>
                <a:effectLst/>
                <a:latin typeface="inherit"/>
              </a:rPr>
              <a:t>Thường bran</a:t>
            </a:r>
            <a:r>
              <a:rPr lang="en-US" b="0" i="0" err="1">
                <a:solidFill>
                  <a:srgbClr val="1C1E21"/>
                </a:solidFill>
                <a:effectLst/>
                <a:latin typeface="inherit"/>
              </a:rPr>
              <a:t>ch</a:t>
            </a:r>
            <a:r>
              <a:rPr lang="vi-VN" b="0" i="0">
                <a:solidFill>
                  <a:srgbClr val="1C1E21"/>
                </a:solidFill>
                <a:effectLst/>
                <a:latin typeface="inherit"/>
              </a:rPr>
              <a:t> and bound để tìm min</a:t>
            </a:r>
            <a:r>
              <a:rPr lang="en-US" b="0" i="0">
                <a:solidFill>
                  <a:srgbClr val="1C1E21"/>
                </a:solidFill>
                <a:effectLst/>
                <a:latin typeface="inherit"/>
              </a:rPr>
              <a:t> </a:t>
            </a:r>
          </a:p>
          <a:p>
            <a:pPr algn="l"/>
            <a:r>
              <a:rPr lang="vi-VN" b="0" i="0">
                <a:solidFill>
                  <a:srgbClr val="1C1E21"/>
                </a:solidFill>
                <a:effectLst/>
                <a:latin typeface="inherit"/>
              </a:rPr>
              <a:t>Vì hàng đợi ưu tiên</a:t>
            </a:r>
          </a:p>
          <a:p>
            <a:pPr algn="l"/>
            <a:r>
              <a:rPr lang="vi-VN" b="0" i="0">
                <a:solidFill>
                  <a:srgbClr val="1C1E21"/>
                </a:solidFill>
                <a:effectLst/>
                <a:latin typeface="inherit"/>
              </a:rPr>
              <a:t>Nhỏ sẽ được đẩy ra trước</a:t>
            </a:r>
            <a:endParaRPr lang="en-US" b="0" i="0">
              <a:solidFill>
                <a:srgbClr val="1C1E21"/>
              </a:solidFill>
              <a:effectLst/>
              <a:latin typeface="inherit"/>
            </a:endParaRPr>
          </a:p>
          <a:p>
            <a:pPr algn="l"/>
            <a:r>
              <a:rPr lang="en-US" b="0" i="0">
                <a:solidFill>
                  <a:srgbClr val="666666"/>
                </a:solidFill>
                <a:effectLst/>
                <a:latin typeface="Roboto Condensed" panose="02000000000000000000" pitchFamily="2" charset="0"/>
              </a:rPr>
              <a:t>A maximization problem can be converted to a minimization problem by negating the value of the objective function.</a:t>
            </a:r>
            <a:endParaRPr lang="vi-VN" b="0" i="0">
              <a:solidFill>
                <a:srgbClr val="1C1E21"/>
              </a:solidFill>
              <a:effectLst/>
              <a:latin typeface="inherit"/>
            </a:endParaRPr>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64</a:t>
            </a:fld>
            <a:endParaRPr lang="en-US"/>
          </a:p>
        </p:txBody>
      </p:sp>
    </p:spTree>
    <p:extLst>
      <p:ext uri="{BB962C8B-B14F-4D97-AF65-F5344CB8AC3E}">
        <p14:creationId xmlns:p14="http://schemas.microsoft.com/office/powerpoint/2010/main" val="5667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65</a:t>
            </a:fld>
            <a:endParaRPr lang="en-US"/>
          </a:p>
        </p:txBody>
      </p:sp>
    </p:spTree>
    <p:extLst>
      <p:ext uri="{BB962C8B-B14F-4D97-AF65-F5344CB8AC3E}">
        <p14:creationId xmlns:p14="http://schemas.microsoft.com/office/powerpoint/2010/main" val="3234667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66</a:t>
            </a:fld>
            <a:endParaRPr lang="en-US"/>
          </a:p>
        </p:txBody>
      </p:sp>
    </p:spTree>
    <p:extLst>
      <p:ext uri="{BB962C8B-B14F-4D97-AF65-F5344CB8AC3E}">
        <p14:creationId xmlns:p14="http://schemas.microsoft.com/office/powerpoint/2010/main" val="144992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6</a:t>
            </a:fld>
            <a:endParaRPr lang="en-US"/>
          </a:p>
        </p:txBody>
      </p:sp>
    </p:spTree>
    <p:extLst>
      <p:ext uri="{BB962C8B-B14F-4D97-AF65-F5344CB8AC3E}">
        <p14:creationId xmlns:p14="http://schemas.microsoft.com/office/powerpoint/2010/main" val="4124837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67</a:t>
            </a:fld>
            <a:endParaRPr lang="en-US"/>
          </a:p>
        </p:txBody>
      </p:sp>
    </p:spTree>
    <p:extLst>
      <p:ext uri="{BB962C8B-B14F-4D97-AF65-F5344CB8AC3E}">
        <p14:creationId xmlns:p14="http://schemas.microsoft.com/office/powerpoint/2010/main" val="334584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79</a:t>
            </a:fld>
            <a:endParaRPr lang="en-US"/>
          </a:p>
        </p:txBody>
      </p:sp>
    </p:spTree>
    <p:extLst>
      <p:ext uri="{BB962C8B-B14F-4D97-AF65-F5344CB8AC3E}">
        <p14:creationId xmlns:p14="http://schemas.microsoft.com/office/powerpoint/2010/main" val="2464200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80</a:t>
            </a:fld>
            <a:endParaRPr lang="en-US"/>
          </a:p>
        </p:txBody>
      </p:sp>
    </p:spTree>
    <p:extLst>
      <p:ext uri="{BB962C8B-B14F-4D97-AF65-F5344CB8AC3E}">
        <p14:creationId xmlns:p14="http://schemas.microsoft.com/office/powerpoint/2010/main" val="1671383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81</a:t>
            </a:fld>
            <a:endParaRPr lang="en-US"/>
          </a:p>
        </p:txBody>
      </p:sp>
    </p:spTree>
    <p:extLst>
      <p:ext uri="{BB962C8B-B14F-4D97-AF65-F5344CB8AC3E}">
        <p14:creationId xmlns:p14="http://schemas.microsoft.com/office/powerpoint/2010/main" val="1837974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82</a:t>
            </a:fld>
            <a:endParaRPr lang="en-US"/>
          </a:p>
        </p:txBody>
      </p:sp>
    </p:spTree>
    <p:extLst>
      <p:ext uri="{BB962C8B-B14F-4D97-AF65-F5344CB8AC3E}">
        <p14:creationId xmlns:p14="http://schemas.microsoft.com/office/powerpoint/2010/main" val="79267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83</a:t>
            </a:fld>
            <a:endParaRPr lang="en-US"/>
          </a:p>
        </p:txBody>
      </p:sp>
    </p:spTree>
    <p:extLst>
      <p:ext uri="{BB962C8B-B14F-4D97-AF65-F5344CB8AC3E}">
        <p14:creationId xmlns:p14="http://schemas.microsoft.com/office/powerpoint/2010/main" val="1343491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84</a:t>
            </a:fld>
            <a:endParaRPr lang="en-US"/>
          </a:p>
        </p:txBody>
      </p:sp>
    </p:spTree>
    <p:extLst>
      <p:ext uri="{BB962C8B-B14F-4D97-AF65-F5344CB8AC3E}">
        <p14:creationId xmlns:p14="http://schemas.microsoft.com/office/powerpoint/2010/main" val="8763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85</a:t>
            </a:fld>
            <a:endParaRPr lang="en-US"/>
          </a:p>
        </p:txBody>
      </p:sp>
    </p:spTree>
    <p:extLst>
      <p:ext uri="{BB962C8B-B14F-4D97-AF65-F5344CB8AC3E}">
        <p14:creationId xmlns:p14="http://schemas.microsoft.com/office/powerpoint/2010/main" val="1097311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86</a:t>
            </a:fld>
            <a:endParaRPr lang="en-US"/>
          </a:p>
        </p:txBody>
      </p:sp>
    </p:spTree>
    <p:extLst>
      <p:ext uri="{BB962C8B-B14F-4D97-AF65-F5344CB8AC3E}">
        <p14:creationId xmlns:p14="http://schemas.microsoft.com/office/powerpoint/2010/main" val="27997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cal_child_value</a:t>
            </a:r>
            <a:r>
              <a:rPr lang="en-US"/>
              <a:t>(</a:t>
            </a:r>
            <a:r>
              <a:rPr lang="en-US" err="1"/>
              <a:t>father,chose</a:t>
            </a:r>
            <a:r>
              <a:rPr lang="en-US"/>
              <a:t>):</a:t>
            </a:r>
          </a:p>
          <a:p>
            <a:r>
              <a:rPr lang="en-US"/>
              <a:t>  if chose == 1</a:t>
            </a:r>
          </a:p>
          <a:p>
            <a:r>
              <a:rPr lang="en-US"/>
              <a:t>  	item = </a:t>
            </a:r>
            <a:r>
              <a:rPr lang="en-US" err="1"/>
              <a:t>father.item</a:t>
            </a:r>
            <a:r>
              <a:rPr lang="en-US"/>
              <a:t> U 1</a:t>
            </a:r>
          </a:p>
          <a:p>
            <a:r>
              <a:rPr lang="en-US"/>
              <a:t>  	return </a:t>
            </a:r>
            <a:r>
              <a:rPr lang="en-US" err="1"/>
              <a:t>father.u,father.c,father.m,item</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87</a:t>
            </a:fld>
            <a:endParaRPr lang="en-US"/>
          </a:p>
        </p:txBody>
      </p:sp>
    </p:spTree>
    <p:extLst>
      <p:ext uri="{BB962C8B-B14F-4D97-AF65-F5344CB8AC3E}">
        <p14:creationId xmlns:p14="http://schemas.microsoft.com/office/powerpoint/2010/main" val="152662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a:t>
            </a:r>
          </a:p>
          <a:p>
            <a:r>
              <a:rPr lang="en-US">
                <a:latin typeface="Calibri"/>
                <a:cs typeface="Calibri"/>
              </a:rPr>
              <a:t>LIFO</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7</a:t>
            </a:fld>
            <a:endParaRPr lang="en-US"/>
          </a:p>
        </p:txBody>
      </p:sp>
    </p:spTree>
    <p:extLst>
      <p:ext uri="{BB962C8B-B14F-4D97-AF65-F5344CB8AC3E}">
        <p14:creationId xmlns:p14="http://schemas.microsoft.com/office/powerpoint/2010/main" val="1328995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node:</a:t>
            </a:r>
          </a:p>
          <a:p>
            <a:pPr lvl="1" algn="just"/>
            <a:r>
              <a:rPr lang="vi-VN" b="0" i="1">
                <a:latin typeface="Cambria Math" panose="02040503050406030204" pitchFamily="18" charset="0"/>
              </a:rPr>
              <a:t>𝑖𝑡𝑒𝑚: 𝑚ả𝑛𝑔 𝑐ℎứ𝑎 𝑔𝑖á 𝑡𝑟ị 0</a:t>
            </a:r>
            <a:r>
              <a:rPr lang="en-US" i="1">
                <a:latin typeface="Cambria Math" panose="02040503050406030204" pitchFamily="18" charset="0"/>
              </a:rPr>
              <a:t>/</a:t>
            </a:r>
            <a:r>
              <a:rPr lang="vi-VN" b="0" i="1">
                <a:latin typeface="Cambria Math" panose="02040503050406030204" pitchFamily="18" charset="0"/>
              </a:rPr>
              <a:t>1 </a:t>
            </a:r>
            <a:r>
              <a:rPr lang="en-US" i="1" err="1">
                <a:latin typeface="Cambria Math" panose="02040503050406030204" pitchFamily="18" charset="0"/>
              </a:rPr>
              <a:t>thể</a:t>
            </a:r>
            <a:r>
              <a:rPr lang="en-US" i="1">
                <a:latin typeface="Cambria Math" panose="02040503050406030204" pitchFamily="18" charset="0"/>
              </a:rPr>
              <a:t> </a:t>
            </a:r>
            <a:r>
              <a:rPr lang="en-US" i="1" err="1">
                <a:latin typeface="Cambria Math" panose="02040503050406030204" pitchFamily="18" charset="0"/>
              </a:rPr>
              <a:t>hiện</a:t>
            </a:r>
            <a:r>
              <a:rPr lang="en-US" i="1">
                <a:latin typeface="Cambria Math" panose="02040503050406030204" pitchFamily="18" charset="0"/>
              </a:rPr>
              <a:t> </a:t>
            </a:r>
            <a:r>
              <a:rPr lang="en-US" i="1" err="1">
                <a:latin typeface="Cambria Math" panose="02040503050406030204" pitchFamily="18" charset="0"/>
              </a:rPr>
              <a:t>các</a:t>
            </a:r>
            <a:r>
              <a:rPr lang="en-US" i="1">
                <a:latin typeface="Cambria Math" panose="02040503050406030204" pitchFamily="18" charset="0"/>
              </a:rPr>
              <a:t> </a:t>
            </a:r>
            <a:r>
              <a:rPr lang="en-US" i="1" err="1">
                <a:latin typeface="Cambria Math" panose="02040503050406030204" pitchFamily="18" charset="0"/>
              </a:rPr>
              <a:t>vật</a:t>
            </a:r>
            <a:r>
              <a:rPr lang="en-US" i="1">
                <a:latin typeface="Cambria Math" panose="02040503050406030204" pitchFamily="18" charset="0"/>
              </a:rPr>
              <a:t> </a:t>
            </a:r>
            <a:r>
              <a:rPr lang="en-US" i="1" err="1">
                <a:latin typeface="Cambria Math" panose="02040503050406030204" pitchFamily="18" charset="0"/>
              </a:rPr>
              <a:t>không</a:t>
            </a:r>
            <a:r>
              <a:rPr lang="en-US" i="1">
                <a:latin typeface="Cambria Math" panose="02040503050406030204" pitchFamily="18" charset="0"/>
              </a:rPr>
              <a:t>/</a:t>
            </a:r>
            <a:r>
              <a:rPr lang="en-US" i="1" err="1">
                <a:latin typeface="Cambria Math" panose="02040503050406030204" pitchFamily="18" charset="0"/>
              </a:rPr>
              <a:t>có</a:t>
            </a:r>
            <a:r>
              <a:rPr lang="en-US" i="1">
                <a:latin typeface="Cambria Math" panose="02040503050406030204" pitchFamily="18" charset="0"/>
              </a:rPr>
              <a:t> </a:t>
            </a:r>
            <a:r>
              <a:rPr lang="en-US" i="1" err="1">
                <a:latin typeface="Cambria Math" panose="02040503050406030204" pitchFamily="18" charset="0"/>
              </a:rPr>
              <a:t>được</a:t>
            </a:r>
            <a:r>
              <a:rPr lang="en-US" i="1">
                <a:latin typeface="Cambria Math" panose="02040503050406030204" pitchFamily="18" charset="0"/>
              </a:rPr>
              <a:t> </a:t>
            </a:r>
            <a:r>
              <a:rPr lang="en-US" i="1" err="1">
                <a:latin typeface="Cambria Math" panose="02040503050406030204" pitchFamily="18" charset="0"/>
              </a:rPr>
              <a:t>bỏ</a:t>
            </a:r>
            <a:r>
              <a:rPr lang="en-US" i="1">
                <a:latin typeface="Cambria Math" panose="02040503050406030204" pitchFamily="18" charset="0"/>
              </a:rPr>
              <a:t> </a:t>
            </a:r>
            <a:r>
              <a:rPr lang="en-US" i="1" err="1">
                <a:latin typeface="Cambria Math" panose="02040503050406030204" pitchFamily="18" charset="0"/>
              </a:rPr>
              <a:t>vào</a:t>
            </a:r>
            <a:r>
              <a:rPr lang="en-US" i="1">
                <a:latin typeface="Cambria Math" panose="02040503050406030204" pitchFamily="18" charset="0"/>
              </a:rPr>
              <a:t> </a:t>
            </a:r>
            <a:r>
              <a:rPr lang="en-US" i="1" err="1">
                <a:latin typeface="Cambria Math" panose="02040503050406030204" pitchFamily="18" charset="0"/>
              </a:rPr>
              <a:t>túi</a:t>
            </a:r>
            <a:r>
              <a:rPr lang="en-US" i="1">
                <a:latin typeface="Cambria Math" panose="02040503050406030204" pitchFamily="18" charset="0"/>
              </a:rPr>
              <a:t> (</a:t>
            </a:r>
            <a:r>
              <a:rPr lang="en-US" i="1" err="1">
                <a:latin typeface="Cambria Math" panose="02040503050406030204" pitchFamily="18" charset="0"/>
              </a:rPr>
              <a:t>tính</a:t>
            </a:r>
            <a:r>
              <a:rPr lang="en-US" i="1">
                <a:latin typeface="Cambria Math" panose="02040503050406030204" pitchFamily="18" charset="0"/>
              </a:rPr>
              <a:t> </a:t>
            </a:r>
            <a:r>
              <a:rPr lang="en-US" i="1" err="1">
                <a:latin typeface="Cambria Math" panose="02040503050406030204" pitchFamily="18" charset="0"/>
              </a:rPr>
              <a:t>đến</a:t>
            </a:r>
            <a:r>
              <a:rPr lang="en-US" i="1">
                <a:latin typeface="Cambria Math" panose="02040503050406030204" pitchFamily="18" charset="0"/>
              </a:rPr>
              <a:t> </a:t>
            </a:r>
            <a:r>
              <a:rPr lang="en-US" i="1" err="1">
                <a:latin typeface="Cambria Math" panose="02040503050406030204" pitchFamily="18" charset="0"/>
              </a:rPr>
              <a:t>đồ</a:t>
            </a:r>
            <a:r>
              <a:rPr lang="en-US" i="1">
                <a:latin typeface="Cambria Math" panose="02040503050406030204" pitchFamily="18" charset="0"/>
              </a:rPr>
              <a:t> </a:t>
            </a:r>
            <a:r>
              <a:rPr lang="en-US" i="1" err="1">
                <a:latin typeface="Cambria Math" panose="02040503050406030204" pitchFamily="18" charset="0"/>
              </a:rPr>
              <a:t>vật</a:t>
            </a:r>
            <a:r>
              <a:rPr lang="en-US" i="1">
                <a:latin typeface="Cambria Math" panose="02040503050406030204" pitchFamily="18" charset="0"/>
              </a:rPr>
              <a:t> </a:t>
            </a:r>
            <a:r>
              <a:rPr lang="en-US" i="1" err="1">
                <a:latin typeface="Cambria Math" panose="02040503050406030204" pitchFamily="18" charset="0"/>
              </a:rPr>
              <a:t>đang</a:t>
            </a:r>
            <a:r>
              <a:rPr lang="en-US" i="1">
                <a:latin typeface="Cambria Math" panose="02040503050406030204" pitchFamily="18" charset="0"/>
              </a:rPr>
              <a:t> </a:t>
            </a:r>
            <a:r>
              <a:rPr lang="en-US" i="1" err="1">
                <a:latin typeface="Cambria Math" panose="02040503050406030204" pitchFamily="18" charset="0"/>
              </a:rPr>
              <a:t>xét</a:t>
            </a:r>
            <a:r>
              <a:rPr lang="en-US" i="1">
                <a:latin typeface="Cambria Math" panose="02040503050406030204" pitchFamily="18" charset="0"/>
              </a:rPr>
              <a:t>).</a:t>
            </a:r>
            <a:endParaRPr lang="vi-VN" b="0" i="1">
              <a:latin typeface="Cambria Math" panose="02040503050406030204" pitchFamily="18" charset="0"/>
            </a:endParaRPr>
          </a:p>
          <a:p>
            <a:pPr lvl="1" algn="just"/>
            <a:r>
              <a:rPr lang="vi-VN" b="0" i="1">
                <a:solidFill>
                  <a:srgbClr val="FF0000"/>
                </a:solidFill>
                <a:latin typeface="Cambria Math" panose="02040503050406030204" pitchFamily="18" charset="0"/>
              </a:rPr>
              <a:t>𝑢 : â𝑚 </a:t>
            </a:r>
            <a:r>
              <a:rPr lang="en-US" b="0" i="1" err="1">
                <a:solidFill>
                  <a:srgbClr val="FF0000"/>
                </a:solidFill>
                <a:latin typeface="Cambria Math" panose="02040503050406030204" pitchFamily="18" charset="0"/>
              </a:rPr>
              <a:t>của</a:t>
            </a:r>
            <a:r>
              <a:rPr lang="en-US" b="0" i="1">
                <a:solidFill>
                  <a:srgbClr val="FF0000"/>
                </a:solidFill>
                <a:latin typeface="Cambria Math" panose="02040503050406030204" pitchFamily="18" charset="0"/>
              </a:rPr>
              <a:t> </a:t>
            </a:r>
            <a:r>
              <a:rPr lang="vi-VN" b="0" i="1">
                <a:solidFill>
                  <a:srgbClr val="FF0000"/>
                </a:solidFill>
                <a:latin typeface="Cambria Math" panose="02040503050406030204" pitchFamily="18" charset="0"/>
              </a:rPr>
              <a:t>𝑡ổ𝑛𝑔 𝑔𝑖á 𝑡𝑟ị 𝑐ủ𝑎 𝑐á𝑐 đồ 𝑣ậ𝑡 </a:t>
            </a:r>
            <a:r>
              <a:rPr lang="en-US" b="0" i="1" err="1">
                <a:solidFill>
                  <a:srgbClr val="FF0000"/>
                </a:solidFill>
                <a:latin typeface="Cambria Math" panose="02040503050406030204" pitchFamily="18" charset="0"/>
              </a:rPr>
              <a:t>xét</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trong</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tập</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giả</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định</a:t>
            </a:r>
            <a:endParaRPr lang="en-US" b="0" i="1">
              <a:solidFill>
                <a:srgbClr val="FF0000"/>
              </a:solidFill>
              <a:latin typeface="Cambria Math" panose="02040503050406030204" pitchFamily="18" charset="0"/>
            </a:endParaRPr>
          </a:p>
          <a:p>
            <a:pPr lvl="1" algn="just"/>
            <a:r>
              <a:rPr lang="vi-VN" b="0" i="1">
                <a:latin typeface="Cambria Math" panose="02040503050406030204" pitchFamily="18" charset="0"/>
              </a:rPr>
              <a:t>𝑐 : â𝑚 </a:t>
            </a:r>
            <a:r>
              <a:rPr lang="en-US" b="0" i="1" err="1">
                <a:latin typeface="Cambria Math" panose="02040503050406030204" pitchFamily="18" charset="0"/>
              </a:rPr>
              <a:t>của</a:t>
            </a:r>
            <a:r>
              <a:rPr lang="en-US" b="0" i="1">
                <a:latin typeface="Cambria Math" panose="02040503050406030204" pitchFamily="18" charset="0"/>
              </a:rPr>
              <a:t> </a:t>
            </a:r>
            <a:r>
              <a:rPr lang="vi-VN" b="0" i="1">
                <a:latin typeface="Cambria Math" panose="02040503050406030204" pitchFamily="18" charset="0"/>
              </a:rPr>
              <a:t>𝑡ổ𝑛𝑔 𝑔𝑖á 𝑡𝑟ị 𝑐ủ𝑎 𝑐á𝑐 đồ 𝑣ậ𝑡 </a:t>
            </a:r>
            <a:r>
              <a:rPr lang="en-US" b="0" i="1" err="1">
                <a:latin typeface="Cambria Math" panose="02040503050406030204" pitchFamily="18" charset="0"/>
              </a:rPr>
              <a:t>xét</a:t>
            </a:r>
            <a:r>
              <a:rPr lang="en-US" b="0" i="1">
                <a:latin typeface="Cambria Math" panose="02040503050406030204" pitchFamily="18" charset="0"/>
              </a:rPr>
              <a:t> </a:t>
            </a:r>
            <a:r>
              <a:rPr lang="en-US" b="0" i="1" err="1">
                <a:latin typeface="Cambria Math" panose="02040503050406030204" pitchFamily="18" charset="0"/>
              </a:rPr>
              <a:t>trong</a:t>
            </a:r>
            <a:r>
              <a:rPr lang="en-US" b="0" i="1">
                <a:latin typeface="Cambria Math" panose="02040503050406030204" pitchFamily="18" charset="0"/>
              </a:rPr>
              <a:t> </a:t>
            </a:r>
            <a:r>
              <a:rPr lang="en-US" b="0" i="1" err="1">
                <a:latin typeface="Cambria Math" panose="02040503050406030204" pitchFamily="18" charset="0"/>
              </a:rPr>
              <a:t>tập</a:t>
            </a:r>
            <a:r>
              <a:rPr lang="en-US" b="0" i="1">
                <a:latin typeface="Cambria Math" panose="02040503050406030204" pitchFamily="18" charset="0"/>
              </a:rPr>
              <a:t> </a:t>
            </a:r>
            <a:r>
              <a:rPr lang="en-US" b="0" i="1" err="1">
                <a:latin typeface="Cambria Math" panose="02040503050406030204" pitchFamily="18" charset="0"/>
              </a:rPr>
              <a:t>giả</a:t>
            </a:r>
            <a:r>
              <a:rPr lang="en-US" b="0" i="1">
                <a:latin typeface="Cambria Math" panose="02040503050406030204" pitchFamily="18" charset="0"/>
              </a:rPr>
              <a:t> </a:t>
            </a:r>
            <a:r>
              <a:rPr lang="en-US" b="0" i="1" err="1">
                <a:latin typeface="Cambria Math" panose="02040503050406030204" pitchFamily="18" charset="0"/>
              </a:rPr>
              <a:t>định</a:t>
            </a:r>
            <a:r>
              <a:rPr lang="en-US" b="0" i="1">
                <a:latin typeface="Cambria Math" panose="02040503050406030204" pitchFamily="18" charset="0"/>
              </a:rPr>
              <a:t> </a:t>
            </a:r>
            <a:r>
              <a:rPr lang="en-US" b="0" i="1" err="1">
                <a:latin typeface="Cambria Math" panose="02040503050406030204" pitchFamily="18" charset="0"/>
              </a:rPr>
              <a:t>và</a:t>
            </a:r>
            <a:r>
              <a:rPr lang="en-US" b="0" i="1">
                <a:latin typeface="Cambria Math" panose="02040503050406030204" pitchFamily="18" charset="0"/>
              </a:rPr>
              <a:t> </a:t>
            </a:r>
            <a:r>
              <a:rPr lang="en-US" b="0" i="1" err="1">
                <a:latin typeface="Cambria Math" panose="02040503050406030204" pitchFamily="18" charset="0"/>
              </a:rPr>
              <a:t>một</a:t>
            </a:r>
            <a:r>
              <a:rPr lang="en-US" b="0" i="1">
                <a:latin typeface="Cambria Math" panose="02040503050406030204" pitchFamily="18" charset="0"/>
              </a:rPr>
              <a:t> </a:t>
            </a:r>
            <a:r>
              <a:rPr lang="en-US" b="0" i="1" err="1">
                <a:latin typeface="Cambria Math" panose="02040503050406030204" pitchFamily="18" charset="0"/>
              </a:rPr>
              <a:t>phần</a:t>
            </a:r>
            <a:r>
              <a:rPr lang="en-US" b="0" i="1">
                <a:latin typeface="Cambria Math" panose="02040503050406030204" pitchFamily="18" charset="0"/>
              </a:rPr>
              <a:t> </a:t>
            </a:r>
            <a:r>
              <a:rPr lang="en-US" b="0" i="1" err="1">
                <a:latin typeface="Cambria Math" panose="02040503050406030204" pitchFamily="18" charset="0"/>
              </a:rPr>
              <a:t>của</a:t>
            </a:r>
            <a:r>
              <a:rPr lang="en-US" b="0" i="1">
                <a:latin typeface="Cambria Math" panose="02040503050406030204" pitchFamily="18" charset="0"/>
              </a:rPr>
              <a:t> </a:t>
            </a:r>
            <a:r>
              <a:rPr lang="en-US" b="0" i="1" err="1">
                <a:latin typeface="Cambria Math" panose="02040503050406030204" pitchFamily="18" charset="0"/>
              </a:rPr>
              <a:t>đồ</a:t>
            </a:r>
            <a:r>
              <a:rPr lang="en-US" b="0" i="1">
                <a:latin typeface="Cambria Math" panose="02040503050406030204" pitchFamily="18" charset="0"/>
              </a:rPr>
              <a:t> </a:t>
            </a:r>
            <a:r>
              <a:rPr lang="en-US" b="0" i="1" err="1">
                <a:latin typeface="Cambria Math" panose="02040503050406030204" pitchFamily="18" charset="0"/>
              </a:rPr>
              <a:t>vật</a:t>
            </a:r>
            <a:r>
              <a:rPr lang="en-US" b="0" i="1">
                <a:latin typeface="Cambria Math" panose="02040503050406030204" pitchFamily="18" charset="0"/>
              </a:rPr>
              <a:t> </a:t>
            </a:r>
            <a:r>
              <a:rPr lang="en-US" b="0" i="1" err="1">
                <a:latin typeface="Cambria Math" panose="02040503050406030204" pitchFamily="18" charset="0"/>
              </a:rPr>
              <a:t>đầu</a:t>
            </a:r>
            <a:r>
              <a:rPr lang="en-US" b="0" i="1">
                <a:latin typeface="Cambria Math" panose="02040503050406030204" pitchFamily="18" charset="0"/>
              </a:rPr>
              <a:t> </a:t>
            </a:r>
            <a:r>
              <a:rPr lang="en-US" b="0" i="1" err="1">
                <a:latin typeface="Cambria Math" panose="02040503050406030204" pitchFamily="18" charset="0"/>
              </a:rPr>
              <a:t>tiên</a:t>
            </a:r>
            <a:r>
              <a:rPr lang="en-US" b="0" i="1">
                <a:latin typeface="Cambria Math" panose="02040503050406030204" pitchFamily="18" charset="0"/>
              </a:rPr>
              <a:t> </a:t>
            </a:r>
            <a:r>
              <a:rPr lang="en-US" b="0" i="1" err="1">
                <a:latin typeface="Cambria Math" panose="02040503050406030204" pitchFamily="18" charset="0"/>
              </a:rPr>
              <a:t>nằm</a:t>
            </a:r>
            <a:r>
              <a:rPr lang="en-US" b="0" i="1">
                <a:latin typeface="Cambria Math" panose="02040503050406030204" pitchFamily="18" charset="0"/>
              </a:rPr>
              <a:t> </a:t>
            </a:r>
            <a:r>
              <a:rPr lang="en-US" b="0" i="1" err="1">
                <a:latin typeface="Cambria Math" panose="02040503050406030204" pitchFamily="18" charset="0"/>
              </a:rPr>
              <a:t>ngoài</a:t>
            </a:r>
            <a:r>
              <a:rPr lang="en-US" b="0" i="1">
                <a:latin typeface="Cambria Math" panose="02040503050406030204" pitchFamily="18" charset="0"/>
              </a:rPr>
              <a:t> </a:t>
            </a:r>
            <a:r>
              <a:rPr lang="en-US" b="0" i="1" err="1">
                <a:latin typeface="Cambria Math" panose="02040503050406030204" pitchFamily="18" charset="0"/>
              </a:rPr>
              <a:t>tập</a:t>
            </a:r>
            <a:r>
              <a:rPr lang="en-US" b="0" i="1">
                <a:latin typeface="Cambria Math" panose="02040503050406030204" pitchFamily="18" charset="0"/>
              </a:rPr>
              <a:t> </a:t>
            </a:r>
            <a:r>
              <a:rPr lang="en-US" b="0" i="1" err="1">
                <a:latin typeface="Cambria Math" panose="02040503050406030204" pitchFamily="18" charset="0"/>
              </a:rPr>
              <a:t>giả</a:t>
            </a:r>
            <a:r>
              <a:rPr lang="en-US" b="0" i="1">
                <a:latin typeface="Cambria Math" panose="02040503050406030204" pitchFamily="18" charset="0"/>
              </a:rPr>
              <a:t> </a:t>
            </a:r>
            <a:r>
              <a:rPr lang="en-US" b="0" i="1" err="1">
                <a:latin typeface="Cambria Math" panose="02040503050406030204" pitchFamily="18" charset="0"/>
              </a:rPr>
              <a:t>định</a:t>
            </a:r>
            <a:r>
              <a:rPr lang="vi-VN" b="0" i="1">
                <a:latin typeface="Cambria Math" panose="02040503050406030204" pitchFamily="18" charset="0"/>
              </a:rPr>
              <a:t> (</a:t>
            </a:r>
            <a:r>
              <a:rPr lang="en-US" b="0" i="1" err="1">
                <a:latin typeface="Cambria Math" panose="02040503050406030204" pitchFamily="18" charset="0"/>
              </a:rPr>
              <a:t>giả</a:t>
            </a:r>
            <a:r>
              <a:rPr lang="en-US" b="0" i="1">
                <a:latin typeface="Cambria Math" panose="02040503050406030204" pitchFamily="18" charset="0"/>
              </a:rPr>
              <a:t> </a:t>
            </a:r>
            <a:r>
              <a:rPr lang="en-US" b="0" i="1" err="1">
                <a:latin typeface="Cambria Math" panose="02040503050406030204" pitchFamily="18" charset="0"/>
              </a:rPr>
              <a:t>sử</a:t>
            </a:r>
            <a:r>
              <a:rPr lang="en-US" b="0" i="1">
                <a:latin typeface="Cambria Math" panose="02040503050406030204" pitchFamily="18" charset="0"/>
              </a:rPr>
              <a:t> </a:t>
            </a:r>
            <a:r>
              <a:rPr lang="vi-VN" b="0" i="1">
                <a:latin typeface="Cambria Math" panose="02040503050406030204" pitchFamily="18" charset="0"/>
              </a:rPr>
              <a:t>𝑐á𝑐 đồ 𝑣ậ𝑡</a:t>
            </a:r>
            <a:r>
              <a:rPr lang="en-US" b="0" i="1">
                <a:latin typeface="Cambria Math" panose="02040503050406030204" pitchFamily="18" charset="0"/>
              </a:rPr>
              <a:t> </a:t>
            </a:r>
            <a:r>
              <a:rPr lang="en-US" b="0" i="1" err="1">
                <a:latin typeface="Cambria Math" panose="02040503050406030204" pitchFamily="18" charset="0"/>
              </a:rPr>
              <a:t>có</a:t>
            </a:r>
            <a:r>
              <a:rPr lang="en-US" b="0" i="1">
                <a:latin typeface="Cambria Math" panose="02040503050406030204" pitchFamily="18" charset="0"/>
              </a:rPr>
              <a:t> </a:t>
            </a:r>
            <a:r>
              <a:rPr lang="en-US" b="0" i="1" err="1">
                <a:latin typeface="Cambria Math" panose="02040503050406030204" pitchFamily="18" charset="0"/>
              </a:rPr>
              <a:t>thể</a:t>
            </a:r>
            <a:r>
              <a:rPr lang="en-US" b="0" i="1">
                <a:latin typeface="Cambria Math" panose="02040503050406030204" pitchFamily="18" charset="0"/>
              </a:rPr>
              <a:t> chia </a:t>
            </a:r>
            <a:r>
              <a:rPr lang="en-US" b="0" i="1" err="1">
                <a:latin typeface="Cambria Math" panose="02040503050406030204" pitchFamily="18" charset="0"/>
              </a:rPr>
              <a:t>nhỏ</a:t>
            </a:r>
            <a:r>
              <a:rPr lang="en-US" b="0" i="1">
                <a:latin typeface="Cambria Math" panose="02040503050406030204" pitchFamily="18" charset="0"/>
              </a:rPr>
              <a:t>).</a:t>
            </a:r>
          </a:p>
          <a:p>
            <a:pPr lvl="1" algn="just"/>
            <a:r>
              <a:rPr lang="en-US" i="1">
                <a:latin typeface="Cambria Math" panose="02040503050406030204" pitchFamily="18" charset="0"/>
              </a:rPr>
              <a:t>m: </a:t>
            </a:r>
            <a:r>
              <a:rPr lang="en-US" i="1" err="1">
                <a:latin typeface="Cambria Math" panose="02040503050406030204" pitchFamily="18" charset="0"/>
              </a:rPr>
              <a:t>khối</a:t>
            </a:r>
            <a:r>
              <a:rPr lang="en-US" i="1">
                <a:latin typeface="Cambria Math" panose="02040503050406030204" pitchFamily="18" charset="0"/>
              </a:rPr>
              <a:t> </a:t>
            </a:r>
            <a:r>
              <a:rPr lang="en-US" i="1" err="1">
                <a:latin typeface="Cambria Math" panose="02040503050406030204" pitchFamily="18" charset="0"/>
              </a:rPr>
              <a:t>lượng</a:t>
            </a:r>
            <a:r>
              <a:rPr lang="en-US" i="1">
                <a:latin typeface="Cambria Math" panose="02040503050406030204" pitchFamily="18" charset="0"/>
              </a:rPr>
              <a:t> </a:t>
            </a:r>
            <a:r>
              <a:rPr lang="en-US" i="1" err="1">
                <a:latin typeface="Cambria Math" panose="02040503050406030204" pitchFamily="18" charset="0"/>
              </a:rPr>
              <a:t>hiện</a:t>
            </a:r>
            <a:r>
              <a:rPr lang="en-US" i="1">
                <a:latin typeface="Cambria Math" panose="02040503050406030204" pitchFamily="18" charset="0"/>
              </a:rPr>
              <a:t> </a:t>
            </a:r>
            <a:r>
              <a:rPr lang="en-US" i="1" err="1">
                <a:latin typeface="Cambria Math" panose="02040503050406030204" pitchFamily="18" charset="0"/>
              </a:rPr>
              <a:t>tại</a:t>
            </a:r>
            <a:r>
              <a:rPr lang="en-US" i="1">
                <a:latin typeface="Cambria Math" panose="02040503050406030204" pitchFamily="18" charset="0"/>
              </a:rPr>
              <a:t> </a:t>
            </a:r>
            <a:r>
              <a:rPr lang="en-US" i="1" err="1">
                <a:latin typeface="Cambria Math" panose="02040503050406030204" pitchFamily="18" charset="0"/>
              </a:rPr>
              <a:t>của</a:t>
            </a:r>
            <a:r>
              <a:rPr lang="en-US" i="1">
                <a:latin typeface="Cambria Math" panose="02040503050406030204" pitchFamily="18" charset="0"/>
              </a:rPr>
              <a:t> </a:t>
            </a:r>
            <a:r>
              <a:rPr lang="en-US" i="1" err="1">
                <a:latin typeface="Cambria Math" panose="02040503050406030204" pitchFamily="18" charset="0"/>
              </a:rPr>
              <a:t>túi</a:t>
            </a:r>
            <a:r>
              <a:rPr lang="en-US" i="1">
                <a:latin typeface="Cambria Math" panose="02040503050406030204" pitchFamily="18" charset="0"/>
              </a:rPr>
              <a:t>.</a:t>
            </a:r>
          </a:p>
          <a:p>
            <a:pPr lvl="1" algn="just"/>
            <a:r>
              <a:rPr lang="vi-VN" b="0" i="1">
                <a:solidFill>
                  <a:srgbClr val="FF0000"/>
                </a:solidFill>
                <a:latin typeface="Cambria Math" panose="02040503050406030204" pitchFamily="18" charset="0"/>
              </a:rPr>
              <a:t>𝑡𝑜: </a:t>
            </a:r>
            <a:r>
              <a:rPr lang="en-US" b="0" i="1" err="1">
                <a:solidFill>
                  <a:srgbClr val="FF0000"/>
                </a:solidFill>
                <a:latin typeface="Cambria Math" panose="02040503050406030204" pitchFamily="18" charset="0"/>
              </a:rPr>
              <a:t>chỉ</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số</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của</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vật</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cuối</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cùng</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trong</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tập</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giả</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định</a:t>
            </a:r>
            <a:r>
              <a:rPr lang="en-US" b="0" i="1">
                <a:solidFill>
                  <a:srgbClr val="FF0000"/>
                </a:solidFill>
                <a:latin typeface="Cambria Math" panose="02040503050406030204" pitchFamily="18" charset="0"/>
              </a:rPr>
              <a:t> + 1.</a:t>
            </a:r>
            <a:endParaRPr lang="vi-VN" b="0" i="1">
              <a:solidFill>
                <a:srgbClr val="FF0000"/>
              </a:solidFill>
              <a:latin typeface="Cambria Math" panose="02040503050406030204" pitchFamily="18" charset="0"/>
            </a:endParaRPr>
          </a:p>
          <a:p>
            <a:pPr lvl="1" algn="just"/>
            <a:endParaRPr lang="en-US" b="0" i="1">
              <a:latin typeface="Cambria Math" panose="02040503050406030204" pitchFamily="18" charset="0"/>
            </a:endParaRPr>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88</a:t>
            </a:fld>
            <a:endParaRPr lang="en-US"/>
          </a:p>
        </p:txBody>
      </p:sp>
    </p:spTree>
    <p:extLst>
      <p:ext uri="{BB962C8B-B14F-4D97-AF65-F5344CB8AC3E}">
        <p14:creationId xmlns:p14="http://schemas.microsoft.com/office/powerpoint/2010/main" val="3863771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Hàm</a:t>
            </a:r>
            <a:r>
              <a:rPr lang="en-US"/>
              <a:t> </a:t>
            </a:r>
            <a:r>
              <a:rPr lang="en-US" err="1"/>
              <a:t>này</a:t>
            </a:r>
            <a:r>
              <a:rPr lang="en-US"/>
              <a:t> </a:t>
            </a:r>
            <a:r>
              <a:rPr lang="en-US" err="1"/>
              <a:t>dùng</a:t>
            </a:r>
            <a:r>
              <a:rPr lang="en-US"/>
              <a:t> </a:t>
            </a:r>
            <a:r>
              <a:rPr lang="en-US" err="1"/>
              <a:t>để</a:t>
            </a:r>
            <a:r>
              <a:rPr lang="en-US"/>
              <a:t> </a:t>
            </a:r>
            <a:r>
              <a:rPr lang="en-US" err="1"/>
              <a:t>tính</a:t>
            </a:r>
            <a:r>
              <a:rPr lang="en-US"/>
              <a:t> </a:t>
            </a:r>
            <a:r>
              <a:rPr lang="en-US" err="1"/>
              <a:t>toán</a:t>
            </a:r>
            <a:r>
              <a:rPr lang="en-US"/>
              <a:t> </a:t>
            </a:r>
            <a:r>
              <a:rPr lang="en-US" err="1"/>
              <a:t>giá</a:t>
            </a:r>
            <a:r>
              <a:rPr lang="en-US"/>
              <a:t> </a:t>
            </a:r>
            <a:r>
              <a:rPr lang="en-US" err="1"/>
              <a:t>trị</a:t>
            </a:r>
            <a:r>
              <a:rPr lang="en-US"/>
              <a:t> node con </a:t>
            </a:r>
            <a:r>
              <a:rPr lang="en-US" err="1"/>
              <a:t>của</a:t>
            </a:r>
            <a:r>
              <a:rPr lang="en-US"/>
              <a:t> node cha </a:t>
            </a:r>
            <a:r>
              <a:rPr lang="en-US" err="1"/>
              <a:t>với</a:t>
            </a:r>
            <a:r>
              <a:rPr lang="en-US"/>
              <a:t> </a:t>
            </a:r>
            <a:r>
              <a:rPr lang="en-US" err="1"/>
              <a:t>biến</a:t>
            </a:r>
            <a:r>
              <a:rPr lang="en-US"/>
              <a:t> chose (0/1) </a:t>
            </a:r>
            <a:r>
              <a:rPr lang="en-US" err="1"/>
              <a:t>là</a:t>
            </a:r>
            <a:r>
              <a:rPr lang="en-US"/>
              <a:t> </a:t>
            </a:r>
            <a:r>
              <a:rPr lang="en-US" err="1"/>
              <a:t>chọn</a:t>
            </a:r>
            <a:r>
              <a:rPr lang="en-US"/>
              <a:t> hay </a:t>
            </a:r>
            <a:r>
              <a:rPr lang="en-US" err="1"/>
              <a:t>không</a:t>
            </a:r>
            <a:r>
              <a:rPr lang="en-US"/>
              <a:t> </a:t>
            </a:r>
            <a:r>
              <a:rPr lang="en-US" err="1"/>
              <a:t>và</a:t>
            </a:r>
            <a:r>
              <a:rPr lang="en-US"/>
              <a:t> </a:t>
            </a:r>
            <a:r>
              <a:rPr lang="en-US" err="1"/>
              <a:t>i</a:t>
            </a:r>
            <a:r>
              <a:rPr lang="en-US"/>
              <a:t> </a:t>
            </a:r>
            <a:r>
              <a:rPr lang="en-US" err="1"/>
              <a:t>là</a:t>
            </a:r>
            <a:r>
              <a:rPr lang="en-US"/>
              <a:t> </a:t>
            </a:r>
            <a:r>
              <a:rPr lang="en-US" err="1"/>
              <a:t>số</a:t>
            </a:r>
            <a:r>
              <a:rPr lang="en-US"/>
              <a:t> </a:t>
            </a:r>
            <a:r>
              <a:rPr lang="en-US" err="1"/>
              <a:t>thứ</a:t>
            </a:r>
            <a:r>
              <a:rPr lang="en-US"/>
              <a:t> </a:t>
            </a:r>
            <a:r>
              <a:rPr lang="en-US" err="1"/>
              <a:t>tự</a:t>
            </a:r>
            <a:r>
              <a:rPr lang="en-US"/>
              <a:t> </a:t>
            </a:r>
            <a:r>
              <a:rPr lang="en-US" err="1"/>
              <a:t>của</a:t>
            </a:r>
            <a:r>
              <a:rPr lang="en-US"/>
              <a:t> </a:t>
            </a:r>
            <a:r>
              <a:rPr lang="en-US" err="1"/>
              <a:t>vật</a:t>
            </a:r>
            <a:r>
              <a:rPr lang="en-US"/>
              <a:t> </a:t>
            </a:r>
            <a:r>
              <a:rPr lang="en-US" err="1"/>
              <a:t>đang</a:t>
            </a:r>
            <a:r>
              <a:rPr lang="en-US"/>
              <a:t> </a:t>
            </a:r>
            <a:r>
              <a:rPr lang="en-US" err="1"/>
              <a:t>xét</a:t>
            </a:r>
            <a:endParaRPr lang="en-US"/>
          </a:p>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89</a:t>
            </a:fld>
            <a:endParaRPr lang="en-US"/>
          </a:p>
        </p:txBody>
      </p:sp>
    </p:spTree>
    <p:extLst>
      <p:ext uri="{BB962C8B-B14F-4D97-AF65-F5344CB8AC3E}">
        <p14:creationId xmlns:p14="http://schemas.microsoft.com/office/powerpoint/2010/main" val="999303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knapsack():</a:t>
            </a:r>
          </a:p>
          <a:p>
            <a:r>
              <a:rPr lang="en-US"/>
              <a:t>  </a:t>
            </a:r>
            <a:r>
              <a:rPr lang="en-US" err="1"/>
              <a:t>to,u,m</a:t>
            </a:r>
            <a:r>
              <a:rPr lang="en-US"/>
              <a:t> = 0,0,0</a:t>
            </a:r>
          </a:p>
          <a:p>
            <a:r>
              <a:rPr lang="en-US"/>
              <a:t>  while m &lt;= M and to &lt; n:</a:t>
            </a:r>
          </a:p>
          <a:p>
            <a:r>
              <a:rPr lang="en-US"/>
              <a:t>  	u -= price[to]</a:t>
            </a:r>
          </a:p>
          <a:p>
            <a:r>
              <a:rPr lang="en-US"/>
              <a:t> 	m += weight[to]</a:t>
            </a:r>
          </a:p>
          <a:p>
            <a:r>
              <a:rPr lang="en-US"/>
              <a:t>    to += 1</a:t>
            </a:r>
          </a:p>
          <a:p>
            <a:r>
              <a:rPr lang="en-US"/>
              <a:t>  c = u</a:t>
            </a:r>
          </a:p>
          <a:p>
            <a:r>
              <a:rPr lang="en-US"/>
              <a:t>  if m &lt; M and to &lt; n:</a:t>
            </a:r>
          </a:p>
          <a:p>
            <a:r>
              <a:rPr lang="en-US"/>
              <a:t>  	c = (M-m)/weight[to]*price[to]</a:t>
            </a:r>
          </a:p>
          <a:p>
            <a:r>
              <a:rPr lang="en-US"/>
              <a:t>  father = node(</a:t>
            </a:r>
            <a:r>
              <a:rPr lang="en-US" err="1"/>
              <a:t>u,c,m,to,item</a:t>
            </a:r>
            <a:r>
              <a:rPr lang="en-US"/>
              <a:t>=[])</a:t>
            </a:r>
          </a:p>
          <a:p>
            <a:r>
              <a:rPr lang="en-US"/>
              <a:t>  upper = father</a:t>
            </a:r>
          </a:p>
          <a:p>
            <a:r>
              <a:rPr lang="en-US"/>
              <a:t>  </a:t>
            </a:r>
            <a:r>
              <a:rPr lang="en-US" err="1"/>
              <a:t>thêm</a:t>
            </a:r>
            <a:r>
              <a:rPr lang="en-US"/>
              <a:t> father </a:t>
            </a:r>
            <a:r>
              <a:rPr lang="en-US" err="1"/>
              <a:t>vào</a:t>
            </a:r>
            <a:r>
              <a:rPr lang="en-US"/>
              <a:t> </a:t>
            </a:r>
            <a:r>
              <a:rPr lang="en-US" err="1"/>
              <a:t>priority_queue</a:t>
            </a:r>
            <a:endParaRPr lang="en-US"/>
          </a:p>
          <a:p>
            <a:r>
              <a:rPr lang="en-US"/>
              <a:t>  while </a:t>
            </a:r>
            <a:r>
              <a:rPr lang="en-US" err="1"/>
              <a:t>còn</a:t>
            </a:r>
            <a:r>
              <a:rPr lang="en-US"/>
              <a:t> </a:t>
            </a:r>
            <a:r>
              <a:rPr lang="en-US" err="1"/>
              <a:t>phần</a:t>
            </a:r>
            <a:r>
              <a:rPr lang="en-US"/>
              <a:t> </a:t>
            </a:r>
            <a:r>
              <a:rPr lang="en-US" err="1"/>
              <a:t>tử</a:t>
            </a:r>
            <a:r>
              <a:rPr lang="en-US"/>
              <a:t> </a:t>
            </a:r>
            <a:r>
              <a:rPr lang="en-US" err="1"/>
              <a:t>trong</a:t>
            </a:r>
            <a:r>
              <a:rPr lang="en-US"/>
              <a:t> </a:t>
            </a:r>
            <a:r>
              <a:rPr lang="en-US" err="1"/>
              <a:t>priority_queue</a:t>
            </a:r>
            <a:r>
              <a:rPr lang="en-US"/>
              <a:t>:</a:t>
            </a:r>
          </a:p>
          <a:p>
            <a:r>
              <a:rPr lang="en-US"/>
              <a:t>  	</a:t>
            </a:r>
            <a:r>
              <a:rPr lang="en-US" err="1"/>
              <a:t>lấy</a:t>
            </a:r>
            <a:r>
              <a:rPr lang="en-US"/>
              <a:t> 1 </a:t>
            </a:r>
            <a:r>
              <a:rPr lang="en-US" err="1"/>
              <a:t>phần</a:t>
            </a:r>
            <a:r>
              <a:rPr lang="en-US"/>
              <a:t> </a:t>
            </a:r>
            <a:r>
              <a:rPr lang="en-US" err="1"/>
              <a:t>tử</a:t>
            </a:r>
            <a:r>
              <a:rPr lang="en-US"/>
              <a:t> </a:t>
            </a:r>
            <a:r>
              <a:rPr lang="en-US" err="1"/>
              <a:t>trong</a:t>
            </a:r>
            <a:r>
              <a:rPr lang="en-US"/>
              <a:t>  </a:t>
            </a:r>
            <a:r>
              <a:rPr lang="en-US" err="1"/>
              <a:t>priority_queue</a:t>
            </a:r>
            <a:r>
              <a:rPr lang="en-US"/>
              <a:t> -&gt; father</a:t>
            </a:r>
          </a:p>
          <a:p>
            <a:r>
              <a:rPr lang="en-US"/>
              <a:t>    level = </a:t>
            </a:r>
            <a:r>
              <a:rPr lang="en-US" err="1"/>
              <a:t>father.item.size</a:t>
            </a:r>
            <a:r>
              <a:rPr lang="en-US"/>
              <a:t>() </a:t>
            </a:r>
          </a:p>
          <a:p>
            <a:r>
              <a:rPr lang="en-US"/>
              <a:t>    if </a:t>
            </a:r>
            <a:r>
              <a:rPr lang="en-US" err="1"/>
              <a:t>father.c</a:t>
            </a:r>
            <a:r>
              <a:rPr lang="en-US"/>
              <a:t> &lt;= </a:t>
            </a:r>
            <a:r>
              <a:rPr lang="en-US" err="1"/>
              <a:t>upper.u</a:t>
            </a:r>
            <a:r>
              <a:rPr lang="en-US"/>
              <a:t> and level &lt; n:</a:t>
            </a:r>
          </a:p>
          <a:p>
            <a:r>
              <a:rPr lang="en-US"/>
              <a:t>    	level = </a:t>
            </a:r>
            <a:r>
              <a:rPr lang="en-US" err="1"/>
              <a:t>father.item.size</a:t>
            </a:r>
            <a:r>
              <a:rPr lang="en-US"/>
              <a:t>() </a:t>
            </a:r>
          </a:p>
          <a:p>
            <a:r>
              <a:rPr lang="en-US"/>
              <a:t>    	if level &lt; father.to: </a:t>
            </a:r>
          </a:p>
          <a:p>
            <a:r>
              <a:rPr lang="en-US"/>
              <a:t>        	</a:t>
            </a:r>
            <a:r>
              <a:rPr lang="en-US" err="1"/>
              <a:t>u,c,m,to,item</a:t>
            </a:r>
            <a:r>
              <a:rPr lang="en-US"/>
              <a:t> = </a:t>
            </a:r>
            <a:r>
              <a:rPr lang="en-US" err="1"/>
              <a:t>cal_child_value</a:t>
            </a:r>
            <a:r>
              <a:rPr lang="en-US"/>
              <a:t>(father,1,level)</a:t>
            </a:r>
          </a:p>
          <a:p>
            <a:r>
              <a:rPr lang="en-US"/>
              <a:t>        	child = node(</a:t>
            </a:r>
            <a:r>
              <a:rPr lang="en-US" err="1"/>
              <a:t>u,c,m,to,item</a:t>
            </a:r>
            <a:r>
              <a:rPr lang="en-US"/>
              <a:t>)</a:t>
            </a:r>
          </a:p>
          <a:p>
            <a:r>
              <a:rPr lang="en-US"/>
              <a:t>            	</a:t>
            </a:r>
            <a:r>
              <a:rPr lang="en-US" err="1"/>
              <a:t>thêm</a:t>
            </a:r>
            <a:r>
              <a:rPr lang="en-US"/>
              <a:t> child </a:t>
            </a:r>
            <a:r>
              <a:rPr lang="en-US" err="1"/>
              <a:t>vào</a:t>
            </a:r>
            <a:r>
              <a:rPr lang="en-US"/>
              <a:t> </a:t>
            </a:r>
            <a:r>
              <a:rPr lang="en-US" err="1"/>
              <a:t>priority_queue</a:t>
            </a:r>
            <a:endParaRPr lang="en-US"/>
          </a:p>
          <a:p>
            <a:r>
              <a:rPr lang="en-US"/>
              <a:t>              	if </a:t>
            </a:r>
            <a:r>
              <a:rPr lang="en-US" err="1"/>
              <a:t>child.u</a:t>
            </a:r>
            <a:r>
              <a:rPr lang="en-US"/>
              <a:t> &lt;= </a:t>
            </a:r>
            <a:r>
              <a:rPr lang="en-US" err="1"/>
              <a:t>upper.u</a:t>
            </a:r>
            <a:r>
              <a:rPr lang="en-US"/>
              <a:t>:</a:t>
            </a:r>
          </a:p>
          <a:p>
            <a:r>
              <a:rPr lang="en-US"/>
              <a:t>              		upper = child</a:t>
            </a:r>
          </a:p>
          <a:p>
            <a:r>
              <a:rPr lang="en-US"/>
              <a:t>        </a:t>
            </a:r>
            <a:r>
              <a:rPr lang="en-US" err="1"/>
              <a:t>u,c,m,to,item</a:t>
            </a:r>
            <a:r>
              <a:rPr lang="en-US"/>
              <a:t> = </a:t>
            </a:r>
            <a:r>
              <a:rPr lang="en-US" err="1"/>
              <a:t>cal_child_value</a:t>
            </a:r>
            <a:r>
              <a:rPr lang="en-US"/>
              <a:t>(father,0,level)</a:t>
            </a:r>
          </a:p>
          <a:p>
            <a:r>
              <a:rPr lang="en-US"/>
              <a:t>        child = node(</a:t>
            </a:r>
            <a:r>
              <a:rPr lang="en-US" err="1"/>
              <a:t>u,c,m,to,item</a:t>
            </a:r>
            <a:r>
              <a:rPr lang="en-US"/>
              <a:t>)</a:t>
            </a:r>
          </a:p>
          <a:p>
            <a:r>
              <a:rPr lang="en-US"/>
              <a:t>        </a:t>
            </a:r>
            <a:r>
              <a:rPr lang="en-US" err="1"/>
              <a:t>thêm</a:t>
            </a:r>
            <a:r>
              <a:rPr lang="en-US"/>
              <a:t> child </a:t>
            </a:r>
            <a:r>
              <a:rPr lang="en-US" err="1"/>
              <a:t>vào</a:t>
            </a:r>
            <a:r>
              <a:rPr lang="en-US"/>
              <a:t> </a:t>
            </a:r>
            <a:r>
              <a:rPr lang="en-US" err="1"/>
              <a:t>priority_queue</a:t>
            </a:r>
            <a:endParaRPr lang="en-US"/>
          </a:p>
          <a:p>
            <a:r>
              <a:rPr lang="en-US"/>
              <a:t>        if </a:t>
            </a:r>
            <a:r>
              <a:rPr lang="en-US" err="1"/>
              <a:t>child.u</a:t>
            </a:r>
            <a:r>
              <a:rPr lang="en-US"/>
              <a:t> &lt;= </a:t>
            </a:r>
            <a:r>
              <a:rPr lang="en-US" err="1"/>
              <a:t>upper.u</a:t>
            </a:r>
            <a:r>
              <a:rPr lang="en-US"/>
              <a:t>:</a:t>
            </a:r>
          </a:p>
          <a:p>
            <a:r>
              <a:rPr lang="en-US"/>
              <a:t>        	upper = child</a:t>
            </a:r>
          </a:p>
          <a:p>
            <a:r>
              <a:rPr lang="en-US"/>
              <a:t>  return </a:t>
            </a:r>
            <a:r>
              <a:rPr lang="en-US" err="1"/>
              <a:t>upper.item</a:t>
            </a:r>
            <a:r>
              <a:rPr lang="en-US"/>
              <a:t>, -</a:t>
            </a:r>
            <a:r>
              <a:rPr lang="en-US" err="1"/>
              <a:t>upper.u</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90</a:t>
            </a:fld>
            <a:endParaRPr lang="en-US"/>
          </a:p>
        </p:txBody>
      </p:sp>
    </p:spTree>
    <p:extLst>
      <p:ext uri="{BB962C8B-B14F-4D97-AF65-F5344CB8AC3E}">
        <p14:creationId xmlns:p14="http://schemas.microsoft.com/office/powerpoint/2010/main" val="1992169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knapsack():</a:t>
            </a:r>
          </a:p>
          <a:p>
            <a:r>
              <a:rPr lang="en-US"/>
              <a:t>  </a:t>
            </a:r>
            <a:r>
              <a:rPr lang="en-US" err="1"/>
              <a:t>to,u,m</a:t>
            </a:r>
            <a:r>
              <a:rPr lang="en-US"/>
              <a:t> = 0,0,0</a:t>
            </a:r>
          </a:p>
          <a:p>
            <a:r>
              <a:rPr lang="en-US"/>
              <a:t>  while m &lt;= M and to &lt; n:</a:t>
            </a:r>
          </a:p>
          <a:p>
            <a:r>
              <a:rPr lang="en-US"/>
              <a:t>  	u -= price[to]</a:t>
            </a:r>
          </a:p>
          <a:p>
            <a:r>
              <a:rPr lang="en-US"/>
              <a:t> 	m += weight[to]</a:t>
            </a:r>
          </a:p>
          <a:p>
            <a:r>
              <a:rPr lang="en-US"/>
              <a:t>    to += 1</a:t>
            </a:r>
          </a:p>
          <a:p>
            <a:r>
              <a:rPr lang="en-US"/>
              <a:t>  c = u</a:t>
            </a:r>
          </a:p>
          <a:p>
            <a:r>
              <a:rPr lang="en-US"/>
              <a:t>  if m &lt; M and to &lt; n:</a:t>
            </a:r>
          </a:p>
          <a:p>
            <a:r>
              <a:rPr lang="en-US"/>
              <a:t>  	c = (M-m)/weight[to]*price[to]</a:t>
            </a:r>
          </a:p>
          <a:p>
            <a:r>
              <a:rPr lang="en-US"/>
              <a:t>  father = node(</a:t>
            </a:r>
            <a:r>
              <a:rPr lang="en-US" err="1"/>
              <a:t>u,c,m,to,item</a:t>
            </a:r>
            <a:r>
              <a:rPr lang="en-US"/>
              <a:t>=[])</a:t>
            </a:r>
          </a:p>
          <a:p>
            <a:r>
              <a:rPr lang="en-US"/>
              <a:t>  upper = father</a:t>
            </a:r>
          </a:p>
          <a:p>
            <a:r>
              <a:rPr lang="en-US"/>
              <a:t>  </a:t>
            </a:r>
            <a:r>
              <a:rPr lang="en-US" err="1"/>
              <a:t>thêm</a:t>
            </a:r>
            <a:r>
              <a:rPr lang="en-US"/>
              <a:t> father </a:t>
            </a:r>
            <a:r>
              <a:rPr lang="en-US" err="1"/>
              <a:t>vào</a:t>
            </a:r>
            <a:r>
              <a:rPr lang="en-US"/>
              <a:t> </a:t>
            </a:r>
            <a:r>
              <a:rPr lang="en-US" err="1"/>
              <a:t>priority_queue</a:t>
            </a:r>
            <a:endParaRPr lang="en-US"/>
          </a:p>
          <a:p>
            <a:r>
              <a:rPr lang="en-US"/>
              <a:t>  while </a:t>
            </a:r>
            <a:r>
              <a:rPr lang="en-US" err="1"/>
              <a:t>còn</a:t>
            </a:r>
            <a:r>
              <a:rPr lang="en-US"/>
              <a:t> </a:t>
            </a:r>
            <a:r>
              <a:rPr lang="en-US" err="1"/>
              <a:t>phần</a:t>
            </a:r>
            <a:r>
              <a:rPr lang="en-US"/>
              <a:t> </a:t>
            </a:r>
            <a:r>
              <a:rPr lang="en-US" err="1"/>
              <a:t>tử</a:t>
            </a:r>
            <a:r>
              <a:rPr lang="en-US"/>
              <a:t> </a:t>
            </a:r>
            <a:r>
              <a:rPr lang="en-US" err="1"/>
              <a:t>trong</a:t>
            </a:r>
            <a:r>
              <a:rPr lang="en-US"/>
              <a:t> </a:t>
            </a:r>
            <a:r>
              <a:rPr lang="en-US" err="1"/>
              <a:t>priority_queue</a:t>
            </a:r>
            <a:r>
              <a:rPr lang="en-US"/>
              <a:t>:</a:t>
            </a:r>
          </a:p>
          <a:p>
            <a:r>
              <a:rPr lang="en-US"/>
              <a:t>  	</a:t>
            </a:r>
            <a:r>
              <a:rPr lang="en-US" err="1"/>
              <a:t>lấy</a:t>
            </a:r>
            <a:r>
              <a:rPr lang="en-US"/>
              <a:t> 1 </a:t>
            </a:r>
            <a:r>
              <a:rPr lang="en-US" err="1"/>
              <a:t>phần</a:t>
            </a:r>
            <a:r>
              <a:rPr lang="en-US"/>
              <a:t> </a:t>
            </a:r>
            <a:r>
              <a:rPr lang="en-US" err="1"/>
              <a:t>tử</a:t>
            </a:r>
            <a:r>
              <a:rPr lang="en-US"/>
              <a:t> </a:t>
            </a:r>
            <a:r>
              <a:rPr lang="en-US" err="1"/>
              <a:t>trong</a:t>
            </a:r>
            <a:r>
              <a:rPr lang="en-US"/>
              <a:t>  </a:t>
            </a:r>
            <a:r>
              <a:rPr lang="en-US" err="1"/>
              <a:t>priority_queue</a:t>
            </a:r>
            <a:r>
              <a:rPr lang="en-US"/>
              <a:t> -&gt; father</a:t>
            </a:r>
          </a:p>
          <a:p>
            <a:r>
              <a:rPr lang="en-US"/>
              <a:t>    level = </a:t>
            </a:r>
            <a:r>
              <a:rPr lang="en-US" err="1"/>
              <a:t>father.item.size</a:t>
            </a:r>
            <a:r>
              <a:rPr lang="en-US"/>
              <a:t>() </a:t>
            </a:r>
          </a:p>
          <a:p>
            <a:r>
              <a:rPr lang="en-US"/>
              <a:t>    if </a:t>
            </a:r>
            <a:r>
              <a:rPr lang="en-US" err="1"/>
              <a:t>father.c</a:t>
            </a:r>
            <a:r>
              <a:rPr lang="en-US"/>
              <a:t> &lt;= </a:t>
            </a:r>
            <a:r>
              <a:rPr lang="en-US" err="1"/>
              <a:t>upper.u</a:t>
            </a:r>
            <a:r>
              <a:rPr lang="en-US"/>
              <a:t> and level &lt; n:</a:t>
            </a:r>
          </a:p>
          <a:p>
            <a:r>
              <a:rPr lang="en-US"/>
              <a:t>    	level = </a:t>
            </a:r>
            <a:r>
              <a:rPr lang="en-US" err="1"/>
              <a:t>father.item.size</a:t>
            </a:r>
            <a:r>
              <a:rPr lang="en-US"/>
              <a:t>() </a:t>
            </a:r>
          </a:p>
          <a:p>
            <a:r>
              <a:rPr lang="en-US"/>
              <a:t>    	if level &lt; father.to: </a:t>
            </a:r>
          </a:p>
          <a:p>
            <a:r>
              <a:rPr lang="en-US"/>
              <a:t>        	</a:t>
            </a:r>
            <a:r>
              <a:rPr lang="en-US" err="1"/>
              <a:t>u,c,m,to,item</a:t>
            </a:r>
            <a:r>
              <a:rPr lang="en-US"/>
              <a:t> = </a:t>
            </a:r>
            <a:r>
              <a:rPr lang="en-US" err="1"/>
              <a:t>cal_child_value</a:t>
            </a:r>
            <a:r>
              <a:rPr lang="en-US"/>
              <a:t>(father,1,level)</a:t>
            </a:r>
          </a:p>
          <a:p>
            <a:r>
              <a:rPr lang="en-US"/>
              <a:t>        	child = node(</a:t>
            </a:r>
            <a:r>
              <a:rPr lang="en-US" err="1"/>
              <a:t>u,c,m,to,item</a:t>
            </a:r>
            <a:r>
              <a:rPr lang="en-US"/>
              <a:t>)</a:t>
            </a:r>
          </a:p>
          <a:p>
            <a:r>
              <a:rPr lang="en-US"/>
              <a:t>            	</a:t>
            </a:r>
            <a:r>
              <a:rPr lang="en-US" err="1"/>
              <a:t>thêm</a:t>
            </a:r>
            <a:r>
              <a:rPr lang="en-US"/>
              <a:t> child </a:t>
            </a:r>
            <a:r>
              <a:rPr lang="en-US" err="1"/>
              <a:t>vào</a:t>
            </a:r>
            <a:r>
              <a:rPr lang="en-US"/>
              <a:t> </a:t>
            </a:r>
            <a:r>
              <a:rPr lang="en-US" err="1"/>
              <a:t>priority_queue</a:t>
            </a:r>
            <a:endParaRPr lang="en-US"/>
          </a:p>
          <a:p>
            <a:r>
              <a:rPr lang="en-US"/>
              <a:t>              	if </a:t>
            </a:r>
            <a:r>
              <a:rPr lang="en-US" err="1"/>
              <a:t>child.u</a:t>
            </a:r>
            <a:r>
              <a:rPr lang="en-US"/>
              <a:t> &lt;= </a:t>
            </a:r>
            <a:r>
              <a:rPr lang="en-US" err="1"/>
              <a:t>upper.u</a:t>
            </a:r>
            <a:r>
              <a:rPr lang="en-US"/>
              <a:t>:</a:t>
            </a:r>
          </a:p>
          <a:p>
            <a:r>
              <a:rPr lang="en-US"/>
              <a:t>              		upper = child</a:t>
            </a:r>
          </a:p>
          <a:p>
            <a:r>
              <a:rPr lang="en-US"/>
              <a:t>        </a:t>
            </a:r>
            <a:r>
              <a:rPr lang="en-US" err="1"/>
              <a:t>u,c,m,to,item</a:t>
            </a:r>
            <a:r>
              <a:rPr lang="en-US"/>
              <a:t> = </a:t>
            </a:r>
            <a:r>
              <a:rPr lang="en-US" err="1"/>
              <a:t>cal_child_value</a:t>
            </a:r>
            <a:r>
              <a:rPr lang="en-US"/>
              <a:t>(father,0,level)</a:t>
            </a:r>
          </a:p>
          <a:p>
            <a:r>
              <a:rPr lang="en-US"/>
              <a:t>        child = node(</a:t>
            </a:r>
            <a:r>
              <a:rPr lang="en-US" err="1"/>
              <a:t>u,c,m,to,item</a:t>
            </a:r>
            <a:r>
              <a:rPr lang="en-US"/>
              <a:t>)</a:t>
            </a:r>
          </a:p>
          <a:p>
            <a:r>
              <a:rPr lang="en-US"/>
              <a:t>        </a:t>
            </a:r>
            <a:r>
              <a:rPr lang="en-US" err="1"/>
              <a:t>thêm</a:t>
            </a:r>
            <a:r>
              <a:rPr lang="en-US"/>
              <a:t> child </a:t>
            </a:r>
            <a:r>
              <a:rPr lang="en-US" err="1"/>
              <a:t>vào</a:t>
            </a:r>
            <a:r>
              <a:rPr lang="en-US"/>
              <a:t> </a:t>
            </a:r>
            <a:r>
              <a:rPr lang="en-US" err="1"/>
              <a:t>priority_queue</a:t>
            </a:r>
            <a:endParaRPr lang="en-US"/>
          </a:p>
          <a:p>
            <a:r>
              <a:rPr lang="en-US"/>
              <a:t>        if </a:t>
            </a:r>
            <a:r>
              <a:rPr lang="en-US" err="1"/>
              <a:t>child.u</a:t>
            </a:r>
            <a:r>
              <a:rPr lang="en-US"/>
              <a:t> &lt;= </a:t>
            </a:r>
            <a:r>
              <a:rPr lang="en-US" err="1"/>
              <a:t>upper.u</a:t>
            </a:r>
            <a:r>
              <a:rPr lang="en-US"/>
              <a:t>:</a:t>
            </a:r>
          </a:p>
          <a:p>
            <a:r>
              <a:rPr lang="en-US"/>
              <a:t>        	upper = child</a:t>
            </a:r>
          </a:p>
          <a:p>
            <a:r>
              <a:rPr lang="en-US"/>
              <a:t>  return </a:t>
            </a:r>
            <a:r>
              <a:rPr lang="en-US" err="1"/>
              <a:t>upper.item</a:t>
            </a:r>
            <a:r>
              <a:rPr lang="en-US"/>
              <a:t>, -</a:t>
            </a:r>
            <a:r>
              <a:rPr lang="en-US" err="1"/>
              <a:t>upper.u</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91</a:t>
            </a:fld>
            <a:endParaRPr lang="en-US"/>
          </a:p>
        </p:txBody>
      </p:sp>
    </p:spTree>
    <p:extLst>
      <p:ext uri="{BB962C8B-B14F-4D97-AF65-F5344CB8AC3E}">
        <p14:creationId xmlns:p14="http://schemas.microsoft.com/office/powerpoint/2010/main" val="1515176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92</a:t>
            </a:fld>
            <a:endParaRPr lang="en-US"/>
          </a:p>
        </p:txBody>
      </p:sp>
    </p:spTree>
    <p:extLst>
      <p:ext uri="{BB962C8B-B14F-4D97-AF65-F5344CB8AC3E}">
        <p14:creationId xmlns:p14="http://schemas.microsoft.com/office/powerpoint/2010/main" val="4098019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94</a:t>
            </a:fld>
            <a:endParaRPr lang="en-US"/>
          </a:p>
        </p:txBody>
      </p:sp>
    </p:spTree>
    <p:extLst>
      <p:ext uri="{BB962C8B-B14F-4D97-AF65-F5344CB8AC3E}">
        <p14:creationId xmlns:p14="http://schemas.microsoft.com/office/powerpoint/2010/main" val="124908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98</a:t>
            </a:fld>
            <a:endParaRPr lang="en-US"/>
          </a:p>
        </p:txBody>
      </p:sp>
    </p:spTree>
    <p:extLst>
      <p:ext uri="{BB962C8B-B14F-4D97-AF65-F5344CB8AC3E}">
        <p14:creationId xmlns:p14="http://schemas.microsoft.com/office/powerpoint/2010/main" val="1045552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100</a:t>
            </a:fld>
            <a:endParaRPr lang="en-US"/>
          </a:p>
        </p:txBody>
      </p:sp>
    </p:spTree>
    <p:extLst>
      <p:ext uri="{BB962C8B-B14F-4D97-AF65-F5344CB8AC3E}">
        <p14:creationId xmlns:p14="http://schemas.microsoft.com/office/powerpoint/2010/main" val="2326772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Nếu vô cực = không có đường đi</a:t>
            </a:r>
          </a:p>
          <a:p>
            <a:r>
              <a:rPr lang="en-US"/>
              <a:t>Nếu là một số, số đó là chi phí đi từ thành phố này đến thành phố khác</a:t>
            </a:r>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101</a:t>
            </a:fld>
            <a:endParaRPr lang="en-US"/>
          </a:p>
        </p:txBody>
      </p:sp>
    </p:spTree>
    <p:extLst>
      <p:ext uri="{BB962C8B-B14F-4D97-AF65-F5344CB8AC3E}">
        <p14:creationId xmlns:p14="http://schemas.microsoft.com/office/powerpoint/2010/main" val="1338161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Một</a:t>
            </a:r>
            <a:r>
              <a:rPr lang="en-US"/>
              <a:t> chu </a:t>
            </a:r>
            <a:r>
              <a:rPr lang="en-US" err="1"/>
              <a:t>trình</a:t>
            </a:r>
            <a:r>
              <a:rPr lang="en-US"/>
              <a:t> </a:t>
            </a:r>
            <a:r>
              <a:rPr lang="en-US" err="1"/>
              <a:t>sẽ</a:t>
            </a:r>
            <a:r>
              <a:rPr lang="en-US"/>
              <a:t> </a:t>
            </a:r>
            <a:r>
              <a:rPr lang="en-US" err="1"/>
              <a:t>là</a:t>
            </a:r>
            <a:r>
              <a:rPr lang="en-US"/>
              <a:t> </a:t>
            </a:r>
            <a:r>
              <a:rPr lang="en-US" err="1"/>
              <a:t>một</a:t>
            </a:r>
            <a:r>
              <a:rPr lang="en-US"/>
              <a:t> </a:t>
            </a:r>
            <a:r>
              <a:rPr lang="en-US" err="1"/>
              <a:t>đường</a:t>
            </a:r>
            <a:r>
              <a:rPr lang="en-US"/>
              <a:t> </a:t>
            </a:r>
            <a:r>
              <a:rPr lang="en-US" err="1"/>
              <a:t>đi</a:t>
            </a:r>
            <a:r>
              <a:rPr lang="en-US"/>
              <a:t> </a:t>
            </a:r>
            <a:r>
              <a:rPr lang="en-US" err="1"/>
              <a:t>khép</a:t>
            </a:r>
            <a:r>
              <a:rPr lang="en-US"/>
              <a:t> </a:t>
            </a:r>
            <a:r>
              <a:rPr lang="en-US" err="1"/>
              <a:t>kín</a:t>
            </a:r>
            <a:r>
              <a:rPr lang="en-US"/>
              <a:t>, </a:t>
            </a:r>
            <a:r>
              <a:rPr lang="en-US" err="1"/>
              <a:t>mỗi</a:t>
            </a:r>
            <a:r>
              <a:rPr lang="en-US"/>
              <a:t> </a:t>
            </a:r>
            <a:r>
              <a:rPr lang="en-US" err="1"/>
              <a:t>đỉnh</a:t>
            </a:r>
            <a:r>
              <a:rPr lang="en-US"/>
              <a:t> </a:t>
            </a:r>
            <a:r>
              <a:rPr lang="en-US" err="1"/>
              <a:t>phải</a:t>
            </a:r>
            <a:r>
              <a:rPr lang="en-US"/>
              <a:t> </a:t>
            </a:r>
            <a:r>
              <a:rPr lang="en-US" err="1"/>
              <a:t>có</a:t>
            </a:r>
            <a:r>
              <a:rPr lang="en-US"/>
              <a:t> 1 </a:t>
            </a:r>
            <a:r>
              <a:rPr lang="en-US" err="1"/>
              <a:t>cạnh</a:t>
            </a:r>
            <a:r>
              <a:rPr lang="en-US"/>
              <a:t> “</a:t>
            </a:r>
            <a:r>
              <a:rPr lang="en-US" err="1"/>
              <a:t>đi</a:t>
            </a:r>
            <a:r>
              <a:rPr lang="en-US"/>
              <a:t> </a:t>
            </a:r>
            <a:r>
              <a:rPr lang="en-US" err="1"/>
              <a:t>vào</a:t>
            </a:r>
            <a:r>
              <a:rPr lang="en-US"/>
              <a:t>” </a:t>
            </a:r>
            <a:r>
              <a:rPr lang="en-US" err="1"/>
              <a:t>và</a:t>
            </a:r>
            <a:r>
              <a:rPr lang="en-US"/>
              <a:t> “</a:t>
            </a:r>
            <a:r>
              <a:rPr lang="en-US" err="1"/>
              <a:t>đi</a:t>
            </a:r>
            <a:r>
              <a:rPr lang="en-US"/>
              <a:t> </a:t>
            </a:r>
            <a:r>
              <a:rPr lang="en-US" err="1"/>
              <a:t>ra</a:t>
            </a:r>
            <a:r>
              <a:rPr lang="en-US"/>
              <a:t>” </a:t>
            </a:r>
            <a:r>
              <a:rPr lang="en-US" err="1"/>
              <a:t>tương</a:t>
            </a:r>
            <a:r>
              <a:rPr lang="en-US"/>
              <a:t> </a:t>
            </a:r>
            <a:r>
              <a:rPr lang="en-US" err="1"/>
              <a:t>ứng</a:t>
            </a:r>
            <a:r>
              <a:rPr lang="en-US"/>
              <a:t> </a:t>
            </a:r>
            <a:r>
              <a:rPr lang="en-US" err="1"/>
              <a:t>thuộc</a:t>
            </a:r>
            <a:r>
              <a:rPr lang="en-US"/>
              <a:t> chu </a:t>
            </a:r>
            <a:r>
              <a:rPr lang="en-US" err="1"/>
              <a:t>trình</a:t>
            </a:r>
            <a:endParaRPr lang="en-US"/>
          </a:p>
          <a:p>
            <a:r>
              <a:rPr lang="en-US" err="1"/>
              <a:t>Việc</a:t>
            </a:r>
            <a:r>
              <a:rPr lang="en-US"/>
              <a:t> </a:t>
            </a:r>
            <a:r>
              <a:rPr lang="en-US" err="1"/>
              <a:t>lấy</a:t>
            </a:r>
            <a:r>
              <a:rPr lang="en-US"/>
              <a:t> </a:t>
            </a:r>
            <a:r>
              <a:rPr lang="en-US" err="1"/>
              <a:t>giá</a:t>
            </a:r>
            <a:r>
              <a:rPr lang="en-US"/>
              <a:t> </a:t>
            </a:r>
            <a:r>
              <a:rPr lang="en-US" err="1"/>
              <a:t>trị</a:t>
            </a:r>
            <a:r>
              <a:rPr lang="en-US"/>
              <a:t> </a:t>
            </a:r>
            <a:r>
              <a:rPr lang="en-US" err="1"/>
              <a:t>nhỏ</a:t>
            </a:r>
            <a:r>
              <a:rPr lang="en-US"/>
              <a:t> </a:t>
            </a:r>
            <a:r>
              <a:rPr lang="en-US" err="1"/>
              <a:t>nhất</a:t>
            </a:r>
            <a:r>
              <a:rPr lang="en-US"/>
              <a:t> </a:t>
            </a:r>
            <a:r>
              <a:rPr lang="en-US" err="1"/>
              <a:t>của</a:t>
            </a:r>
            <a:r>
              <a:rPr lang="en-US"/>
              <a:t> </a:t>
            </a:r>
            <a:r>
              <a:rPr lang="en-US" err="1"/>
              <a:t>mỗi</a:t>
            </a:r>
            <a:r>
              <a:rPr lang="en-US"/>
              <a:t> </a:t>
            </a:r>
            <a:r>
              <a:rPr lang="en-US" err="1"/>
              <a:t>hàng</a:t>
            </a:r>
            <a:r>
              <a:rPr lang="en-US"/>
              <a:t> </a:t>
            </a:r>
            <a:r>
              <a:rPr lang="en-US" err="1"/>
              <a:t>là</a:t>
            </a:r>
            <a:r>
              <a:rPr lang="en-US"/>
              <a:t> </a:t>
            </a:r>
            <a:r>
              <a:rPr lang="en-US" err="1"/>
              <a:t>lấy</a:t>
            </a:r>
            <a:r>
              <a:rPr lang="en-US"/>
              <a:t> </a:t>
            </a:r>
            <a:r>
              <a:rPr lang="en-US" err="1"/>
              <a:t>ra</a:t>
            </a:r>
            <a:r>
              <a:rPr lang="en-US"/>
              <a:t> </a:t>
            </a:r>
            <a:r>
              <a:rPr lang="en-US" err="1"/>
              <a:t>được</a:t>
            </a:r>
            <a:r>
              <a:rPr lang="en-US"/>
              <a:t> </a:t>
            </a:r>
            <a:r>
              <a:rPr lang="en-US" err="1"/>
              <a:t>các</a:t>
            </a:r>
            <a:r>
              <a:rPr lang="en-US"/>
              <a:t> </a:t>
            </a:r>
            <a:r>
              <a:rPr lang="en-US" err="1"/>
              <a:t>cạnh</a:t>
            </a:r>
            <a:r>
              <a:rPr lang="en-US"/>
              <a:t> “</a:t>
            </a:r>
            <a:r>
              <a:rPr lang="en-US" err="1"/>
              <a:t>đi</a:t>
            </a:r>
            <a:r>
              <a:rPr lang="en-US"/>
              <a:t> </a:t>
            </a:r>
            <a:r>
              <a:rPr lang="en-US" err="1"/>
              <a:t>ra</a:t>
            </a:r>
            <a:r>
              <a:rPr lang="en-US"/>
              <a:t>” </a:t>
            </a:r>
            <a:r>
              <a:rPr lang="en-US" err="1"/>
              <a:t>nhỏ</a:t>
            </a:r>
            <a:r>
              <a:rPr lang="en-US"/>
              <a:t> </a:t>
            </a:r>
            <a:r>
              <a:rPr lang="en-US" err="1"/>
              <a:t>nhất</a:t>
            </a:r>
            <a:r>
              <a:rPr lang="en-US"/>
              <a:t> </a:t>
            </a:r>
            <a:r>
              <a:rPr lang="en-US" err="1"/>
              <a:t>của</a:t>
            </a:r>
            <a:r>
              <a:rPr lang="en-US"/>
              <a:t> </a:t>
            </a:r>
            <a:r>
              <a:rPr lang="en-US" err="1"/>
              <a:t>tất</a:t>
            </a:r>
            <a:r>
              <a:rPr lang="en-US"/>
              <a:t> </a:t>
            </a:r>
            <a:r>
              <a:rPr lang="en-US" err="1"/>
              <a:t>cả</a:t>
            </a:r>
            <a:r>
              <a:rPr lang="en-US"/>
              <a:t> </a:t>
            </a:r>
            <a:r>
              <a:rPr lang="en-US" err="1"/>
              <a:t>các</a:t>
            </a:r>
            <a:r>
              <a:rPr lang="en-US"/>
              <a:t> </a:t>
            </a:r>
            <a:r>
              <a:rPr lang="en-US" err="1"/>
              <a:t>đỉnh</a:t>
            </a:r>
            <a:endParaRPr lang="en-US"/>
          </a:p>
          <a:p>
            <a:r>
              <a:rPr lang="en-US" err="1"/>
              <a:t>Việc</a:t>
            </a:r>
            <a:r>
              <a:rPr lang="en-US"/>
              <a:t> </a:t>
            </a:r>
            <a:r>
              <a:rPr lang="en-US" err="1"/>
              <a:t>lấy</a:t>
            </a:r>
            <a:r>
              <a:rPr lang="en-US"/>
              <a:t> </a:t>
            </a:r>
            <a:r>
              <a:rPr lang="en-US" err="1"/>
              <a:t>giá</a:t>
            </a:r>
            <a:r>
              <a:rPr lang="en-US"/>
              <a:t> </a:t>
            </a:r>
            <a:r>
              <a:rPr lang="en-US" err="1"/>
              <a:t>trị</a:t>
            </a:r>
            <a:r>
              <a:rPr lang="en-US"/>
              <a:t> </a:t>
            </a:r>
            <a:r>
              <a:rPr lang="en-US" err="1"/>
              <a:t>nhỏ</a:t>
            </a:r>
            <a:r>
              <a:rPr lang="en-US"/>
              <a:t> </a:t>
            </a:r>
            <a:r>
              <a:rPr lang="en-US" err="1"/>
              <a:t>nhất</a:t>
            </a:r>
            <a:r>
              <a:rPr lang="en-US"/>
              <a:t> </a:t>
            </a:r>
            <a:r>
              <a:rPr lang="en-US" err="1"/>
              <a:t>của</a:t>
            </a:r>
            <a:r>
              <a:rPr lang="en-US"/>
              <a:t> </a:t>
            </a:r>
            <a:r>
              <a:rPr lang="en-US" err="1"/>
              <a:t>mỗi</a:t>
            </a:r>
            <a:r>
              <a:rPr lang="en-US"/>
              <a:t> </a:t>
            </a:r>
            <a:r>
              <a:rPr lang="en-US" err="1"/>
              <a:t>cột</a:t>
            </a:r>
            <a:r>
              <a:rPr lang="en-US"/>
              <a:t> </a:t>
            </a:r>
            <a:r>
              <a:rPr lang="en-US" err="1"/>
              <a:t>là</a:t>
            </a:r>
            <a:r>
              <a:rPr lang="en-US"/>
              <a:t> </a:t>
            </a:r>
            <a:r>
              <a:rPr lang="en-US" err="1"/>
              <a:t>lấy</a:t>
            </a:r>
            <a:r>
              <a:rPr lang="en-US"/>
              <a:t> </a:t>
            </a:r>
            <a:r>
              <a:rPr lang="en-US" err="1"/>
              <a:t>ra</a:t>
            </a:r>
            <a:r>
              <a:rPr lang="en-US"/>
              <a:t> </a:t>
            </a:r>
            <a:r>
              <a:rPr lang="en-US" err="1"/>
              <a:t>được</a:t>
            </a:r>
            <a:r>
              <a:rPr lang="en-US"/>
              <a:t> </a:t>
            </a:r>
            <a:r>
              <a:rPr lang="en-US" err="1"/>
              <a:t>các</a:t>
            </a:r>
            <a:r>
              <a:rPr lang="en-US"/>
              <a:t> </a:t>
            </a:r>
            <a:r>
              <a:rPr lang="en-US" err="1"/>
              <a:t>cạnh</a:t>
            </a:r>
            <a:r>
              <a:rPr lang="en-US"/>
              <a:t> “</a:t>
            </a:r>
            <a:r>
              <a:rPr lang="en-US" err="1"/>
              <a:t>đi</a:t>
            </a:r>
            <a:r>
              <a:rPr lang="en-US"/>
              <a:t> </a:t>
            </a:r>
            <a:r>
              <a:rPr lang="en-US" err="1"/>
              <a:t>vào</a:t>
            </a:r>
            <a:r>
              <a:rPr lang="en-US"/>
              <a:t>” </a:t>
            </a:r>
            <a:r>
              <a:rPr lang="en-US" err="1"/>
              <a:t>nhỏ</a:t>
            </a:r>
            <a:r>
              <a:rPr lang="en-US"/>
              <a:t> </a:t>
            </a:r>
            <a:r>
              <a:rPr lang="en-US" err="1"/>
              <a:t>nhất</a:t>
            </a:r>
            <a:r>
              <a:rPr lang="en-US"/>
              <a:t> </a:t>
            </a:r>
            <a:r>
              <a:rPr lang="en-US" err="1"/>
              <a:t>của</a:t>
            </a:r>
            <a:r>
              <a:rPr lang="en-US"/>
              <a:t> </a:t>
            </a:r>
            <a:r>
              <a:rPr lang="en-US" err="1"/>
              <a:t>tất</a:t>
            </a:r>
            <a:r>
              <a:rPr lang="en-US"/>
              <a:t> </a:t>
            </a:r>
            <a:r>
              <a:rPr lang="en-US" err="1"/>
              <a:t>cả</a:t>
            </a:r>
            <a:r>
              <a:rPr lang="en-US"/>
              <a:t> </a:t>
            </a:r>
            <a:r>
              <a:rPr lang="en-US" err="1"/>
              <a:t>các</a:t>
            </a:r>
            <a:r>
              <a:rPr lang="en-US"/>
              <a:t> </a:t>
            </a:r>
            <a:r>
              <a:rPr lang="en-US" err="1"/>
              <a:t>đỉnh</a:t>
            </a:r>
            <a:endParaRPr lang="en-US"/>
          </a:p>
          <a:p>
            <a:r>
              <a:rPr lang="en-US" err="1"/>
              <a:t>Tổng</a:t>
            </a:r>
            <a:r>
              <a:rPr lang="en-US"/>
              <a:t> </a:t>
            </a:r>
            <a:r>
              <a:rPr lang="en-US" err="1"/>
              <a:t>thu</a:t>
            </a:r>
            <a:r>
              <a:rPr lang="en-US"/>
              <a:t> </a:t>
            </a:r>
            <a:r>
              <a:rPr lang="en-US" err="1"/>
              <a:t>được</a:t>
            </a:r>
            <a:r>
              <a:rPr lang="en-US"/>
              <a:t> </a:t>
            </a:r>
            <a:r>
              <a:rPr lang="en-US" err="1"/>
              <a:t>là</a:t>
            </a:r>
            <a:r>
              <a:rPr lang="en-US"/>
              <a:t> </a:t>
            </a:r>
            <a:r>
              <a:rPr lang="en-US" err="1"/>
              <a:t>tất</a:t>
            </a:r>
            <a:r>
              <a:rPr lang="en-US"/>
              <a:t> </a:t>
            </a:r>
            <a:r>
              <a:rPr lang="en-US" err="1"/>
              <a:t>cả</a:t>
            </a:r>
            <a:r>
              <a:rPr lang="en-US"/>
              <a:t> </a:t>
            </a:r>
            <a:r>
              <a:rPr lang="en-US" err="1"/>
              <a:t>các</a:t>
            </a:r>
            <a:r>
              <a:rPr lang="en-US"/>
              <a:t> </a:t>
            </a:r>
            <a:r>
              <a:rPr lang="en-US" err="1"/>
              <a:t>đường</a:t>
            </a:r>
            <a:r>
              <a:rPr lang="en-US"/>
              <a:t> </a:t>
            </a:r>
            <a:r>
              <a:rPr lang="en-US" err="1"/>
              <a:t>đi</a:t>
            </a:r>
            <a:r>
              <a:rPr lang="en-US"/>
              <a:t> </a:t>
            </a:r>
            <a:r>
              <a:rPr lang="en-US" err="1"/>
              <a:t>vào</a:t>
            </a:r>
            <a:r>
              <a:rPr lang="en-US"/>
              <a:t> </a:t>
            </a:r>
            <a:r>
              <a:rPr lang="en-US" err="1"/>
              <a:t>và</a:t>
            </a:r>
            <a:r>
              <a:rPr lang="en-US"/>
              <a:t> </a:t>
            </a:r>
            <a:r>
              <a:rPr lang="en-US" err="1"/>
              <a:t>đi</a:t>
            </a:r>
            <a:r>
              <a:rPr lang="en-US"/>
              <a:t> </a:t>
            </a:r>
            <a:r>
              <a:rPr lang="en-US" err="1"/>
              <a:t>ra</a:t>
            </a:r>
            <a:r>
              <a:rPr lang="en-US"/>
              <a:t> </a:t>
            </a:r>
            <a:r>
              <a:rPr lang="en-US" err="1"/>
              <a:t>nhỏ</a:t>
            </a:r>
            <a:r>
              <a:rPr lang="en-US"/>
              <a:t> </a:t>
            </a:r>
            <a:r>
              <a:rPr lang="en-US" err="1"/>
              <a:t>nhất</a:t>
            </a:r>
            <a:r>
              <a:rPr lang="en-US"/>
              <a:t> </a:t>
            </a:r>
            <a:r>
              <a:rPr lang="en-US" err="1"/>
              <a:t>của</a:t>
            </a:r>
            <a:r>
              <a:rPr lang="en-US"/>
              <a:t> </a:t>
            </a:r>
            <a:r>
              <a:rPr lang="en-US" err="1"/>
              <a:t>các</a:t>
            </a:r>
            <a:r>
              <a:rPr lang="en-US"/>
              <a:t> </a:t>
            </a:r>
            <a:r>
              <a:rPr lang="en-US" err="1"/>
              <a:t>đỉnh</a:t>
            </a:r>
            <a:r>
              <a:rPr lang="en-US"/>
              <a:t>, </a:t>
            </a:r>
            <a:r>
              <a:rPr lang="en-US" err="1"/>
              <a:t>nên</a:t>
            </a:r>
            <a:r>
              <a:rPr lang="en-US"/>
              <a:t> </a:t>
            </a:r>
            <a:r>
              <a:rPr lang="en-US" err="1"/>
              <a:t>nó</a:t>
            </a:r>
            <a:r>
              <a:rPr lang="en-US"/>
              <a:t> </a:t>
            </a:r>
            <a:r>
              <a:rPr lang="en-US" err="1"/>
              <a:t>mang</a:t>
            </a:r>
            <a:r>
              <a:rPr lang="en-US"/>
              <a:t> </a:t>
            </a:r>
            <a:r>
              <a:rPr lang="en-US" err="1"/>
              <a:t>giá</a:t>
            </a:r>
            <a:r>
              <a:rPr lang="en-US"/>
              <a:t> </a:t>
            </a:r>
            <a:r>
              <a:rPr lang="en-US" err="1"/>
              <a:t>trị</a:t>
            </a:r>
            <a:r>
              <a:rPr lang="en-US"/>
              <a:t> </a:t>
            </a:r>
            <a:r>
              <a:rPr lang="en-US" err="1"/>
              <a:t>ước</a:t>
            </a:r>
            <a:r>
              <a:rPr lang="en-US"/>
              <a:t> </a:t>
            </a:r>
            <a:r>
              <a:rPr lang="en-US" err="1"/>
              <a:t>tính</a:t>
            </a:r>
            <a:r>
              <a:rPr lang="en-US"/>
              <a:t> </a:t>
            </a:r>
            <a:r>
              <a:rPr lang="en-US" err="1"/>
              <a:t>cho</a:t>
            </a:r>
            <a:r>
              <a:rPr lang="en-US"/>
              <a:t> </a:t>
            </a:r>
            <a:r>
              <a:rPr lang="en-US" err="1"/>
              <a:t>giá</a:t>
            </a:r>
            <a:r>
              <a:rPr lang="en-US"/>
              <a:t> </a:t>
            </a:r>
            <a:r>
              <a:rPr lang="en-US" err="1"/>
              <a:t>trị</a:t>
            </a:r>
            <a:r>
              <a:rPr lang="en-US"/>
              <a:t> </a:t>
            </a:r>
            <a:r>
              <a:rPr lang="en-US" err="1"/>
              <a:t>của</a:t>
            </a:r>
            <a:r>
              <a:rPr lang="en-US"/>
              <a:t> chu </a:t>
            </a:r>
            <a:r>
              <a:rPr lang="en-US" err="1"/>
              <a:t>trình</a:t>
            </a:r>
            <a:r>
              <a:rPr lang="en-US"/>
              <a:t> </a:t>
            </a:r>
            <a:r>
              <a:rPr lang="en-US" err="1"/>
              <a:t>nhỏ</a:t>
            </a:r>
            <a:r>
              <a:rPr lang="en-US"/>
              <a:t> </a:t>
            </a:r>
            <a:r>
              <a:rPr lang="en-US" err="1"/>
              <a:t>cần</a:t>
            </a:r>
            <a:r>
              <a:rPr lang="en-US"/>
              <a:t> </a:t>
            </a:r>
            <a:r>
              <a:rPr lang="en-US" err="1"/>
              <a:t>tìm</a:t>
            </a:r>
            <a:endParaRPr lang="en-US"/>
          </a:p>
          <a:p>
            <a:r>
              <a:rPr lang="en-US" err="1"/>
              <a:t>Để</a:t>
            </a:r>
            <a:r>
              <a:rPr lang="en-US"/>
              <a:t> </a:t>
            </a:r>
            <a:r>
              <a:rPr lang="en-US" err="1"/>
              <a:t>lấy</a:t>
            </a:r>
            <a:r>
              <a:rPr lang="en-US"/>
              <a:t> </a:t>
            </a:r>
            <a:r>
              <a:rPr lang="en-US" err="1"/>
              <a:t>được</a:t>
            </a:r>
            <a:r>
              <a:rPr lang="en-US"/>
              <a:t> lower bound </a:t>
            </a:r>
            <a:r>
              <a:rPr lang="en-US" err="1"/>
              <a:t>của</a:t>
            </a:r>
            <a:r>
              <a:rPr lang="en-US"/>
              <a:t> </a:t>
            </a:r>
            <a:r>
              <a:rPr lang="en-US" err="1"/>
              <a:t>đường</a:t>
            </a:r>
            <a:r>
              <a:rPr lang="en-US"/>
              <a:t> </a:t>
            </a:r>
            <a:r>
              <a:rPr lang="en-US" err="1"/>
              <a:t>đi</a:t>
            </a:r>
            <a:r>
              <a:rPr lang="en-US"/>
              <a:t> </a:t>
            </a:r>
            <a:r>
              <a:rPr lang="en-US" err="1"/>
              <a:t>bắt</a:t>
            </a:r>
            <a:r>
              <a:rPr lang="en-US"/>
              <a:t> </a:t>
            </a:r>
            <a:r>
              <a:rPr lang="en-US" err="1"/>
              <a:t>đầu</a:t>
            </a:r>
            <a:r>
              <a:rPr lang="en-US"/>
              <a:t> </a:t>
            </a:r>
            <a:r>
              <a:rPr lang="en-US" err="1"/>
              <a:t>từ</a:t>
            </a:r>
            <a:r>
              <a:rPr lang="en-US"/>
              <a:t> node </a:t>
            </a:r>
            <a:r>
              <a:rPr lang="en-US" err="1"/>
              <a:t>gốc</a:t>
            </a:r>
            <a:r>
              <a:rPr lang="en-US"/>
              <a:t>, ta </a:t>
            </a:r>
            <a:r>
              <a:rPr lang="en-US" err="1"/>
              <a:t>giảm</a:t>
            </a:r>
            <a:r>
              <a:rPr lang="en-US"/>
              <a:t> </a:t>
            </a:r>
            <a:r>
              <a:rPr lang="en-US" err="1"/>
              <a:t>mỗi</a:t>
            </a:r>
            <a:r>
              <a:rPr lang="en-US"/>
              <a:t> </a:t>
            </a:r>
            <a:r>
              <a:rPr lang="en-US" err="1"/>
              <a:t>cột</a:t>
            </a:r>
            <a:r>
              <a:rPr lang="en-US"/>
              <a:t> </a:t>
            </a:r>
            <a:r>
              <a:rPr lang="en-US" err="1"/>
              <a:t>và</a:t>
            </a:r>
            <a:r>
              <a:rPr lang="en-US"/>
              <a:t> </a:t>
            </a:r>
            <a:r>
              <a:rPr lang="en-US" err="1"/>
              <a:t>hàng</a:t>
            </a:r>
            <a:r>
              <a:rPr lang="en-US"/>
              <a:t> </a:t>
            </a:r>
            <a:r>
              <a:rPr lang="en-US" err="1"/>
              <a:t>sao</a:t>
            </a:r>
            <a:r>
              <a:rPr lang="en-US"/>
              <a:t> </a:t>
            </a:r>
            <a:r>
              <a:rPr lang="en-US" err="1"/>
              <a:t>cho</a:t>
            </a:r>
            <a:r>
              <a:rPr lang="en-US"/>
              <a:t> </a:t>
            </a:r>
            <a:r>
              <a:rPr lang="en-US" err="1"/>
              <a:t>có</a:t>
            </a:r>
            <a:r>
              <a:rPr lang="en-US"/>
              <a:t> </a:t>
            </a:r>
            <a:r>
              <a:rPr lang="en-US" err="1"/>
              <a:t>ít</a:t>
            </a:r>
            <a:r>
              <a:rPr lang="en-US"/>
              <a:t> </a:t>
            </a:r>
            <a:r>
              <a:rPr lang="en-US" err="1"/>
              <a:t>nhất</a:t>
            </a:r>
            <a:r>
              <a:rPr lang="en-US"/>
              <a:t> </a:t>
            </a:r>
            <a:r>
              <a:rPr lang="en-US" err="1"/>
              <a:t>một</a:t>
            </a:r>
            <a:r>
              <a:rPr lang="en-US"/>
              <a:t> </a:t>
            </a:r>
            <a:r>
              <a:rPr lang="en-US" err="1"/>
              <a:t>số</a:t>
            </a:r>
            <a:r>
              <a:rPr lang="en-US"/>
              <a:t> 0 </a:t>
            </a:r>
            <a:r>
              <a:rPr lang="en-US" err="1"/>
              <a:t>trong</a:t>
            </a:r>
            <a:r>
              <a:rPr lang="en-US"/>
              <a:t> </a:t>
            </a:r>
            <a:r>
              <a:rPr lang="en-US" err="1"/>
              <a:t>mỗi</a:t>
            </a:r>
            <a:r>
              <a:rPr lang="en-US"/>
              <a:t> </a:t>
            </a:r>
            <a:r>
              <a:rPr lang="en-US" err="1"/>
              <a:t>hàng</a:t>
            </a:r>
            <a:r>
              <a:rPr lang="en-US"/>
              <a:t> </a:t>
            </a:r>
            <a:r>
              <a:rPr lang="en-US" err="1"/>
              <a:t>và</a:t>
            </a:r>
            <a:r>
              <a:rPr lang="en-US"/>
              <a:t> </a:t>
            </a:r>
            <a:r>
              <a:rPr lang="en-US" err="1"/>
              <a:t>cột</a:t>
            </a:r>
            <a:r>
              <a:rPr lang="en-US"/>
              <a:t>.</a:t>
            </a:r>
          </a:p>
          <a:p>
            <a:r>
              <a:rPr lang="en-US"/>
              <a:t>Cost </a:t>
            </a:r>
            <a:r>
              <a:rPr lang="en-US" err="1"/>
              <a:t>sẽ</a:t>
            </a:r>
            <a:r>
              <a:rPr lang="en-US"/>
              <a:t> </a:t>
            </a:r>
            <a:r>
              <a:rPr lang="en-US" err="1"/>
              <a:t>mang</a:t>
            </a:r>
            <a:r>
              <a:rPr lang="en-US"/>
              <a:t> ý </a:t>
            </a:r>
            <a:r>
              <a:rPr lang="en-US" err="1"/>
              <a:t>nghĩa</a:t>
            </a:r>
            <a:r>
              <a:rPr lang="en-US"/>
              <a:t> </a:t>
            </a:r>
            <a:r>
              <a:rPr lang="en-US" err="1"/>
              <a:t>ước</a:t>
            </a:r>
            <a:r>
              <a:rPr lang="en-US"/>
              <a:t> </a:t>
            </a:r>
            <a:r>
              <a:rPr lang="en-US" err="1"/>
              <a:t>tính</a:t>
            </a:r>
            <a:r>
              <a:rPr lang="en-US"/>
              <a:t> </a:t>
            </a:r>
            <a:r>
              <a:rPr lang="en-US" err="1"/>
              <a:t>đường</a:t>
            </a:r>
            <a:r>
              <a:rPr lang="en-US"/>
              <a:t> </a:t>
            </a:r>
            <a:r>
              <a:rPr lang="en-US" err="1"/>
              <a:t>đi</a:t>
            </a:r>
            <a:r>
              <a:rPr lang="en-US"/>
              <a:t> </a:t>
            </a:r>
            <a:r>
              <a:rPr lang="en-US" err="1"/>
              <a:t>ngắn</a:t>
            </a:r>
            <a:r>
              <a:rPr lang="en-US"/>
              <a:t> </a:t>
            </a:r>
            <a:r>
              <a:rPr lang="en-US" err="1"/>
              <a:t>nhất</a:t>
            </a:r>
            <a:r>
              <a:rPr lang="en-US"/>
              <a:t> </a:t>
            </a:r>
            <a:r>
              <a:rPr lang="en-US" err="1"/>
              <a:t>nếu</a:t>
            </a:r>
            <a:r>
              <a:rPr lang="en-US"/>
              <a:t> ta </a:t>
            </a:r>
            <a:r>
              <a:rPr lang="en-US" err="1"/>
              <a:t>tiếp</a:t>
            </a:r>
            <a:r>
              <a:rPr lang="en-US"/>
              <a:t> </a:t>
            </a:r>
            <a:r>
              <a:rPr lang="en-US" err="1"/>
              <a:t>tục</a:t>
            </a:r>
            <a:r>
              <a:rPr lang="en-US"/>
              <a:t> </a:t>
            </a:r>
            <a:r>
              <a:rPr lang="en-US" err="1"/>
              <a:t>giải</a:t>
            </a:r>
            <a:r>
              <a:rPr lang="en-US"/>
              <a:t> </a:t>
            </a:r>
            <a:r>
              <a:rPr lang="en-US" err="1"/>
              <a:t>theo</a:t>
            </a:r>
            <a:r>
              <a:rPr lang="en-US"/>
              <a:t> </a:t>
            </a:r>
            <a:r>
              <a:rPr lang="en-US" err="1"/>
              <a:t>nhánh</a:t>
            </a:r>
            <a:r>
              <a:rPr lang="en-US"/>
              <a:t> </a:t>
            </a:r>
            <a:r>
              <a:rPr lang="en-US" err="1"/>
              <a:t>từ</a:t>
            </a:r>
            <a:r>
              <a:rPr lang="en-US"/>
              <a:t> </a:t>
            </a:r>
            <a:r>
              <a:rPr lang="en-US" err="1"/>
              <a:t>đang</a:t>
            </a:r>
            <a:r>
              <a:rPr lang="en-US"/>
              <a:t> </a:t>
            </a:r>
            <a:r>
              <a:rPr lang="en-US" err="1"/>
              <a:t>xét</a:t>
            </a:r>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103</a:t>
            </a:fld>
            <a:endParaRPr lang="en-US"/>
          </a:p>
        </p:txBody>
      </p:sp>
    </p:spTree>
    <p:extLst>
      <p:ext uri="{BB962C8B-B14F-4D97-AF65-F5344CB8AC3E}">
        <p14:creationId xmlns:p14="http://schemas.microsoft.com/office/powerpoint/2010/main" val="2264899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8</a:t>
            </a:fld>
            <a:endParaRPr lang="en-US"/>
          </a:p>
        </p:txBody>
      </p:sp>
    </p:spTree>
    <p:extLst>
      <p:ext uri="{BB962C8B-B14F-4D97-AF65-F5344CB8AC3E}">
        <p14:creationId xmlns:p14="http://schemas.microsoft.com/office/powerpoint/2010/main" val="3354684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106</a:t>
            </a:fld>
            <a:endParaRPr lang="en-US"/>
          </a:p>
        </p:txBody>
      </p:sp>
    </p:spTree>
    <p:extLst>
      <p:ext uri="{BB962C8B-B14F-4D97-AF65-F5344CB8AC3E}">
        <p14:creationId xmlns:p14="http://schemas.microsoft.com/office/powerpoint/2010/main" val="804532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108</a:t>
            </a:fld>
            <a:endParaRPr lang="en-US"/>
          </a:p>
        </p:txBody>
      </p:sp>
    </p:spTree>
    <p:extLst>
      <p:ext uri="{BB962C8B-B14F-4D97-AF65-F5344CB8AC3E}">
        <p14:creationId xmlns:p14="http://schemas.microsoft.com/office/powerpoint/2010/main" val="3856912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109</a:t>
            </a:fld>
            <a:endParaRPr lang="en-US"/>
          </a:p>
        </p:txBody>
      </p:sp>
    </p:spTree>
    <p:extLst>
      <p:ext uri="{BB962C8B-B14F-4D97-AF65-F5344CB8AC3E}">
        <p14:creationId xmlns:p14="http://schemas.microsoft.com/office/powerpoint/2010/main" val="1104649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110</a:t>
            </a:fld>
            <a:endParaRPr lang="en-US"/>
          </a:p>
        </p:txBody>
      </p:sp>
    </p:spTree>
    <p:extLst>
      <p:ext uri="{BB962C8B-B14F-4D97-AF65-F5344CB8AC3E}">
        <p14:creationId xmlns:p14="http://schemas.microsoft.com/office/powerpoint/2010/main" val="4104175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111</a:t>
            </a:fld>
            <a:endParaRPr lang="en-US"/>
          </a:p>
        </p:txBody>
      </p:sp>
    </p:spTree>
    <p:extLst>
      <p:ext uri="{BB962C8B-B14F-4D97-AF65-F5344CB8AC3E}">
        <p14:creationId xmlns:p14="http://schemas.microsoft.com/office/powerpoint/2010/main" val="190369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112</a:t>
            </a:fld>
            <a:endParaRPr lang="en-US"/>
          </a:p>
        </p:txBody>
      </p:sp>
    </p:spTree>
    <p:extLst>
      <p:ext uri="{BB962C8B-B14F-4D97-AF65-F5344CB8AC3E}">
        <p14:creationId xmlns:p14="http://schemas.microsoft.com/office/powerpoint/2010/main" val="2634456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113</a:t>
            </a:fld>
            <a:endParaRPr lang="en-US"/>
          </a:p>
        </p:txBody>
      </p:sp>
    </p:spTree>
    <p:extLst>
      <p:ext uri="{BB962C8B-B14F-4D97-AF65-F5344CB8AC3E}">
        <p14:creationId xmlns:p14="http://schemas.microsoft.com/office/powerpoint/2010/main" val="311250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114</a:t>
            </a:fld>
            <a:endParaRPr lang="en-US"/>
          </a:p>
        </p:txBody>
      </p:sp>
    </p:spTree>
    <p:extLst>
      <p:ext uri="{BB962C8B-B14F-4D97-AF65-F5344CB8AC3E}">
        <p14:creationId xmlns:p14="http://schemas.microsoft.com/office/powerpoint/2010/main" val="736150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115</a:t>
            </a:fld>
            <a:endParaRPr lang="en-US"/>
          </a:p>
        </p:txBody>
      </p:sp>
    </p:spTree>
    <p:extLst>
      <p:ext uri="{BB962C8B-B14F-4D97-AF65-F5344CB8AC3E}">
        <p14:creationId xmlns:p14="http://schemas.microsoft.com/office/powerpoint/2010/main" val="3519873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116</a:t>
            </a:fld>
            <a:endParaRPr lang="en-US"/>
          </a:p>
        </p:txBody>
      </p:sp>
    </p:spTree>
    <p:extLst>
      <p:ext uri="{BB962C8B-B14F-4D97-AF65-F5344CB8AC3E}">
        <p14:creationId xmlns:p14="http://schemas.microsoft.com/office/powerpoint/2010/main" val="251249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9</a:t>
            </a:fld>
            <a:endParaRPr lang="en-US"/>
          </a:p>
        </p:txBody>
      </p:sp>
    </p:spTree>
    <p:extLst>
      <p:ext uri="{BB962C8B-B14F-4D97-AF65-F5344CB8AC3E}">
        <p14:creationId xmlns:p14="http://schemas.microsoft.com/office/powerpoint/2010/main" val="2699031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117</a:t>
            </a:fld>
            <a:endParaRPr lang="en-US"/>
          </a:p>
        </p:txBody>
      </p:sp>
    </p:spTree>
    <p:extLst>
      <p:ext uri="{BB962C8B-B14F-4D97-AF65-F5344CB8AC3E}">
        <p14:creationId xmlns:p14="http://schemas.microsoft.com/office/powerpoint/2010/main" val="31210717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118</a:t>
            </a:fld>
            <a:endParaRPr lang="en-US"/>
          </a:p>
        </p:txBody>
      </p:sp>
    </p:spTree>
    <p:extLst>
      <p:ext uri="{BB962C8B-B14F-4D97-AF65-F5344CB8AC3E}">
        <p14:creationId xmlns:p14="http://schemas.microsoft.com/office/powerpoint/2010/main" val="664471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119</a:t>
            </a:fld>
            <a:endParaRPr lang="en-US"/>
          </a:p>
        </p:txBody>
      </p:sp>
    </p:spTree>
    <p:extLst>
      <p:ext uri="{BB962C8B-B14F-4D97-AF65-F5344CB8AC3E}">
        <p14:creationId xmlns:p14="http://schemas.microsoft.com/office/powerpoint/2010/main" val="4021655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120</a:t>
            </a:fld>
            <a:endParaRPr lang="en-US"/>
          </a:p>
        </p:txBody>
      </p:sp>
    </p:spTree>
    <p:extLst>
      <p:ext uri="{BB962C8B-B14F-4D97-AF65-F5344CB8AC3E}">
        <p14:creationId xmlns:p14="http://schemas.microsoft.com/office/powerpoint/2010/main" val="2394832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121</a:t>
            </a:fld>
            <a:endParaRPr lang="en-US"/>
          </a:p>
        </p:txBody>
      </p:sp>
    </p:spTree>
    <p:extLst>
      <p:ext uri="{BB962C8B-B14F-4D97-AF65-F5344CB8AC3E}">
        <p14:creationId xmlns:p14="http://schemas.microsoft.com/office/powerpoint/2010/main" val="488751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122</a:t>
            </a:fld>
            <a:endParaRPr lang="en-US"/>
          </a:p>
        </p:txBody>
      </p:sp>
    </p:spTree>
    <p:extLst>
      <p:ext uri="{BB962C8B-B14F-4D97-AF65-F5344CB8AC3E}">
        <p14:creationId xmlns:p14="http://schemas.microsoft.com/office/powerpoint/2010/main" val="2236329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123</a:t>
            </a:fld>
            <a:endParaRPr lang="en-US"/>
          </a:p>
        </p:txBody>
      </p:sp>
    </p:spTree>
    <p:extLst>
      <p:ext uri="{BB962C8B-B14F-4D97-AF65-F5344CB8AC3E}">
        <p14:creationId xmlns:p14="http://schemas.microsoft.com/office/powerpoint/2010/main" val="2431929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124</a:t>
            </a:fld>
            <a:endParaRPr lang="en-US"/>
          </a:p>
        </p:txBody>
      </p:sp>
    </p:spTree>
    <p:extLst>
      <p:ext uri="{BB962C8B-B14F-4D97-AF65-F5344CB8AC3E}">
        <p14:creationId xmlns:p14="http://schemas.microsoft.com/office/powerpoint/2010/main" val="733990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125</a:t>
            </a:fld>
            <a:endParaRPr lang="en-US"/>
          </a:p>
        </p:txBody>
      </p:sp>
    </p:spTree>
    <p:extLst>
      <p:ext uri="{BB962C8B-B14F-4D97-AF65-F5344CB8AC3E}">
        <p14:creationId xmlns:p14="http://schemas.microsoft.com/office/powerpoint/2010/main" val="2012145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126</a:t>
            </a:fld>
            <a:endParaRPr lang="en-US"/>
          </a:p>
        </p:txBody>
      </p:sp>
    </p:spTree>
    <p:extLst>
      <p:ext uri="{BB962C8B-B14F-4D97-AF65-F5344CB8AC3E}">
        <p14:creationId xmlns:p14="http://schemas.microsoft.com/office/powerpoint/2010/main" val="1077771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10</a:t>
            </a:fld>
            <a:endParaRPr lang="en-US"/>
          </a:p>
        </p:txBody>
      </p:sp>
    </p:spTree>
    <p:extLst>
      <p:ext uri="{BB962C8B-B14F-4D97-AF65-F5344CB8AC3E}">
        <p14:creationId xmlns:p14="http://schemas.microsoft.com/office/powerpoint/2010/main" val="3285009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127</a:t>
            </a:fld>
            <a:endParaRPr lang="en-US"/>
          </a:p>
        </p:txBody>
      </p:sp>
    </p:spTree>
    <p:extLst>
      <p:ext uri="{BB962C8B-B14F-4D97-AF65-F5344CB8AC3E}">
        <p14:creationId xmlns:p14="http://schemas.microsoft.com/office/powerpoint/2010/main" val="22029280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128</a:t>
            </a:fld>
            <a:endParaRPr lang="en-US"/>
          </a:p>
        </p:txBody>
      </p:sp>
    </p:spTree>
    <p:extLst>
      <p:ext uri="{BB962C8B-B14F-4D97-AF65-F5344CB8AC3E}">
        <p14:creationId xmlns:p14="http://schemas.microsoft.com/office/powerpoint/2010/main" val="9639193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129</a:t>
            </a:fld>
            <a:endParaRPr lang="en-US"/>
          </a:p>
        </p:txBody>
      </p:sp>
    </p:spTree>
    <p:extLst>
      <p:ext uri="{BB962C8B-B14F-4D97-AF65-F5344CB8AC3E}">
        <p14:creationId xmlns:p14="http://schemas.microsoft.com/office/powerpoint/2010/main" val="5217477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130</a:t>
            </a:fld>
            <a:endParaRPr lang="en-US"/>
          </a:p>
        </p:txBody>
      </p:sp>
    </p:spTree>
    <p:extLst>
      <p:ext uri="{BB962C8B-B14F-4D97-AF65-F5344CB8AC3E}">
        <p14:creationId xmlns:p14="http://schemas.microsoft.com/office/powerpoint/2010/main" val="2106945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131</a:t>
            </a:fld>
            <a:endParaRPr lang="en-US"/>
          </a:p>
        </p:txBody>
      </p:sp>
    </p:spTree>
    <p:extLst>
      <p:ext uri="{BB962C8B-B14F-4D97-AF65-F5344CB8AC3E}">
        <p14:creationId xmlns:p14="http://schemas.microsoft.com/office/powerpoint/2010/main" val="1795067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132</a:t>
            </a:fld>
            <a:endParaRPr lang="en-US"/>
          </a:p>
        </p:txBody>
      </p:sp>
    </p:spTree>
    <p:extLst>
      <p:ext uri="{BB962C8B-B14F-4D97-AF65-F5344CB8AC3E}">
        <p14:creationId xmlns:p14="http://schemas.microsoft.com/office/powerpoint/2010/main" val="41889291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133</a:t>
            </a:fld>
            <a:endParaRPr lang="en-US"/>
          </a:p>
        </p:txBody>
      </p:sp>
    </p:spTree>
    <p:extLst>
      <p:ext uri="{BB962C8B-B14F-4D97-AF65-F5344CB8AC3E}">
        <p14:creationId xmlns:p14="http://schemas.microsoft.com/office/powerpoint/2010/main" val="3831405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134</a:t>
            </a:fld>
            <a:endParaRPr lang="en-US"/>
          </a:p>
        </p:txBody>
      </p:sp>
    </p:spTree>
    <p:extLst>
      <p:ext uri="{BB962C8B-B14F-4D97-AF65-F5344CB8AC3E}">
        <p14:creationId xmlns:p14="http://schemas.microsoft.com/office/powerpoint/2010/main" val="26190956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135</a:t>
            </a:fld>
            <a:endParaRPr lang="en-US"/>
          </a:p>
        </p:txBody>
      </p:sp>
    </p:spTree>
    <p:extLst>
      <p:ext uri="{BB962C8B-B14F-4D97-AF65-F5344CB8AC3E}">
        <p14:creationId xmlns:p14="http://schemas.microsoft.com/office/powerpoint/2010/main" val="36300429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136</a:t>
            </a:fld>
            <a:endParaRPr lang="en-US"/>
          </a:p>
        </p:txBody>
      </p:sp>
    </p:spTree>
    <p:extLst>
      <p:ext uri="{BB962C8B-B14F-4D97-AF65-F5344CB8AC3E}">
        <p14:creationId xmlns:p14="http://schemas.microsoft.com/office/powerpoint/2010/main" val="3640583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11</a:t>
            </a:fld>
            <a:endParaRPr lang="en-US"/>
          </a:p>
        </p:txBody>
      </p:sp>
    </p:spTree>
    <p:extLst>
      <p:ext uri="{BB962C8B-B14F-4D97-AF65-F5344CB8AC3E}">
        <p14:creationId xmlns:p14="http://schemas.microsoft.com/office/powerpoint/2010/main" val="24936362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137</a:t>
            </a:fld>
            <a:endParaRPr lang="en-US"/>
          </a:p>
        </p:txBody>
      </p:sp>
    </p:spTree>
    <p:extLst>
      <p:ext uri="{BB962C8B-B14F-4D97-AF65-F5344CB8AC3E}">
        <p14:creationId xmlns:p14="http://schemas.microsoft.com/office/powerpoint/2010/main" val="26658200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138</a:t>
            </a:fld>
            <a:endParaRPr lang="en-US"/>
          </a:p>
        </p:txBody>
      </p:sp>
    </p:spTree>
    <p:extLst>
      <p:ext uri="{BB962C8B-B14F-4D97-AF65-F5344CB8AC3E}">
        <p14:creationId xmlns:p14="http://schemas.microsoft.com/office/powerpoint/2010/main" val="34215260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139</a:t>
            </a:fld>
            <a:endParaRPr lang="en-US"/>
          </a:p>
        </p:txBody>
      </p:sp>
    </p:spTree>
    <p:extLst>
      <p:ext uri="{BB962C8B-B14F-4D97-AF65-F5344CB8AC3E}">
        <p14:creationId xmlns:p14="http://schemas.microsoft.com/office/powerpoint/2010/main" val="3887182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140</a:t>
            </a:fld>
            <a:endParaRPr lang="en-US"/>
          </a:p>
        </p:txBody>
      </p:sp>
    </p:spTree>
    <p:extLst>
      <p:ext uri="{BB962C8B-B14F-4D97-AF65-F5344CB8AC3E}">
        <p14:creationId xmlns:p14="http://schemas.microsoft.com/office/powerpoint/2010/main" val="19377580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141</a:t>
            </a:fld>
            <a:endParaRPr lang="en-US"/>
          </a:p>
        </p:txBody>
      </p:sp>
    </p:spTree>
    <p:extLst>
      <p:ext uri="{BB962C8B-B14F-4D97-AF65-F5344CB8AC3E}">
        <p14:creationId xmlns:p14="http://schemas.microsoft.com/office/powerpoint/2010/main" val="303302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142</a:t>
            </a:fld>
            <a:endParaRPr lang="en-US"/>
          </a:p>
        </p:txBody>
      </p:sp>
    </p:spTree>
    <p:extLst>
      <p:ext uri="{BB962C8B-B14F-4D97-AF65-F5344CB8AC3E}">
        <p14:creationId xmlns:p14="http://schemas.microsoft.com/office/powerpoint/2010/main" val="4148109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143</a:t>
            </a:fld>
            <a:endParaRPr lang="en-US"/>
          </a:p>
        </p:txBody>
      </p:sp>
    </p:spTree>
    <p:extLst>
      <p:ext uri="{BB962C8B-B14F-4D97-AF65-F5344CB8AC3E}">
        <p14:creationId xmlns:p14="http://schemas.microsoft.com/office/powerpoint/2010/main" val="6009079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144</a:t>
            </a:fld>
            <a:endParaRPr lang="en-US"/>
          </a:p>
        </p:txBody>
      </p:sp>
    </p:spTree>
    <p:extLst>
      <p:ext uri="{BB962C8B-B14F-4D97-AF65-F5344CB8AC3E}">
        <p14:creationId xmlns:p14="http://schemas.microsoft.com/office/powerpoint/2010/main" val="29449266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145</a:t>
            </a:fld>
            <a:endParaRPr lang="en-US"/>
          </a:p>
        </p:txBody>
      </p:sp>
    </p:spTree>
    <p:extLst>
      <p:ext uri="{BB962C8B-B14F-4D97-AF65-F5344CB8AC3E}">
        <p14:creationId xmlns:p14="http://schemas.microsoft.com/office/powerpoint/2010/main" val="37963895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146</a:t>
            </a:fld>
            <a:endParaRPr lang="en-US"/>
          </a:p>
        </p:txBody>
      </p:sp>
    </p:spTree>
    <p:extLst>
      <p:ext uri="{BB962C8B-B14F-4D97-AF65-F5344CB8AC3E}">
        <p14:creationId xmlns:p14="http://schemas.microsoft.com/office/powerpoint/2010/main" val="7715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FIFO: BFS</a:t>
            </a:r>
          </a:p>
          <a:p>
            <a:r>
              <a:rPr lang="en-US">
                <a:latin typeface="Calibri"/>
                <a:cs typeface="Calibri"/>
              </a:rPr>
              <a:t>LIFO: DFS</a:t>
            </a:r>
          </a:p>
          <a:p>
            <a:r>
              <a:rPr lang="en-US">
                <a:latin typeface="Calibri"/>
                <a:cs typeface="Calibri"/>
              </a:rPr>
              <a:t>LC: Priority </a:t>
            </a:r>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a:pPr>
                <a:defRPr/>
              </a:pPr>
              <a:t>12</a:t>
            </a:fld>
            <a:endParaRPr lang="en-US"/>
          </a:p>
        </p:txBody>
      </p:sp>
    </p:spTree>
    <p:extLst>
      <p:ext uri="{BB962C8B-B14F-4D97-AF65-F5344CB8AC3E}">
        <p14:creationId xmlns:p14="http://schemas.microsoft.com/office/powerpoint/2010/main" val="25500983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147</a:t>
            </a:fld>
            <a:endParaRPr lang="en-US"/>
          </a:p>
        </p:txBody>
      </p:sp>
    </p:spTree>
    <p:extLst>
      <p:ext uri="{BB962C8B-B14F-4D97-AF65-F5344CB8AC3E}">
        <p14:creationId xmlns:p14="http://schemas.microsoft.com/office/powerpoint/2010/main" val="15979622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148</a:t>
            </a:fld>
            <a:endParaRPr lang="en-US"/>
          </a:p>
        </p:txBody>
      </p:sp>
    </p:spTree>
    <p:extLst>
      <p:ext uri="{BB962C8B-B14F-4D97-AF65-F5344CB8AC3E}">
        <p14:creationId xmlns:p14="http://schemas.microsoft.com/office/powerpoint/2010/main" val="1707761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149</a:t>
            </a:fld>
            <a:endParaRPr lang="en-US"/>
          </a:p>
        </p:txBody>
      </p:sp>
    </p:spTree>
    <p:extLst>
      <p:ext uri="{BB962C8B-B14F-4D97-AF65-F5344CB8AC3E}">
        <p14:creationId xmlns:p14="http://schemas.microsoft.com/office/powerpoint/2010/main" val="3346192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150</a:t>
            </a:fld>
            <a:endParaRPr lang="en-US"/>
          </a:p>
        </p:txBody>
      </p:sp>
    </p:spTree>
    <p:extLst>
      <p:ext uri="{BB962C8B-B14F-4D97-AF65-F5344CB8AC3E}">
        <p14:creationId xmlns:p14="http://schemas.microsoft.com/office/powerpoint/2010/main" val="25957229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151</a:t>
            </a:fld>
            <a:endParaRPr lang="en-US"/>
          </a:p>
        </p:txBody>
      </p:sp>
    </p:spTree>
    <p:extLst>
      <p:ext uri="{BB962C8B-B14F-4D97-AF65-F5344CB8AC3E}">
        <p14:creationId xmlns:p14="http://schemas.microsoft.com/office/powerpoint/2010/main" val="2096486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152</a:t>
            </a:fld>
            <a:endParaRPr lang="en-US"/>
          </a:p>
        </p:txBody>
      </p:sp>
    </p:spTree>
    <p:extLst>
      <p:ext uri="{BB962C8B-B14F-4D97-AF65-F5344CB8AC3E}">
        <p14:creationId xmlns:p14="http://schemas.microsoft.com/office/powerpoint/2010/main" val="10068032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153</a:t>
            </a:fld>
            <a:endParaRPr lang="en-US"/>
          </a:p>
        </p:txBody>
      </p:sp>
    </p:spTree>
    <p:extLst>
      <p:ext uri="{BB962C8B-B14F-4D97-AF65-F5344CB8AC3E}">
        <p14:creationId xmlns:p14="http://schemas.microsoft.com/office/powerpoint/2010/main" val="23195128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154</a:t>
            </a:fld>
            <a:endParaRPr lang="en-US"/>
          </a:p>
        </p:txBody>
      </p:sp>
    </p:spTree>
    <p:extLst>
      <p:ext uri="{BB962C8B-B14F-4D97-AF65-F5344CB8AC3E}">
        <p14:creationId xmlns:p14="http://schemas.microsoft.com/office/powerpoint/2010/main" val="30917592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155</a:t>
            </a:fld>
            <a:endParaRPr lang="en-US"/>
          </a:p>
        </p:txBody>
      </p:sp>
    </p:spTree>
    <p:extLst>
      <p:ext uri="{BB962C8B-B14F-4D97-AF65-F5344CB8AC3E}">
        <p14:creationId xmlns:p14="http://schemas.microsoft.com/office/powerpoint/2010/main" val="28192746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156</a:t>
            </a:fld>
            <a:endParaRPr lang="en-US"/>
          </a:p>
        </p:txBody>
      </p:sp>
    </p:spTree>
    <p:extLst>
      <p:ext uri="{BB962C8B-B14F-4D97-AF65-F5344CB8AC3E}">
        <p14:creationId xmlns:p14="http://schemas.microsoft.com/office/powerpoint/2010/main" val="994218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42514639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007748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1941704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627414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63819334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8944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76553698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6/26/2022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6/26/2022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6218361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6/26/2022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9263459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6/26/2022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93050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6/26/2022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455159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6/26/2022</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6/26/2022</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6/26/2022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862001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80999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410200"/>
            <a:ext cx="10972800" cy="734960"/>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507318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267387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6/26/2022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6/26/2022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0">
            <a:lum/>
          </a:blip>
          <a:srcRect/>
          <a:stretch>
            <a:fillRect l="-1000" r="-1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99" r:id="rId4"/>
    <p:sldLayoutId id="2147483691" r:id="rId5"/>
    <p:sldLayoutId id="2147483692" r:id="rId6"/>
    <p:sldLayoutId id="2147483690" r:id="rId7"/>
    <p:sldLayoutId id="2147483689" r:id="rId8"/>
    <p:sldLayoutId id="2147483651" r:id="rId9"/>
    <p:sldLayoutId id="2147483652" r:id="rId10"/>
    <p:sldLayoutId id="2147483662" r:id="rId11"/>
    <p:sldLayoutId id="2147483678" r:id="rId12"/>
    <p:sldLayoutId id="2147483676" r:id="rId13"/>
    <p:sldLayoutId id="2147483663" r:id="rId14"/>
    <p:sldLayoutId id="2147483653" r:id="rId15"/>
    <p:sldLayoutId id="2147483679" r:id="rId16"/>
    <p:sldLayoutId id="2147483697" r:id="rId17"/>
    <p:sldLayoutId id="2147483698" r:id="rId18"/>
    <p:sldLayoutId id="2147483684" r:id="rId19"/>
    <p:sldLayoutId id="2147483695" r:id="rId20"/>
    <p:sldLayoutId id="2147483696" r:id="rId21"/>
    <p:sldLayoutId id="2147483694" r:id="rId22"/>
    <p:sldLayoutId id="2147483686" r:id="rId23"/>
    <p:sldLayoutId id="2147483688" r:id="rId24"/>
    <p:sldLayoutId id="2147483687" r:id="rId25"/>
    <p:sldLayoutId id="2147483654" r:id="rId26"/>
    <p:sldLayoutId id="2147483681" r:id="rId27"/>
    <p:sldLayoutId id="2147483680" r:id="rId28"/>
    <p:sldLayoutId id="2147483682" r:id="rId29"/>
    <p:sldLayoutId id="2147483683" r:id="rId30"/>
    <p:sldLayoutId id="2147483655" r:id="rId31"/>
    <p:sldLayoutId id="2147483656" r:id="rId32"/>
    <p:sldLayoutId id="2147483657" r:id="rId33"/>
    <p:sldLayoutId id="2147483658" r:id="rId34"/>
    <p:sldLayoutId id="2147483659" r:id="rId35"/>
    <p:sldLayoutId id="2147483660" r:id="rId36"/>
    <p:sldLayoutId id="2147483661" r:id="rId37"/>
    <p:sldLayoutId id="2147483693" r:id="rId38"/>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15.xml"/><Relationship Id="rId5" Type="http://schemas.openxmlformats.org/officeDocument/2006/relationships/image" Target="../media/image107.png"/><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image" Target="../media/image147.png"/></Relationships>
</file>

<file path=ppt/slides/_rels/slide1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image" Target="../media/image147.png"/></Relationships>
</file>

<file path=ppt/slides/_rels/slide19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9.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47.png"/><Relationship Id="rId4" Type="http://schemas.openxmlformats.org/officeDocument/2006/relationships/image" Target="../media/image148.png"/></Relationships>
</file>

<file path=ppt/slides/_rels/slide19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19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19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19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20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7.png"/><Relationship Id="rId7"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49.png"/><Relationship Id="rId4" Type="http://schemas.openxmlformats.org/officeDocument/2006/relationships/image" Target="../media/image154.png"/></Relationships>
</file>

<file path=ppt/slides/_rels/slide20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9.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4.png"/><Relationship Id="rId4" Type="http://schemas.openxmlformats.org/officeDocument/2006/relationships/image" Target="../media/image147.png"/></Relationships>
</file>

<file path=ppt/slides/_rels/slide20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60.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4.png"/><Relationship Id="rId4" Type="http://schemas.openxmlformats.org/officeDocument/2006/relationships/image" Target="../media/image147.png"/></Relationships>
</file>

<file path=ppt/slides/_rels/slide20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62.png"/><Relationship Id="rId4" Type="http://schemas.openxmlformats.org/officeDocument/2006/relationships/image" Target="../media/image154.png"/></Relationships>
</file>

<file path=ppt/slides/_rels/slide20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60.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54.png"/><Relationship Id="rId4" Type="http://schemas.openxmlformats.org/officeDocument/2006/relationships/image" Target="../media/image163.png"/></Relationships>
</file>

<file path=ppt/slides/_rels/slide20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60.png"/><Relationship Id="rId7"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54.png"/><Relationship Id="rId4" Type="http://schemas.openxmlformats.org/officeDocument/2006/relationships/image" Target="../media/image164.png"/></Relationships>
</file>

<file path=ppt/slides/_rels/slide20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6.png"/><Relationship Id="rId7"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image" Target="../media/image158.png"/></Relationships>
</file>

<file path=ppt/slides/_rels/slide2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image" Target="../media/image15.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7.png"/></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37.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40.png"/></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42.png"/></Relationships>
</file>

<file path=ppt/slides/_rels/slide5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43.png"/></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png"/><Relationship Id="rId18" Type="http://schemas.openxmlformats.org/officeDocument/2006/relationships/image" Target="../media/image17.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8.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6.png"/><Relationship Id="rId10" Type="http://schemas.openxmlformats.org/officeDocument/2006/relationships/image" Target="../media/image30.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5.png"/><Relationship Id="rId22"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58.png"/><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59.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66.png"/><Relationship Id="rId11" Type="http://schemas.openxmlformats.org/officeDocument/2006/relationships/image" Target="../media/image60.png"/><Relationship Id="rId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58.png"/></Relationships>
</file>

<file path=ppt/slides/_rels/slide7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38.xml"/><Relationship Id="rId6" Type="http://schemas.openxmlformats.org/officeDocument/2006/relationships/image" Target="../media/image66.png"/><Relationship Id="rId11" Type="http://schemas.openxmlformats.org/officeDocument/2006/relationships/image" Target="../media/image61.pn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59.png"/></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8.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38.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38.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58.png"/></Relationships>
</file>

<file path=ppt/slides/_rels/slide7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38.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58.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60.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2.xml"/><Relationship Id="rId16" Type="http://schemas.openxmlformats.org/officeDocument/2006/relationships/image" Target="../media/image58.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60.png"/><Relationship Id="rId2" Type="http://schemas.openxmlformats.org/officeDocument/2006/relationships/notesSlide" Target="../notesSlides/notesSlide33.xml"/><Relationship Id="rId16" Type="http://schemas.openxmlformats.org/officeDocument/2006/relationships/image" Target="../media/image58.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4.xml"/><Relationship Id="rId16" Type="http://schemas.openxmlformats.org/officeDocument/2006/relationships/image" Target="../media/image76.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60.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5.xml"/><Relationship Id="rId16" Type="http://schemas.openxmlformats.org/officeDocument/2006/relationships/image" Target="../media/image76.png"/><Relationship Id="rId20" Type="http://schemas.openxmlformats.org/officeDocument/2006/relationships/image" Target="../media/image73.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6.xml"/><Relationship Id="rId16" Type="http://schemas.openxmlformats.org/officeDocument/2006/relationships/image" Target="../media/image76.png"/><Relationship Id="rId20" Type="http://schemas.openxmlformats.org/officeDocument/2006/relationships/image" Target="../media/image73.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7.xml"/><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8.xml"/><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77.png"/><Relationship Id="rId2" Type="http://schemas.openxmlformats.org/officeDocument/2006/relationships/notesSlide" Target="../notesSlides/notesSlide39.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9.png"/><Relationship Id="rId19" Type="http://schemas.openxmlformats.org/officeDocument/2006/relationships/image" Target="../media/image60.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86.jpeg"/></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E99F-98AE-48D4-96DD-B4149671A560}"/>
              </a:ext>
            </a:extLst>
          </p:cNvPr>
          <p:cNvSpPr>
            <a:spLocks noGrp="1"/>
          </p:cNvSpPr>
          <p:nvPr>
            <p:ph type="ctrTitle"/>
          </p:nvPr>
        </p:nvSpPr>
        <p:spPr/>
        <p:txBody>
          <a:bodyPr/>
          <a:lstStyle/>
          <a:p>
            <a:r>
              <a:rPr lang="en-US"/>
              <a:t>ĐỒ ÁN CUỐI KỲ</a:t>
            </a:r>
            <a:br>
              <a:rPr lang="en-US"/>
            </a:br>
            <a:r>
              <a:rPr lang="en-US"/>
              <a:t>BRANCH AND BOUND, ALPHA-BETA PRUNING</a:t>
            </a:r>
          </a:p>
        </p:txBody>
      </p:sp>
      <p:sp>
        <p:nvSpPr>
          <p:cNvPr id="5" name="Subtitle 4">
            <a:extLst>
              <a:ext uri="{FF2B5EF4-FFF2-40B4-BE49-F238E27FC236}">
                <a16:creationId xmlns:a16="http://schemas.microsoft.com/office/drawing/2014/main" id="{3CEF2D3F-9DF7-4E24-9981-359DB558E96B}"/>
              </a:ext>
            </a:extLst>
          </p:cNvPr>
          <p:cNvSpPr>
            <a:spLocks noGrp="1"/>
          </p:cNvSpPr>
          <p:nvPr>
            <p:ph type="subTitle" idx="1"/>
          </p:nvPr>
        </p:nvSpPr>
        <p:spPr/>
        <p:txBody>
          <a:bodyPr/>
          <a:lstStyle/>
          <a:p>
            <a:r>
              <a:rPr lang="en-US"/>
              <a:t>Lê </a:t>
            </a:r>
            <a:r>
              <a:rPr lang="en-US" err="1"/>
              <a:t>Trương</a:t>
            </a:r>
            <a:r>
              <a:rPr lang="en-US"/>
              <a:t> </a:t>
            </a:r>
            <a:r>
              <a:rPr lang="en-US" err="1"/>
              <a:t>Ngọc</a:t>
            </a:r>
            <a:r>
              <a:rPr lang="en-US"/>
              <a:t> </a:t>
            </a:r>
            <a:r>
              <a:rPr lang="en-US" err="1"/>
              <a:t>Hải</a:t>
            </a:r>
            <a:r>
              <a:rPr lang="en-US"/>
              <a:t> - 20520481</a:t>
            </a:r>
          </a:p>
          <a:p>
            <a:r>
              <a:rPr lang="en-US">
                <a:solidFill>
                  <a:srgbClr val="FF0000"/>
                </a:solidFill>
              </a:rPr>
              <a:t>Lê </a:t>
            </a:r>
            <a:r>
              <a:rPr lang="en-US" err="1">
                <a:solidFill>
                  <a:srgbClr val="FF0000"/>
                </a:solidFill>
              </a:rPr>
              <a:t>Thị</a:t>
            </a:r>
            <a:r>
              <a:rPr lang="en-US">
                <a:solidFill>
                  <a:srgbClr val="FF0000"/>
                </a:solidFill>
              </a:rPr>
              <a:t> </a:t>
            </a:r>
            <a:r>
              <a:rPr lang="en-US" err="1">
                <a:solidFill>
                  <a:srgbClr val="FF0000"/>
                </a:solidFill>
              </a:rPr>
              <a:t>Phương</a:t>
            </a:r>
            <a:r>
              <a:rPr lang="en-US">
                <a:solidFill>
                  <a:srgbClr val="FF0000"/>
                </a:solidFill>
              </a:rPr>
              <a:t> </a:t>
            </a:r>
            <a:r>
              <a:rPr lang="en-US" err="1">
                <a:solidFill>
                  <a:srgbClr val="FF0000"/>
                </a:solidFill>
              </a:rPr>
              <a:t>Vy</a:t>
            </a:r>
            <a:r>
              <a:rPr lang="en-US">
                <a:solidFill>
                  <a:srgbClr val="FF0000"/>
                </a:solidFill>
              </a:rPr>
              <a:t> - 20520355</a:t>
            </a:r>
          </a:p>
          <a:p>
            <a:r>
              <a:rPr lang="en-US" err="1"/>
              <a:t>Lại</a:t>
            </a:r>
            <a:r>
              <a:rPr lang="en-US"/>
              <a:t> </a:t>
            </a:r>
            <a:r>
              <a:rPr lang="en-US" err="1"/>
              <a:t>Chí</a:t>
            </a:r>
            <a:r>
              <a:rPr lang="en-US"/>
              <a:t> </a:t>
            </a:r>
            <a:r>
              <a:rPr lang="en-US" err="1"/>
              <a:t>Thiện</a:t>
            </a:r>
            <a:r>
              <a:rPr lang="en-US"/>
              <a:t> - 20520309</a:t>
            </a:r>
          </a:p>
          <a:p>
            <a:r>
              <a:rPr lang="en-US" err="1">
                <a:solidFill>
                  <a:srgbClr val="FF0000"/>
                </a:solidFill>
              </a:rPr>
              <a:t>Nguyễn</a:t>
            </a:r>
            <a:r>
              <a:rPr lang="en-US">
                <a:solidFill>
                  <a:srgbClr val="FF0000"/>
                </a:solidFill>
              </a:rPr>
              <a:t> </a:t>
            </a:r>
            <a:r>
              <a:rPr lang="en-US" err="1">
                <a:solidFill>
                  <a:srgbClr val="FF0000"/>
                </a:solidFill>
              </a:rPr>
              <a:t>Nhật</a:t>
            </a:r>
            <a:r>
              <a:rPr lang="en-US">
                <a:solidFill>
                  <a:srgbClr val="FF0000"/>
                </a:solidFill>
              </a:rPr>
              <a:t> </a:t>
            </a:r>
            <a:r>
              <a:rPr lang="en-US" err="1">
                <a:solidFill>
                  <a:srgbClr val="FF0000"/>
                </a:solidFill>
              </a:rPr>
              <a:t>Trường</a:t>
            </a:r>
            <a:r>
              <a:rPr lang="en-US">
                <a:solidFill>
                  <a:srgbClr val="FF0000"/>
                </a:solidFill>
              </a:rPr>
              <a:t> - 20522087</a:t>
            </a:r>
            <a:endParaRPr lang="en-US"/>
          </a:p>
          <a:p>
            <a:endParaRPr lang="en-US"/>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FIFO Branch and Bound</a:t>
            </a:r>
          </a:p>
        </p:txBody>
      </p:sp>
      <p:cxnSp>
        <p:nvCxnSpPr>
          <p:cNvPr id="4" name="Straight Connector 3">
            <a:extLst>
              <a:ext uri="{FF2B5EF4-FFF2-40B4-BE49-F238E27FC236}">
                <a16:creationId xmlns:a16="http://schemas.microsoft.com/office/drawing/2014/main" id="{94439CAC-C458-5D16-BBE2-E1D7517A0BFF}"/>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705ACD-0BD4-89F1-9643-AB4581BE5B4F}"/>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A0C982-E485-0F15-A132-4ABFC185387A}"/>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8B50D28-3AB2-5E6D-F049-E56F603C1CB4}"/>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E8181DFC-6B68-92AE-49EF-6B049F0329E6}"/>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78E8CF8D-C8FE-EB01-EB01-E31A5B746AA1}"/>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DF096DE1-69EB-632A-2E1C-C87E78C42D41}"/>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80086EEE-48B5-CDFE-04CF-D9B198587CBE}"/>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0CECD47-DEFF-493C-C37F-83EE9E619F0F}"/>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734A624C-E2F2-EA88-C750-314360C2E383}"/>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D7680C96-F950-4736-1CAD-514A27243011}"/>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9E2E1DEF-329C-3813-9F23-313395B63C1C}"/>
              </a:ext>
            </a:extLst>
          </p:cNvPr>
          <p:cNvSpPr/>
          <p:nvPr/>
        </p:nvSpPr>
        <p:spPr>
          <a:xfrm>
            <a:off x="2072464" y="376624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5C3A476-01AF-9611-C5BD-2FFA13EDDCCD}"/>
              </a:ext>
            </a:extLst>
          </p:cNvPr>
          <p:cNvSpPr txBox="1"/>
          <p:nvPr/>
        </p:nvSpPr>
        <p:spPr>
          <a:xfrm>
            <a:off x="2148631" y="3822207"/>
            <a:ext cx="312906" cy="369332"/>
          </a:xfrm>
          <a:prstGeom prst="rect">
            <a:avLst/>
          </a:prstGeom>
          <a:noFill/>
        </p:spPr>
        <p:txBody>
          <a:bodyPr wrap="none" rtlCol="0">
            <a:spAutoFit/>
          </a:bodyPr>
          <a:lstStyle/>
          <a:p>
            <a:r>
              <a:rPr lang="en-US"/>
              <a:t>5</a:t>
            </a:r>
            <a:endParaRPr lang="en-SG"/>
          </a:p>
        </p:txBody>
      </p:sp>
      <p:sp>
        <p:nvSpPr>
          <p:cNvPr id="17" name="Oval 16">
            <a:extLst>
              <a:ext uri="{FF2B5EF4-FFF2-40B4-BE49-F238E27FC236}">
                <a16:creationId xmlns:a16="http://schemas.microsoft.com/office/drawing/2014/main" id="{D44C0075-E6B7-3CB0-5137-349557DB5BC7}"/>
              </a:ext>
            </a:extLst>
          </p:cNvPr>
          <p:cNvSpPr/>
          <p:nvPr/>
        </p:nvSpPr>
        <p:spPr>
          <a:xfrm>
            <a:off x="3835950" y="376624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108B4DC8-25DF-9417-8F58-AB9A038EE16F}"/>
              </a:ext>
            </a:extLst>
          </p:cNvPr>
          <p:cNvSpPr txBox="1"/>
          <p:nvPr/>
        </p:nvSpPr>
        <p:spPr>
          <a:xfrm>
            <a:off x="3912117" y="3822207"/>
            <a:ext cx="312906" cy="369332"/>
          </a:xfrm>
          <a:prstGeom prst="rect">
            <a:avLst/>
          </a:prstGeom>
          <a:noFill/>
        </p:spPr>
        <p:txBody>
          <a:bodyPr wrap="none" rtlCol="0">
            <a:spAutoFit/>
          </a:bodyPr>
          <a:lstStyle/>
          <a:p>
            <a:r>
              <a:rPr lang="en-US"/>
              <a:t>6</a:t>
            </a:r>
            <a:endParaRPr lang="en-SG"/>
          </a:p>
        </p:txBody>
      </p:sp>
      <p:cxnSp>
        <p:nvCxnSpPr>
          <p:cNvPr id="19" name="Straight Connector 18">
            <a:extLst>
              <a:ext uri="{FF2B5EF4-FFF2-40B4-BE49-F238E27FC236}">
                <a16:creationId xmlns:a16="http://schemas.microsoft.com/office/drawing/2014/main" id="{74833AEF-FC55-C0B0-35A7-65631E93C1CE}"/>
              </a:ext>
            </a:extLst>
          </p:cNvPr>
          <p:cNvCxnSpPr>
            <a:cxnSpLocks/>
            <a:stCxn id="9" idx="4"/>
            <a:endCxn id="15" idx="0"/>
          </p:cNvCxnSpPr>
          <p:nvPr/>
        </p:nvCxnSpPr>
        <p:spPr>
          <a:xfrm flipH="1">
            <a:off x="2317908" y="3091104"/>
            <a:ext cx="939074" cy="67513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44F4EB-EDDD-3194-4641-E27E70786C19}"/>
              </a:ext>
            </a:extLst>
          </p:cNvPr>
          <p:cNvCxnSpPr>
            <a:cxnSpLocks/>
            <a:stCxn id="9" idx="4"/>
            <a:endCxn id="17" idx="0"/>
          </p:cNvCxnSpPr>
          <p:nvPr/>
        </p:nvCxnSpPr>
        <p:spPr>
          <a:xfrm>
            <a:off x="3256982" y="3091104"/>
            <a:ext cx="824412" cy="67513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38DFC2E-93A2-3FDF-444A-F77C5E51279B}"/>
              </a:ext>
            </a:extLst>
          </p:cNvPr>
          <p:cNvSpPr/>
          <p:nvPr/>
        </p:nvSpPr>
        <p:spPr>
          <a:xfrm>
            <a:off x="10193754" y="3071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A8A64D0E-1895-5FC4-9542-213BD16793DC}"/>
              </a:ext>
            </a:extLst>
          </p:cNvPr>
          <p:cNvSpPr txBox="1"/>
          <p:nvPr/>
        </p:nvSpPr>
        <p:spPr>
          <a:xfrm>
            <a:off x="10269921" y="3127393"/>
            <a:ext cx="312906" cy="369332"/>
          </a:xfrm>
          <a:prstGeom prst="rect">
            <a:avLst/>
          </a:prstGeom>
          <a:noFill/>
        </p:spPr>
        <p:txBody>
          <a:bodyPr wrap="none" rtlCol="0">
            <a:spAutoFit/>
          </a:bodyPr>
          <a:lstStyle/>
          <a:p>
            <a:r>
              <a:rPr lang="en-US"/>
              <a:t>6</a:t>
            </a:r>
            <a:endParaRPr lang="en-SG"/>
          </a:p>
        </p:txBody>
      </p:sp>
      <p:sp>
        <p:nvSpPr>
          <p:cNvPr id="23" name="Oval 22">
            <a:extLst>
              <a:ext uri="{FF2B5EF4-FFF2-40B4-BE49-F238E27FC236}">
                <a16:creationId xmlns:a16="http://schemas.microsoft.com/office/drawing/2014/main" id="{FDA91ACF-7EAF-3876-3FB3-3AD0852555ED}"/>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9D5CBA8A-6701-37BD-7584-BBD3F76CFBAF}"/>
              </a:ext>
            </a:extLst>
          </p:cNvPr>
          <p:cNvSpPr txBox="1"/>
          <p:nvPr/>
        </p:nvSpPr>
        <p:spPr>
          <a:xfrm>
            <a:off x="10269921" y="3687449"/>
            <a:ext cx="312906" cy="369332"/>
          </a:xfrm>
          <a:prstGeom prst="rect">
            <a:avLst/>
          </a:prstGeom>
          <a:noFill/>
        </p:spPr>
        <p:txBody>
          <a:bodyPr wrap="none" rtlCol="0">
            <a:spAutoFit/>
          </a:bodyPr>
          <a:lstStyle/>
          <a:p>
            <a:r>
              <a:rPr lang="en-US"/>
              <a:t>5</a:t>
            </a:r>
            <a:endParaRPr lang="en-SG"/>
          </a:p>
        </p:txBody>
      </p:sp>
      <p:sp>
        <p:nvSpPr>
          <p:cNvPr id="25" name="Oval 24">
            <a:extLst>
              <a:ext uri="{FF2B5EF4-FFF2-40B4-BE49-F238E27FC236}">
                <a16:creationId xmlns:a16="http://schemas.microsoft.com/office/drawing/2014/main" id="{431868A6-014C-7590-3056-210DA3A809E8}"/>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13284BCE-A7D6-CB2E-24A8-C772F7518FA0}"/>
              </a:ext>
            </a:extLst>
          </p:cNvPr>
          <p:cNvSpPr txBox="1"/>
          <p:nvPr/>
        </p:nvSpPr>
        <p:spPr>
          <a:xfrm>
            <a:off x="10269921" y="4247505"/>
            <a:ext cx="312906" cy="369332"/>
          </a:xfrm>
          <a:prstGeom prst="rect">
            <a:avLst/>
          </a:prstGeom>
          <a:noFill/>
        </p:spPr>
        <p:txBody>
          <a:bodyPr wrap="none" rtlCol="0">
            <a:spAutoFit/>
          </a:bodyPr>
          <a:lstStyle/>
          <a:p>
            <a:r>
              <a:rPr lang="en-US"/>
              <a:t>4</a:t>
            </a:r>
            <a:endParaRPr lang="en-SG"/>
          </a:p>
        </p:txBody>
      </p:sp>
      <p:sp>
        <p:nvSpPr>
          <p:cNvPr id="27" name="Oval 26">
            <a:extLst>
              <a:ext uri="{FF2B5EF4-FFF2-40B4-BE49-F238E27FC236}">
                <a16:creationId xmlns:a16="http://schemas.microsoft.com/office/drawing/2014/main" id="{D21E27C9-6832-C074-7871-E344C0A93C8D}"/>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50778315-24B5-6964-3313-2FA6CE1ACEB1}"/>
              </a:ext>
            </a:extLst>
          </p:cNvPr>
          <p:cNvSpPr txBox="1"/>
          <p:nvPr/>
        </p:nvSpPr>
        <p:spPr>
          <a:xfrm>
            <a:off x="10269921" y="4803656"/>
            <a:ext cx="312906" cy="369332"/>
          </a:xfrm>
          <a:prstGeom prst="rect">
            <a:avLst/>
          </a:prstGeom>
          <a:noFill/>
        </p:spPr>
        <p:txBody>
          <a:bodyPr wrap="none" rtlCol="0">
            <a:spAutoFit/>
          </a:bodyPr>
          <a:lstStyle/>
          <a:p>
            <a:r>
              <a:rPr lang="en-US"/>
              <a:t>3</a:t>
            </a:r>
            <a:endParaRPr lang="en-SG"/>
          </a:p>
        </p:txBody>
      </p:sp>
      <p:cxnSp>
        <p:nvCxnSpPr>
          <p:cNvPr id="29" name="Straight Connector 28">
            <a:extLst>
              <a:ext uri="{FF2B5EF4-FFF2-40B4-BE49-F238E27FC236}">
                <a16:creationId xmlns:a16="http://schemas.microsoft.com/office/drawing/2014/main" id="{3C8AD6CC-A6CF-549F-336F-2CC987A3C663}"/>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7DA4AA-061B-EDE8-0586-72C57438A6CF}"/>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31A99B-8BC5-EC15-A758-31559CCA09F1}"/>
              </a:ext>
            </a:extLst>
          </p:cNvPr>
          <p:cNvSpPr txBox="1"/>
          <p:nvPr/>
        </p:nvSpPr>
        <p:spPr>
          <a:xfrm>
            <a:off x="11016342" y="2494763"/>
            <a:ext cx="583814"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IN</a:t>
            </a:r>
            <a:endParaRPr lang="en-SG" sz="2800" b="1">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BBE50BD-21F2-6180-6FA0-FACA8170CB55}"/>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8110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Traveling Salesman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a:solidFill>
                      <a:srgbClr val="0066FF"/>
                    </a:solidFill>
                  </a:rPr>
                  <a:t>Khai </a:t>
                </a:r>
                <a:r>
                  <a:rPr lang="en-US" err="1">
                    <a:solidFill>
                      <a:srgbClr val="0066FF"/>
                    </a:solidFill>
                  </a:rPr>
                  <a:t>triển</a:t>
                </a:r>
                <a:r>
                  <a:rPr lang="en-US">
                    <a:solidFill>
                      <a:srgbClr val="0066FF"/>
                    </a:solidFill>
                  </a:rPr>
                  <a:t> </a:t>
                </a:r>
                <a:r>
                  <a:rPr lang="en-US" err="1">
                    <a:solidFill>
                      <a:srgbClr val="0066FF"/>
                    </a:solidFill>
                  </a:rPr>
                  <a:t>không</a:t>
                </a:r>
                <a:r>
                  <a:rPr lang="en-US">
                    <a:solidFill>
                      <a:srgbClr val="0066FF"/>
                    </a:solidFill>
                  </a:rPr>
                  <a:t> </a:t>
                </a:r>
                <a:r>
                  <a:rPr lang="en-US" err="1">
                    <a:solidFill>
                      <a:srgbClr val="0066FF"/>
                    </a:solidFill>
                  </a:rPr>
                  <a:t>gian</a:t>
                </a:r>
                <a:r>
                  <a:rPr lang="en-US">
                    <a:solidFill>
                      <a:srgbClr val="0066FF"/>
                    </a:solidFill>
                  </a:rPr>
                  <a:t> </a:t>
                </a:r>
                <a:r>
                  <a:rPr lang="en-US" err="1">
                    <a:solidFill>
                      <a:srgbClr val="0066FF"/>
                    </a:solidFill>
                  </a:rPr>
                  <a:t>trạng</a:t>
                </a:r>
                <a:r>
                  <a:rPr lang="en-US">
                    <a:solidFill>
                      <a:srgbClr val="0066FF"/>
                    </a:solidFill>
                  </a:rPr>
                  <a:t> </a:t>
                </a:r>
                <a:r>
                  <a:rPr lang="en-US" err="1">
                    <a:solidFill>
                      <a:srgbClr val="0066FF"/>
                    </a:solidFill>
                  </a:rPr>
                  <a:t>thái</a:t>
                </a:r>
                <a:r>
                  <a:rPr lang="en-US">
                    <a:solidFill>
                      <a:srgbClr val="0066FF"/>
                    </a:solidFill>
                  </a:rPr>
                  <a:t>:</a:t>
                </a:r>
              </a:p>
              <a:p>
                <a:pPr lvl="1" algn="just"/>
                <a:r>
                  <a:rPr lang="en-US" b="0" err="1">
                    <a:solidFill>
                      <a:srgbClr val="FF0000"/>
                    </a:solidFill>
                    <a:latin typeface="Cambria Math" panose="02040503050406030204" pitchFamily="18" charset="0"/>
                  </a:rPr>
                  <a:t>Tại</a:t>
                </a:r>
                <a:r>
                  <a:rPr lang="en-US" b="0">
                    <a:solidFill>
                      <a:srgbClr val="FF0000"/>
                    </a:solidFill>
                    <a:latin typeface="Cambria Math" panose="02040503050406030204" pitchFamily="18" charset="0"/>
                  </a:rPr>
                  <a:t> 1 node:</a:t>
                </a:r>
              </a:p>
              <a:p>
                <a:pPr lvl="2" algn="just"/>
                <a:r>
                  <a:rPr lang="en-US">
                    <a:latin typeface="Cambria Math" panose="02040503050406030204" pitchFamily="18" charset="0"/>
                  </a:rPr>
                  <a:t>matrix: ma </a:t>
                </a:r>
                <a:r>
                  <a:rPr lang="en-US" err="1">
                    <a:latin typeface="Cambria Math" panose="02040503050406030204" pitchFamily="18" charset="0"/>
                  </a:rPr>
                  <a:t>trận</a:t>
                </a:r>
                <a:r>
                  <a:rPr lang="en-US">
                    <a:latin typeface="Cambria Math" panose="02040503050406030204" pitchFamily="18" charset="0"/>
                  </a:rPr>
                  <a:t> </a:t>
                </a:r>
                <a:r>
                  <a:rPr lang="en-US" err="1">
                    <a:latin typeface="Cambria Math" panose="02040503050406030204" pitchFamily="18" charset="0"/>
                  </a:rPr>
                  <a:t>giảm</a:t>
                </a:r>
                <a:r>
                  <a:rPr lang="en-US">
                    <a:latin typeface="Cambria Math" panose="02040503050406030204" pitchFamily="18" charset="0"/>
                  </a:rPr>
                  <a:t> </a:t>
                </a:r>
                <a:r>
                  <a:rPr lang="en-US" err="1">
                    <a:latin typeface="Cambria Math" panose="02040503050406030204" pitchFamily="18" charset="0"/>
                  </a:rPr>
                  <a:t>của</a:t>
                </a:r>
                <a:r>
                  <a:rPr lang="en-US">
                    <a:latin typeface="Cambria Math" panose="02040503050406030204" pitchFamily="18" charset="0"/>
                  </a:rPr>
                  <a:t> node</a:t>
                </a:r>
                <a:endParaRPr lang="en-US" b="0"/>
              </a:p>
              <a:p>
                <a:pPr lvl="2" algn="just"/>
                <a:r>
                  <a:rPr lang="en-US">
                    <a:solidFill>
                      <a:srgbClr val="FF0000"/>
                    </a:solidFill>
                  </a:rPr>
                  <a:t>path: </a:t>
                </a:r>
                <a:r>
                  <a:rPr lang="en-US" err="1">
                    <a:solidFill>
                      <a:srgbClr val="FF0000"/>
                    </a:solidFill>
                  </a:rPr>
                  <a:t>các</a:t>
                </a:r>
                <a:r>
                  <a:rPr lang="en-US">
                    <a:solidFill>
                      <a:srgbClr val="FF0000"/>
                    </a:solidFill>
                  </a:rPr>
                  <a:t> </a:t>
                </a:r>
                <a:r>
                  <a:rPr lang="en-US" err="1">
                    <a:solidFill>
                      <a:srgbClr val="FF0000"/>
                    </a:solidFill>
                  </a:rPr>
                  <a:t>đỉnh</a:t>
                </a:r>
                <a:r>
                  <a:rPr lang="en-US">
                    <a:solidFill>
                      <a:srgbClr val="FF0000"/>
                    </a:solidFill>
                  </a:rPr>
                  <a:t> </a:t>
                </a:r>
                <a:r>
                  <a:rPr lang="en-US" err="1">
                    <a:solidFill>
                      <a:srgbClr val="FF0000"/>
                    </a:solidFill>
                  </a:rPr>
                  <a:t>đã</a:t>
                </a:r>
                <a:r>
                  <a:rPr lang="en-US">
                    <a:solidFill>
                      <a:srgbClr val="FF0000"/>
                    </a:solidFill>
                  </a:rPr>
                  <a:t> </a:t>
                </a:r>
                <a:r>
                  <a:rPr lang="en-US" err="1">
                    <a:solidFill>
                      <a:srgbClr val="FF0000"/>
                    </a:solidFill>
                  </a:rPr>
                  <a:t>đi</a:t>
                </a:r>
                <a:r>
                  <a:rPr lang="en-US">
                    <a:solidFill>
                      <a:srgbClr val="FF0000"/>
                    </a:solidFill>
                  </a:rPr>
                  <a:t> qua</a:t>
                </a:r>
              </a:p>
              <a:p>
                <a:pPr lvl="2" algn="just"/>
                <a:r>
                  <a:rPr lang="en-US"/>
                  <a:t>c : chi </a:t>
                </a:r>
                <a:r>
                  <a:rPr lang="en-US" err="1"/>
                  <a:t>phí</a:t>
                </a:r>
                <a:r>
                  <a:rPr lang="en-US"/>
                  <a:t> </a:t>
                </a:r>
                <a:r>
                  <a:rPr lang="en-US" err="1"/>
                  <a:t>của</a:t>
                </a:r>
                <a:r>
                  <a:rPr lang="en-US"/>
                  <a:t> node</a:t>
                </a:r>
                <a:endParaRPr lang="en-US">
                  <a:solidFill>
                    <a:srgbClr val="0066FF"/>
                  </a:solidFill>
                </a:endParaRPr>
              </a:p>
              <a:p>
                <a:pPr lvl="1" algn="just"/>
                <a:r>
                  <a:rPr lang="en-US">
                    <a:solidFill>
                      <a:srgbClr val="FF0000"/>
                    </a:solidFill>
                  </a:rPr>
                  <a:t>Ban </a:t>
                </a:r>
                <a:r>
                  <a:rPr lang="en-US" err="1">
                    <a:solidFill>
                      <a:srgbClr val="FF0000"/>
                    </a:solidFill>
                  </a:rPr>
                  <a:t>đầu</a:t>
                </a:r>
                <a:r>
                  <a:rPr lang="en-US">
                    <a:solidFill>
                      <a:srgbClr val="FF0000"/>
                    </a:solidFill>
                  </a:rPr>
                  <a:t> </a:t>
                </a:r>
                <a14:m>
                  <m:oMath xmlns:m="http://schemas.openxmlformats.org/officeDocument/2006/math">
                    <m:r>
                      <a:rPr lang="en-US" i="1" dirty="0" smtClean="0">
                        <a:solidFill>
                          <a:srgbClr val="FF0000"/>
                        </a:solidFill>
                        <a:latin typeface="Cambria Math" panose="02040503050406030204" pitchFamily="18" charset="0"/>
                      </a:rPr>
                      <m:t>𝑢</m:t>
                    </m:r>
                    <m:r>
                      <a:rPr lang="en-US" i="1" dirty="0" smtClean="0">
                        <a:solidFill>
                          <a:srgbClr val="FF0000"/>
                        </a:solidFill>
                        <a:latin typeface="Cambria Math" panose="02040503050406030204" pitchFamily="18" charset="0"/>
                      </a:rPr>
                      <m:t> = ∞ </m:t>
                    </m:r>
                  </m:oMath>
                </a14:m>
                <a:endParaRPr lang="en-US">
                  <a:solidFill>
                    <a:srgbClr val="FF0000"/>
                  </a:solidFill>
                </a:endParaRPr>
              </a:p>
              <a:p>
                <a:pPr lvl="1" algn="just"/>
                <a:r>
                  <a:rPr lang="en-US">
                    <a:solidFill>
                      <a:srgbClr val="0066FF"/>
                    </a:solidFill>
                  </a:rPr>
                  <a:t>Khi </a:t>
                </a:r>
                <a:r>
                  <a:rPr lang="en-US" err="1">
                    <a:solidFill>
                      <a:srgbClr val="0066FF"/>
                    </a:solidFill>
                  </a:rPr>
                  <a:t>có</a:t>
                </a:r>
                <a:r>
                  <a:rPr lang="en-US">
                    <a:solidFill>
                      <a:srgbClr val="0066FF"/>
                    </a:solidFill>
                  </a:rPr>
                  <a:t> 1 node </a:t>
                </a:r>
                <a:r>
                  <a:rPr lang="en-US" err="1">
                    <a:solidFill>
                      <a:srgbClr val="0066FF"/>
                    </a:solidFill>
                  </a:rPr>
                  <a:t>có</a:t>
                </a:r>
                <a:r>
                  <a:rPr lang="en-US">
                    <a:solidFill>
                      <a:srgbClr val="0066FF"/>
                    </a:solidFill>
                  </a:rPr>
                  <a:t> path </a:t>
                </a:r>
                <a:r>
                  <a:rPr lang="en-US" err="1">
                    <a:solidFill>
                      <a:srgbClr val="0066FF"/>
                    </a:solidFill>
                  </a:rPr>
                  <a:t>đi</a:t>
                </a:r>
                <a:r>
                  <a:rPr lang="en-US">
                    <a:solidFill>
                      <a:srgbClr val="0066FF"/>
                    </a:solidFill>
                  </a:rPr>
                  <a:t> qua </a:t>
                </a:r>
                <a:r>
                  <a:rPr lang="en-US" err="1">
                    <a:solidFill>
                      <a:srgbClr val="0066FF"/>
                    </a:solidFill>
                  </a:rPr>
                  <a:t>tất</a:t>
                </a:r>
                <a:r>
                  <a:rPr lang="en-US">
                    <a:solidFill>
                      <a:srgbClr val="0066FF"/>
                    </a:solidFill>
                  </a:rPr>
                  <a:t> </a:t>
                </a:r>
                <a:r>
                  <a:rPr lang="en-US" err="1">
                    <a:solidFill>
                      <a:srgbClr val="0066FF"/>
                    </a:solidFill>
                  </a:rPr>
                  <a:t>cả</a:t>
                </a:r>
                <a:r>
                  <a:rPr lang="en-US">
                    <a:solidFill>
                      <a:srgbClr val="0066FF"/>
                    </a:solidFill>
                  </a:rPr>
                  <a:t> </a:t>
                </a:r>
                <a:r>
                  <a:rPr lang="en-US" err="1">
                    <a:solidFill>
                      <a:srgbClr val="0066FF"/>
                    </a:solidFill>
                  </a:rPr>
                  <a:t>các</a:t>
                </a:r>
                <a:r>
                  <a:rPr lang="en-US">
                    <a:solidFill>
                      <a:srgbClr val="0066FF"/>
                    </a:solidFill>
                  </a:rPr>
                  <a:t> </a:t>
                </a:r>
                <a:r>
                  <a:rPr lang="en-US" err="1">
                    <a:solidFill>
                      <a:srgbClr val="0066FF"/>
                    </a:solidFill>
                  </a:rPr>
                  <a:t>đỉnh</a:t>
                </a:r>
                <a:r>
                  <a:rPr lang="en-US">
                    <a:solidFill>
                      <a:srgbClr val="0066FF"/>
                    </a:solidFill>
                  </a:rPr>
                  <a:t>: </a:t>
                </a:r>
                <a14:m>
                  <m:oMath xmlns:m="http://schemas.openxmlformats.org/officeDocument/2006/math">
                    <m:r>
                      <a:rPr lang="en-US" i="1" dirty="0" smtClean="0">
                        <a:solidFill>
                          <a:srgbClr val="0066FF"/>
                        </a:solidFill>
                        <a:latin typeface="Cambria Math" panose="02040503050406030204" pitchFamily="18" charset="0"/>
                      </a:rPr>
                      <m:t>𝑢</m:t>
                    </m:r>
                    <m:r>
                      <a:rPr lang="en-US" i="1" dirty="0" smtClean="0">
                        <a:solidFill>
                          <a:srgbClr val="0066FF"/>
                        </a:solidFill>
                        <a:latin typeface="Cambria Math" panose="02040503050406030204" pitchFamily="18" charset="0"/>
                      </a:rPr>
                      <m:t> = </m:t>
                    </m:r>
                    <m:r>
                      <a:rPr lang="en-US" i="1" dirty="0" smtClean="0">
                        <a:solidFill>
                          <a:srgbClr val="0066FF"/>
                        </a:solidFill>
                        <a:latin typeface="Cambria Math" panose="02040503050406030204" pitchFamily="18" charset="0"/>
                      </a:rPr>
                      <m:t>𝑐</m:t>
                    </m:r>
                  </m:oMath>
                </a14:m>
                <a:endParaRPr lang="en-US">
                  <a:solidFill>
                    <a:srgbClr val="0066FF"/>
                  </a:solidFill>
                </a:endParaRPr>
              </a:p>
              <a:p>
                <a:pPr lvl="1" algn="just"/>
                <a:r>
                  <a:rPr lang="en-US" err="1">
                    <a:solidFill>
                      <a:srgbClr val="FF0000"/>
                    </a:solidFill>
                  </a:rPr>
                  <a:t>Chỉ</a:t>
                </a:r>
                <a:r>
                  <a:rPr lang="en-US">
                    <a:solidFill>
                      <a:srgbClr val="FF0000"/>
                    </a:solidFill>
                  </a:rPr>
                  <a:t> </a:t>
                </a:r>
                <a:r>
                  <a:rPr lang="en-US" err="1">
                    <a:solidFill>
                      <a:srgbClr val="FF0000"/>
                    </a:solidFill>
                  </a:rPr>
                  <a:t>mở</a:t>
                </a:r>
                <a:r>
                  <a:rPr lang="en-US">
                    <a:solidFill>
                      <a:srgbClr val="FF0000"/>
                    </a:solidFill>
                  </a:rPr>
                  <a:t> 1 node </a:t>
                </a:r>
                <a:r>
                  <a:rPr lang="en-US" err="1">
                    <a:solidFill>
                      <a:srgbClr val="FF0000"/>
                    </a:solidFill>
                  </a:rPr>
                  <a:t>khi</a:t>
                </a:r>
                <a:r>
                  <a:rPr lang="en-US">
                    <a:solidFill>
                      <a:srgbClr val="FF0000"/>
                    </a:solidFill>
                  </a:rPr>
                  <a:t>  </a:t>
                </a:r>
                <a14:m>
                  <m:oMath xmlns:m="http://schemas.openxmlformats.org/officeDocument/2006/math">
                    <m:r>
                      <m:rPr>
                        <m:sty m:val="p"/>
                      </m:rPr>
                      <a:rPr lang="en-US" b="0" i="0" dirty="0" smtClean="0">
                        <a:solidFill>
                          <a:srgbClr val="FF0000"/>
                        </a:solidFill>
                        <a:latin typeface="Cambria Math" panose="02040503050406030204" pitchFamily="18" charset="0"/>
                      </a:rPr>
                      <m:t>c</m:t>
                    </m:r>
                    <m:r>
                      <a:rPr lang="en-US" b="0" i="0" dirty="0" smtClean="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ea typeface="Cambria Math" panose="02040503050406030204" pitchFamily="18" charset="0"/>
                      </a:rPr>
                      <m:t>≤</m:t>
                    </m:r>
                    <m:r>
                      <a:rPr lang="en-US" b="0" i="1" dirty="0" smtClean="0">
                        <a:solidFill>
                          <a:srgbClr val="FF0000"/>
                        </a:solidFill>
                        <a:latin typeface="Cambria Math" panose="02040503050406030204" pitchFamily="18" charset="0"/>
                      </a:rPr>
                      <m:t>𝑢</m:t>
                    </m:r>
                  </m:oMath>
                </a14:m>
                <a:r>
                  <a:rPr lang="en-US">
                    <a:solidFill>
                      <a:srgbClr val="FF0000"/>
                    </a:solidFill>
                  </a:rPr>
                  <a:t>.</a:t>
                </a:r>
              </a:p>
              <a:p>
                <a:pPr lvl="1" algn="just"/>
                <a:endParaRPr lang="en-US">
                  <a:solidFill>
                    <a:srgbClr val="0066FF"/>
                  </a:solidFill>
                </a:endParaRPr>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idx="1"/>
              </p:nvPr>
            </p:nvSpPr>
            <p:spPr>
              <a:blipFill>
                <a:blip r:embed="rId3"/>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95660905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CB8332-C36D-2D3E-8C0F-D2CCF19FF9CF}"/>
              </a:ext>
            </a:extLst>
          </p:cNvPr>
          <p:cNvPicPr>
            <a:picLocks noChangeAspect="1"/>
          </p:cNvPicPr>
          <p:nvPr/>
        </p:nvPicPr>
        <p:blipFill>
          <a:blip r:embed="rId3"/>
          <a:stretch>
            <a:fillRect/>
          </a:stretch>
        </p:blipFill>
        <p:spPr>
          <a:xfrm>
            <a:off x="6197603" y="2442429"/>
            <a:ext cx="5146369" cy="1976363"/>
          </a:xfrm>
          <a:prstGeom prst="rect">
            <a:avLst/>
          </a:prstGeom>
        </p:spPr>
      </p:pic>
      <p:sp>
        <p:nvSpPr>
          <p:cNvPr id="2" name="Title 1">
            <a:extLst>
              <a:ext uri="{FF2B5EF4-FFF2-40B4-BE49-F238E27FC236}">
                <a16:creationId xmlns:a16="http://schemas.microsoft.com/office/drawing/2014/main" id="{8E6F6B5E-3232-B0AA-6669-0B6722B24250}"/>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A725B55-4383-0C48-C25F-E6A217C49FF6}"/>
                  </a:ext>
                </a:extLst>
              </p:cNvPr>
              <p:cNvSpPr>
                <a:spLocks noGrp="1"/>
              </p:cNvSpPr>
              <p:nvPr>
                <p:ph sz="half" idx="1"/>
              </p:nvPr>
            </p:nvSpPr>
            <p:spPr/>
            <p:txBody>
              <a:bodyPr/>
              <a:lstStyle/>
              <a:p>
                <a:r>
                  <a:rPr lang="en-US"/>
                  <a:t>Minh </a:t>
                </a:r>
                <a:r>
                  <a:rPr lang="en-US" err="1"/>
                  <a:t>hoạ</a:t>
                </a:r>
                <a:r>
                  <a:rPr lang="en-US"/>
                  <a:t> </a:t>
                </a:r>
                <a:r>
                  <a:rPr lang="en-US" err="1"/>
                  <a:t>bài</a:t>
                </a:r>
                <a:r>
                  <a:rPr lang="en-US"/>
                  <a:t> </a:t>
                </a:r>
                <a:r>
                  <a:rPr lang="en-US" err="1"/>
                  <a:t>toán</a:t>
                </a:r>
                <a:r>
                  <a:rPr lang="en-US"/>
                  <a:t>:</a:t>
                </a:r>
              </a:p>
              <a:p>
                <a:pPr lvl="1"/>
                <a:r>
                  <a:rPr lang="en-US">
                    <a:solidFill>
                      <a:srgbClr val="FF0000"/>
                    </a:solidFill>
                  </a:rPr>
                  <a:t>Cho ma </a:t>
                </a:r>
                <a:r>
                  <a:rPr lang="en-US" err="1">
                    <a:solidFill>
                      <a:srgbClr val="FF0000"/>
                    </a:solidFill>
                  </a:rPr>
                  <a:t>trận</a:t>
                </a:r>
                <a:r>
                  <a:rPr lang="en-US">
                    <a:solidFill>
                      <a:srgbClr val="FF0000"/>
                    </a:solidFill>
                  </a:rPr>
                  <a:t> </a:t>
                </a:r>
                <a:r>
                  <a:rPr lang="en-US" err="1">
                    <a:solidFill>
                      <a:srgbClr val="FF0000"/>
                    </a:solidFill>
                  </a:rPr>
                  <a:t>kề</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rPr>
                      <m:t>𝐶</m:t>
                    </m:r>
                  </m:oMath>
                </a14:m>
                <a:r>
                  <a:rPr lang="en-US">
                    <a:solidFill>
                      <a:srgbClr val="FF0000"/>
                    </a:solidFill>
                  </a:rPr>
                  <a:t> </a:t>
                </a:r>
                <a:r>
                  <a:rPr lang="en-US" err="1">
                    <a:solidFill>
                      <a:srgbClr val="FF0000"/>
                    </a:solidFill>
                  </a:rPr>
                  <a:t>biểu</a:t>
                </a:r>
                <a:r>
                  <a:rPr lang="en-US">
                    <a:solidFill>
                      <a:srgbClr val="FF0000"/>
                    </a:solidFill>
                  </a:rPr>
                  <a:t> </a:t>
                </a:r>
                <a:r>
                  <a:rPr lang="en-US" err="1">
                    <a:solidFill>
                      <a:srgbClr val="FF0000"/>
                    </a:solidFill>
                  </a:rPr>
                  <a:t>diễn</a:t>
                </a:r>
                <a:r>
                  <a:rPr lang="en-US">
                    <a:solidFill>
                      <a:srgbClr val="FF0000"/>
                    </a:solidFill>
                  </a:rPr>
                  <a:t> </a:t>
                </a:r>
                <a:r>
                  <a:rPr lang="en-US" err="1">
                    <a:solidFill>
                      <a:srgbClr val="FF0000"/>
                    </a:solidFill>
                  </a:rPr>
                  <a:t>đồ</a:t>
                </a:r>
                <a:r>
                  <a:rPr lang="en-US">
                    <a:solidFill>
                      <a:srgbClr val="FF0000"/>
                    </a:solidFill>
                  </a:rPr>
                  <a:t> </a:t>
                </a:r>
                <a:r>
                  <a:rPr lang="en-US" err="1">
                    <a:solidFill>
                      <a:srgbClr val="FF0000"/>
                    </a:solidFill>
                  </a:rPr>
                  <a:t>thị</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như</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bên</a:t>
                </a:r>
                <a:r>
                  <a:rPr lang="en-US">
                    <a:solidFill>
                      <a:srgbClr val="FF0000"/>
                    </a:solidFill>
                  </a:rPr>
                  <a:t>. </a:t>
                </a:r>
                <a:r>
                  <a:rPr lang="en-US" err="1">
                    <a:solidFill>
                      <a:srgbClr val="FF0000"/>
                    </a:solidFill>
                  </a:rPr>
                  <a:t>Ví</a:t>
                </a:r>
                <a:r>
                  <a:rPr lang="en-US">
                    <a:solidFill>
                      <a:srgbClr val="FF0000"/>
                    </a:solidFill>
                  </a:rPr>
                  <a:t> </a:t>
                </a:r>
                <a:r>
                  <a:rPr lang="en-US" err="1">
                    <a:solidFill>
                      <a:srgbClr val="FF0000"/>
                    </a:solidFill>
                  </a:rPr>
                  <a:t>dụ</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rPr>
                      <m:t>𝐶</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𝐴</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𝐵</m:t>
                    </m:r>
                    <m:r>
                      <a:rPr lang="en-US" i="1" smtClean="0">
                        <a:solidFill>
                          <a:srgbClr val="FF0000"/>
                        </a:solidFill>
                        <a:latin typeface="Cambria Math" panose="02040503050406030204" pitchFamily="18" charset="0"/>
                      </a:rPr>
                      <m:t>)</m:t>
                    </m:r>
                  </m:oMath>
                </a14:m>
                <a:r>
                  <a:rPr lang="en-US">
                    <a:solidFill>
                      <a:srgbClr val="FF0000"/>
                    </a:solidFill>
                  </a:rPr>
                  <a:t> </a:t>
                </a:r>
                <a:r>
                  <a:rPr lang="en-US" err="1">
                    <a:solidFill>
                      <a:srgbClr val="FF0000"/>
                    </a:solidFill>
                  </a:rPr>
                  <a:t>là</a:t>
                </a:r>
                <a:r>
                  <a:rPr lang="en-US">
                    <a:solidFill>
                      <a:srgbClr val="FF0000"/>
                    </a:solidFill>
                  </a:rPr>
                  <a:t> chi </a:t>
                </a:r>
                <a:r>
                  <a:rPr lang="en-US" err="1">
                    <a:solidFill>
                      <a:srgbClr val="FF0000"/>
                    </a:solidFill>
                  </a:rPr>
                  <a:t>phí</a:t>
                </a:r>
                <a:r>
                  <a:rPr lang="en-US">
                    <a:solidFill>
                      <a:srgbClr val="FF0000"/>
                    </a:solidFill>
                  </a:rPr>
                  <a:t> </a:t>
                </a:r>
                <a:r>
                  <a:rPr lang="en-US" err="1">
                    <a:solidFill>
                      <a:srgbClr val="FF0000"/>
                    </a:solidFill>
                  </a:rPr>
                  <a:t>đường</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từ</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rPr>
                      <m:t>𝐴</m:t>
                    </m:r>
                  </m:oMath>
                </a14:m>
                <a:r>
                  <a:rPr lang="en-US">
                    <a:solidFill>
                      <a:srgbClr val="FF0000"/>
                    </a:solidFill>
                  </a:rPr>
                  <a:t> </a:t>
                </a:r>
                <a:r>
                  <a:rPr lang="en-US" err="1">
                    <a:solidFill>
                      <a:srgbClr val="FF0000"/>
                    </a:solidFill>
                  </a:rPr>
                  <a:t>đến</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rPr>
                      <m:t>𝐵</m:t>
                    </m:r>
                  </m:oMath>
                </a14:m>
                <a:endParaRPr lang="en-US">
                  <a:solidFill>
                    <a:srgbClr val="FF0000"/>
                  </a:solidFill>
                </a:endParaRPr>
              </a:p>
              <a:p>
                <a:pPr lvl="1"/>
                <a:r>
                  <a:rPr lang="en-US" err="1"/>
                  <a:t>Tìm</a:t>
                </a:r>
                <a:r>
                  <a:rPr lang="en-US"/>
                  <a:t> </a:t>
                </a:r>
                <a:r>
                  <a:rPr lang="en-US" err="1"/>
                  <a:t>đường</a:t>
                </a:r>
                <a:r>
                  <a:rPr lang="en-US"/>
                  <a:t> </a:t>
                </a:r>
                <a:r>
                  <a:rPr lang="en-US" err="1"/>
                  <a:t>đi</a:t>
                </a:r>
                <a:r>
                  <a:rPr lang="en-US"/>
                  <a:t> </a:t>
                </a:r>
                <a:r>
                  <a:rPr lang="en-US" err="1"/>
                  <a:t>ngắn</a:t>
                </a:r>
                <a:r>
                  <a:rPr lang="en-US"/>
                  <a:t> </a:t>
                </a:r>
                <a:r>
                  <a:rPr lang="en-US" err="1"/>
                  <a:t>nhất</a:t>
                </a:r>
                <a:r>
                  <a:rPr lang="en-US"/>
                  <a:t> </a:t>
                </a:r>
                <a:r>
                  <a:rPr lang="en-US" err="1"/>
                  <a:t>nếu</a:t>
                </a:r>
                <a:r>
                  <a:rPr lang="en-US"/>
                  <a:t> </a:t>
                </a:r>
                <a:r>
                  <a:rPr lang="en-US" err="1"/>
                  <a:t>xuất</a:t>
                </a:r>
                <a:r>
                  <a:rPr lang="en-US"/>
                  <a:t> </a:t>
                </a:r>
                <a:r>
                  <a:rPr lang="en-US" err="1"/>
                  <a:t>phát</a:t>
                </a:r>
                <a:r>
                  <a:rPr lang="en-US"/>
                  <a:t> </a:t>
                </a:r>
                <a:r>
                  <a:rPr lang="en-US" err="1"/>
                  <a:t>từ</a:t>
                </a:r>
                <a:r>
                  <a:rPr lang="en-US"/>
                  <a:t> </a:t>
                </a:r>
                <a:r>
                  <a:rPr lang="en-US" err="1"/>
                  <a:t>thành</a:t>
                </a:r>
                <a:r>
                  <a:rPr lang="en-US"/>
                  <a:t> </a:t>
                </a:r>
                <a:r>
                  <a:rPr lang="en-US" err="1"/>
                  <a:t>phố</a:t>
                </a:r>
                <a:r>
                  <a:rPr lang="en-US"/>
                  <a:t> A (hay </a:t>
                </a:r>
                <a:r>
                  <a:rPr lang="en-US" err="1"/>
                  <a:t>đỉnh</a:t>
                </a:r>
                <a:r>
                  <a:rPr lang="en-US"/>
                  <a:t> </a:t>
                </a:r>
                <a14:m>
                  <m:oMath xmlns:m="http://schemas.openxmlformats.org/officeDocument/2006/math">
                    <m:r>
                      <a:rPr lang="en-US" i="1" smtClean="0">
                        <a:latin typeface="Cambria Math" panose="02040503050406030204" pitchFamily="18" charset="0"/>
                      </a:rPr>
                      <m:t>𝐴</m:t>
                    </m:r>
                  </m:oMath>
                </a14:m>
                <a:r>
                  <a:rPr lang="en-US"/>
                  <a:t> </a:t>
                </a:r>
                <a:r>
                  <a:rPr lang="en-US" err="1"/>
                  <a:t>trên</a:t>
                </a:r>
                <a:r>
                  <a:rPr lang="en-US"/>
                  <a:t> </a:t>
                </a:r>
                <a:r>
                  <a:rPr lang="en-US" err="1"/>
                  <a:t>đồ</a:t>
                </a:r>
                <a:r>
                  <a:rPr lang="en-US"/>
                  <a:t> </a:t>
                </a:r>
                <a:r>
                  <a:rPr lang="en-US" err="1"/>
                  <a:t>thị</a:t>
                </a:r>
                <a:r>
                  <a:rPr lang="en-US"/>
                  <a:t>)</a:t>
                </a:r>
                <a:endParaRPr lang="en-SG"/>
              </a:p>
            </p:txBody>
          </p:sp>
        </mc:Choice>
        <mc:Fallback>
          <p:sp>
            <p:nvSpPr>
              <p:cNvPr id="4" name="Content Placeholder 3">
                <a:extLst>
                  <a:ext uri="{FF2B5EF4-FFF2-40B4-BE49-F238E27FC236}">
                    <a16:creationId xmlns:a16="http://schemas.microsoft.com/office/drawing/2014/main" id="{6A725B55-4383-0C48-C25F-E6A217C49FF6}"/>
                  </a:ext>
                </a:extLst>
              </p:cNvPr>
              <p:cNvSpPr>
                <a:spLocks noGrp="1" noRot="1" noChangeAspect="1" noMove="1" noResize="1" noEditPoints="1" noAdjustHandles="1" noChangeArrowheads="1" noChangeShapeType="1" noTextEdit="1"/>
              </p:cNvSpPr>
              <p:nvPr>
                <p:ph sz="half" idx="1"/>
              </p:nvPr>
            </p:nvSpPr>
            <p:spPr>
              <a:blipFill>
                <a:blip r:embed="rId4"/>
                <a:stretch>
                  <a:fillRect l="-2039" t="-1482" r="-1586"/>
                </a:stretch>
              </a:blipFill>
            </p:spPr>
            <p:txBody>
              <a:bodyPr/>
              <a:lstStyle/>
              <a:p>
                <a:r>
                  <a:rPr lang="en-US">
                    <a:noFill/>
                  </a:rPr>
                  <a:t> </a:t>
                </a:r>
              </a:p>
            </p:txBody>
          </p:sp>
        </mc:Fallback>
      </mc:AlternateContent>
    </p:spTree>
    <p:extLst>
      <p:ext uri="{BB962C8B-B14F-4D97-AF65-F5344CB8AC3E}">
        <p14:creationId xmlns:p14="http://schemas.microsoft.com/office/powerpoint/2010/main" val="339148247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0458-97AB-9435-392C-1C4CB87276E8}"/>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97B231F6-D16B-0393-9EEE-5DC13FFB8E12}"/>
              </a:ext>
            </a:extLst>
          </p:cNvPr>
          <p:cNvSpPr>
            <a:spLocks noGrp="1"/>
          </p:cNvSpPr>
          <p:nvPr>
            <p:ph sz="half" idx="1"/>
          </p:nvPr>
        </p:nvSpPr>
        <p:spPr/>
        <p:txBody>
          <a:bodyPr/>
          <a:lstStyle/>
          <a:p>
            <a:r>
              <a:rPr lang="en-US" sz="2500" err="1"/>
              <a:t>Quy</a:t>
            </a:r>
            <a:r>
              <a:rPr lang="en-US" sz="2500"/>
              <a:t> </a:t>
            </a:r>
            <a:r>
              <a:rPr lang="en-US" sz="2500" err="1"/>
              <a:t>ước</a:t>
            </a:r>
            <a:r>
              <a:rPr lang="en-US" sz="2500"/>
              <a:t> </a:t>
            </a:r>
            <a:r>
              <a:rPr lang="en-US" sz="2500" err="1"/>
              <a:t>phân</a:t>
            </a:r>
            <a:r>
              <a:rPr lang="en-US" sz="2500"/>
              <a:t> </a:t>
            </a:r>
            <a:r>
              <a:rPr lang="en-US" sz="2500" err="1"/>
              <a:t>loại</a:t>
            </a:r>
            <a:r>
              <a:rPr lang="en-US" sz="2500"/>
              <a:t> node </a:t>
            </a:r>
            <a:r>
              <a:rPr lang="en-US" sz="2500" err="1"/>
              <a:t>trong</a:t>
            </a:r>
            <a:r>
              <a:rPr lang="en-US" sz="2500"/>
              <a:t> </a:t>
            </a:r>
            <a:r>
              <a:rPr lang="en-US" sz="2500" err="1"/>
              <a:t>cây</a:t>
            </a:r>
            <a:r>
              <a:rPr lang="en-US" sz="2500"/>
              <a:t> </a:t>
            </a:r>
            <a:r>
              <a:rPr lang="en-US" sz="2500" err="1"/>
              <a:t>tìm</a:t>
            </a:r>
            <a:r>
              <a:rPr lang="en-US" sz="2500"/>
              <a:t> </a:t>
            </a:r>
            <a:r>
              <a:rPr lang="en-US" sz="2500" err="1"/>
              <a:t>kiếm</a:t>
            </a:r>
            <a:r>
              <a:rPr lang="en-US" sz="2500"/>
              <a:t> </a:t>
            </a:r>
            <a:r>
              <a:rPr lang="en-US" sz="2500" err="1"/>
              <a:t>dựa</a:t>
            </a:r>
            <a:r>
              <a:rPr lang="en-US" sz="2500"/>
              <a:t> </a:t>
            </a:r>
            <a:r>
              <a:rPr lang="en-US" sz="2500" err="1"/>
              <a:t>trên</a:t>
            </a:r>
            <a:r>
              <a:rPr lang="en-US" sz="2500"/>
              <a:t> </a:t>
            </a:r>
            <a:r>
              <a:rPr lang="en-US" sz="2500" err="1"/>
              <a:t>trạng</a:t>
            </a:r>
            <a:r>
              <a:rPr lang="en-US" sz="2500"/>
              <a:t> </a:t>
            </a:r>
            <a:r>
              <a:rPr lang="en-US" sz="2500" err="1"/>
              <a:t>thái</a:t>
            </a:r>
            <a:r>
              <a:rPr lang="en-US" sz="2500"/>
              <a:t> </a:t>
            </a:r>
            <a:r>
              <a:rPr lang="en-US" sz="2500" err="1"/>
              <a:t>của</a:t>
            </a:r>
            <a:r>
              <a:rPr lang="en-US" sz="2500"/>
              <a:t> node:</a:t>
            </a:r>
          </a:p>
          <a:p>
            <a:pPr lvl="1"/>
            <a:r>
              <a:rPr lang="en-US" sz="2500">
                <a:solidFill>
                  <a:srgbClr val="FF0000"/>
                </a:solidFill>
              </a:rPr>
              <a:t>E-node: Node </a:t>
            </a:r>
            <a:r>
              <a:rPr lang="en-US" sz="2500" err="1">
                <a:solidFill>
                  <a:srgbClr val="FF0000"/>
                </a:solidFill>
              </a:rPr>
              <a:t>đã</a:t>
            </a:r>
            <a:r>
              <a:rPr lang="en-US" sz="2500">
                <a:solidFill>
                  <a:srgbClr val="FF0000"/>
                </a:solidFill>
              </a:rPr>
              <a:t> </a:t>
            </a:r>
            <a:r>
              <a:rPr lang="en-US" sz="2500" err="1">
                <a:solidFill>
                  <a:srgbClr val="FF0000"/>
                </a:solidFill>
              </a:rPr>
              <a:t>được</a:t>
            </a:r>
            <a:r>
              <a:rPr lang="en-US" sz="2500">
                <a:solidFill>
                  <a:srgbClr val="FF0000"/>
                </a:solidFill>
              </a:rPr>
              <a:t> </a:t>
            </a:r>
            <a:r>
              <a:rPr lang="en-US" sz="2500" err="1">
                <a:solidFill>
                  <a:srgbClr val="FF0000"/>
                </a:solidFill>
              </a:rPr>
              <a:t>mở</a:t>
            </a:r>
            <a:r>
              <a:rPr lang="en-US" sz="2500">
                <a:solidFill>
                  <a:srgbClr val="FF0000"/>
                </a:solidFill>
              </a:rPr>
              <a:t> </a:t>
            </a:r>
            <a:r>
              <a:rPr lang="en-US" sz="2500" err="1">
                <a:solidFill>
                  <a:srgbClr val="FF0000"/>
                </a:solidFill>
              </a:rPr>
              <a:t>rộng</a:t>
            </a:r>
            <a:r>
              <a:rPr lang="en-US" sz="2500">
                <a:solidFill>
                  <a:srgbClr val="FF0000"/>
                </a:solidFill>
              </a:rPr>
              <a:t>.</a:t>
            </a:r>
          </a:p>
          <a:p>
            <a:pPr lvl="1"/>
            <a:r>
              <a:rPr lang="en-US" sz="2500"/>
              <a:t>Live-node: Node </a:t>
            </a:r>
            <a:r>
              <a:rPr lang="en-US" sz="2500" err="1"/>
              <a:t>chưa</a:t>
            </a:r>
            <a:r>
              <a:rPr lang="en-US" sz="2500"/>
              <a:t> </a:t>
            </a:r>
            <a:r>
              <a:rPr lang="en-US" sz="2500" err="1"/>
              <a:t>được</a:t>
            </a:r>
            <a:r>
              <a:rPr lang="en-US" sz="2500"/>
              <a:t> </a:t>
            </a:r>
            <a:r>
              <a:rPr lang="en-US" sz="2500" err="1"/>
              <a:t>mở</a:t>
            </a:r>
            <a:r>
              <a:rPr lang="en-US" sz="2500"/>
              <a:t> </a:t>
            </a:r>
            <a:r>
              <a:rPr lang="en-US" sz="2500" err="1"/>
              <a:t>rộng</a:t>
            </a:r>
            <a:r>
              <a:rPr lang="en-US" sz="2500"/>
              <a:t>, </a:t>
            </a:r>
            <a:r>
              <a:rPr lang="en-US" sz="2500" err="1"/>
              <a:t>nhưng</a:t>
            </a:r>
            <a:r>
              <a:rPr lang="en-US" sz="2500"/>
              <a:t> </a:t>
            </a:r>
            <a:r>
              <a:rPr lang="en-US" sz="2500" err="1"/>
              <a:t>đã</a:t>
            </a:r>
            <a:r>
              <a:rPr lang="en-US" sz="2500"/>
              <a:t> </a:t>
            </a:r>
            <a:r>
              <a:rPr lang="en-US" sz="2500" err="1"/>
              <a:t>được</a:t>
            </a:r>
            <a:r>
              <a:rPr lang="en-US" sz="2500"/>
              <a:t> </a:t>
            </a:r>
            <a:r>
              <a:rPr lang="en-US" sz="2500" err="1"/>
              <a:t>tạo</a:t>
            </a:r>
            <a:r>
              <a:rPr lang="en-US" sz="2500"/>
              <a:t> </a:t>
            </a:r>
            <a:r>
              <a:rPr lang="en-US" sz="2500" err="1"/>
              <a:t>ra.</a:t>
            </a:r>
            <a:endParaRPr lang="en-US" sz="2500"/>
          </a:p>
          <a:p>
            <a:pPr lvl="1"/>
            <a:r>
              <a:rPr lang="en-SG" sz="2500">
                <a:solidFill>
                  <a:srgbClr val="FF0000"/>
                </a:solidFill>
              </a:rPr>
              <a:t>Dead-node: Node </a:t>
            </a:r>
            <a:r>
              <a:rPr lang="en-SG" sz="2500" err="1">
                <a:solidFill>
                  <a:srgbClr val="FF0000"/>
                </a:solidFill>
              </a:rPr>
              <a:t>đã</a:t>
            </a:r>
            <a:r>
              <a:rPr lang="en-SG" sz="2500">
                <a:solidFill>
                  <a:srgbClr val="FF0000"/>
                </a:solidFill>
              </a:rPr>
              <a:t> </a:t>
            </a:r>
            <a:r>
              <a:rPr lang="en-SG" sz="2500" err="1">
                <a:solidFill>
                  <a:srgbClr val="FF0000"/>
                </a:solidFill>
              </a:rPr>
              <a:t>được</a:t>
            </a:r>
            <a:r>
              <a:rPr lang="en-SG" sz="2500">
                <a:solidFill>
                  <a:srgbClr val="FF0000"/>
                </a:solidFill>
              </a:rPr>
              <a:t> </a:t>
            </a:r>
            <a:r>
              <a:rPr lang="en-SG" sz="2500" err="1">
                <a:solidFill>
                  <a:srgbClr val="FF0000"/>
                </a:solidFill>
              </a:rPr>
              <a:t>tạo</a:t>
            </a:r>
            <a:r>
              <a:rPr lang="en-SG" sz="2500">
                <a:solidFill>
                  <a:srgbClr val="FF0000"/>
                </a:solidFill>
              </a:rPr>
              <a:t> </a:t>
            </a:r>
            <a:r>
              <a:rPr lang="en-SG" sz="2500" err="1">
                <a:solidFill>
                  <a:srgbClr val="FF0000"/>
                </a:solidFill>
              </a:rPr>
              <a:t>nhưng</a:t>
            </a:r>
            <a:r>
              <a:rPr lang="en-SG" sz="2500">
                <a:solidFill>
                  <a:srgbClr val="FF0000"/>
                </a:solidFill>
              </a:rPr>
              <a:t> </a:t>
            </a:r>
            <a:r>
              <a:rPr lang="en-SG" sz="2500" err="1">
                <a:solidFill>
                  <a:srgbClr val="FF0000"/>
                </a:solidFill>
              </a:rPr>
              <a:t>không</a:t>
            </a:r>
            <a:r>
              <a:rPr lang="en-SG" sz="2500">
                <a:solidFill>
                  <a:srgbClr val="FF0000"/>
                </a:solidFill>
              </a:rPr>
              <a:t> </a:t>
            </a:r>
            <a:r>
              <a:rPr lang="en-SG" sz="2500" err="1">
                <a:solidFill>
                  <a:srgbClr val="FF0000"/>
                </a:solidFill>
              </a:rPr>
              <a:t>được</a:t>
            </a:r>
            <a:r>
              <a:rPr lang="en-SG" sz="2500">
                <a:solidFill>
                  <a:srgbClr val="FF0000"/>
                </a:solidFill>
              </a:rPr>
              <a:t> </a:t>
            </a:r>
            <a:r>
              <a:rPr lang="en-SG" sz="2500" err="1">
                <a:solidFill>
                  <a:srgbClr val="FF0000"/>
                </a:solidFill>
              </a:rPr>
              <a:t>mở</a:t>
            </a:r>
            <a:r>
              <a:rPr lang="en-SG" sz="2500">
                <a:solidFill>
                  <a:srgbClr val="FF0000"/>
                </a:solidFill>
              </a:rPr>
              <a:t> </a:t>
            </a:r>
            <a:r>
              <a:rPr lang="en-SG" sz="2500" err="1">
                <a:solidFill>
                  <a:srgbClr val="FF0000"/>
                </a:solidFill>
              </a:rPr>
              <a:t>rộng</a:t>
            </a:r>
            <a:r>
              <a:rPr lang="en-SG" sz="2500">
                <a:solidFill>
                  <a:srgbClr val="FF0000"/>
                </a:solidFill>
              </a:rPr>
              <a:t> </a:t>
            </a:r>
            <a:r>
              <a:rPr lang="en-SG" sz="2500" err="1">
                <a:solidFill>
                  <a:srgbClr val="FF0000"/>
                </a:solidFill>
              </a:rPr>
              <a:t>thêm</a:t>
            </a:r>
            <a:r>
              <a:rPr lang="en-SG" sz="2500">
                <a:solidFill>
                  <a:srgbClr val="FF0000"/>
                </a:solidFill>
              </a:rPr>
              <a:t> </a:t>
            </a:r>
            <a:r>
              <a:rPr lang="en-SG" sz="2500" err="1">
                <a:solidFill>
                  <a:srgbClr val="FF0000"/>
                </a:solidFill>
              </a:rPr>
              <a:t>được</a:t>
            </a:r>
            <a:r>
              <a:rPr lang="en-SG" sz="2500">
                <a:solidFill>
                  <a:srgbClr val="FF0000"/>
                </a:solidFill>
              </a:rPr>
              <a:t> </a:t>
            </a:r>
            <a:r>
              <a:rPr lang="en-SG" sz="2500" err="1">
                <a:solidFill>
                  <a:srgbClr val="FF0000"/>
                </a:solidFill>
              </a:rPr>
              <a:t>nữa</a:t>
            </a:r>
            <a:endParaRPr lang="en-SG" sz="2500">
              <a:solidFill>
                <a:srgbClr val="FF0000"/>
              </a:solidFill>
            </a:endParaRPr>
          </a:p>
        </p:txBody>
      </p:sp>
      <p:sp>
        <p:nvSpPr>
          <p:cNvPr id="5" name="Oval 4">
            <a:extLst>
              <a:ext uri="{FF2B5EF4-FFF2-40B4-BE49-F238E27FC236}">
                <a16:creationId xmlns:a16="http://schemas.microsoft.com/office/drawing/2014/main" id="{CB7094C6-E3AC-153A-3AFF-742829A60535}"/>
              </a:ext>
            </a:extLst>
          </p:cNvPr>
          <p:cNvSpPr/>
          <p:nvPr/>
        </p:nvSpPr>
        <p:spPr>
          <a:xfrm>
            <a:off x="8229600" y="1915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07ED6C47-1A3A-9F6E-7706-F073AE58A748}"/>
              </a:ext>
            </a:extLst>
          </p:cNvPr>
          <p:cNvCxnSpPr>
            <a:cxnSpLocks/>
            <a:stCxn id="14" idx="4"/>
          </p:cNvCxnSpPr>
          <p:nvPr/>
        </p:nvCxnSpPr>
        <p:spPr>
          <a:xfrm flipH="1">
            <a:off x="7415345" y="3857325"/>
            <a:ext cx="41827" cy="1494321"/>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C9A486-0A72-3BE8-68FD-017E4F113E38}"/>
              </a:ext>
            </a:extLst>
          </p:cNvPr>
          <p:cNvCxnSpPr>
            <a:cxnSpLocks/>
            <a:stCxn id="5" idx="4"/>
            <a:endCxn id="17" idx="0"/>
          </p:cNvCxnSpPr>
          <p:nvPr/>
        </p:nvCxnSpPr>
        <p:spPr>
          <a:xfrm>
            <a:off x="8475044" y="2396691"/>
            <a:ext cx="916806" cy="97937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AFC009B-24FC-E132-CBAF-BF24817D42D0}"/>
              </a:ext>
            </a:extLst>
          </p:cNvPr>
          <p:cNvSpPr/>
          <p:nvPr/>
        </p:nvSpPr>
        <p:spPr>
          <a:xfrm>
            <a:off x="7211728" y="33760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CE43BE4A-3905-1816-6D23-4D7A42C197DC}"/>
              </a:ext>
            </a:extLst>
          </p:cNvPr>
          <p:cNvSpPr/>
          <p:nvPr/>
        </p:nvSpPr>
        <p:spPr>
          <a:xfrm>
            <a:off x="9146406" y="33760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7F189E9E-19B7-4ED3-A6F3-4AF9C2272140}"/>
              </a:ext>
            </a:extLst>
          </p:cNvPr>
          <p:cNvSpPr txBox="1"/>
          <p:nvPr/>
        </p:nvSpPr>
        <p:spPr>
          <a:xfrm>
            <a:off x="6993320" y="1694568"/>
            <a:ext cx="1178528" cy="461665"/>
          </a:xfrm>
          <a:prstGeom prst="rect">
            <a:avLst/>
          </a:prstGeom>
          <a:noFill/>
        </p:spPr>
        <p:txBody>
          <a:bodyPr wrap="none" rtlCol="0">
            <a:spAutoFit/>
          </a:bodyPr>
          <a:lstStyle/>
          <a:p>
            <a:r>
              <a:rPr lang="en-US" sz="2400"/>
              <a:t>E-node</a:t>
            </a:r>
          </a:p>
        </p:txBody>
      </p:sp>
      <p:sp>
        <p:nvSpPr>
          <p:cNvPr id="20" name="TextBox 19">
            <a:extLst>
              <a:ext uri="{FF2B5EF4-FFF2-40B4-BE49-F238E27FC236}">
                <a16:creationId xmlns:a16="http://schemas.microsoft.com/office/drawing/2014/main" id="{2001C162-6FD0-4B8A-E615-9962B70FE9C4}"/>
              </a:ext>
            </a:extLst>
          </p:cNvPr>
          <p:cNvSpPr txBox="1"/>
          <p:nvPr/>
        </p:nvSpPr>
        <p:spPr>
          <a:xfrm>
            <a:off x="5779016" y="2919730"/>
            <a:ext cx="1710725" cy="461665"/>
          </a:xfrm>
          <a:prstGeom prst="rect">
            <a:avLst/>
          </a:prstGeom>
          <a:noFill/>
        </p:spPr>
        <p:txBody>
          <a:bodyPr wrap="none" rtlCol="0">
            <a:spAutoFit/>
          </a:bodyPr>
          <a:lstStyle/>
          <a:p>
            <a:r>
              <a:rPr lang="en-US" sz="2400"/>
              <a:t>Dead-node</a:t>
            </a:r>
          </a:p>
        </p:txBody>
      </p:sp>
      <p:sp>
        <p:nvSpPr>
          <p:cNvPr id="21" name="TextBox 20">
            <a:extLst>
              <a:ext uri="{FF2B5EF4-FFF2-40B4-BE49-F238E27FC236}">
                <a16:creationId xmlns:a16="http://schemas.microsoft.com/office/drawing/2014/main" id="{C977E135-7549-A127-13C3-4DBAAE591C48}"/>
              </a:ext>
            </a:extLst>
          </p:cNvPr>
          <p:cNvSpPr txBox="1"/>
          <p:nvPr/>
        </p:nvSpPr>
        <p:spPr>
          <a:xfrm>
            <a:off x="9575014" y="2967668"/>
            <a:ext cx="1178528" cy="461665"/>
          </a:xfrm>
          <a:prstGeom prst="rect">
            <a:avLst/>
          </a:prstGeom>
          <a:noFill/>
        </p:spPr>
        <p:txBody>
          <a:bodyPr wrap="none" rtlCol="0">
            <a:spAutoFit/>
          </a:bodyPr>
          <a:lstStyle/>
          <a:p>
            <a:r>
              <a:rPr lang="en-US" sz="2400"/>
              <a:t>E-node</a:t>
            </a:r>
          </a:p>
        </p:txBody>
      </p:sp>
      <p:sp>
        <p:nvSpPr>
          <p:cNvPr id="22" name="Multiplication Sign 21">
            <a:extLst>
              <a:ext uri="{FF2B5EF4-FFF2-40B4-BE49-F238E27FC236}">
                <a16:creationId xmlns:a16="http://schemas.microsoft.com/office/drawing/2014/main" id="{7A6754CA-8AA7-E9AA-6D96-4506210D147C}"/>
              </a:ext>
            </a:extLst>
          </p:cNvPr>
          <p:cNvSpPr/>
          <p:nvPr/>
        </p:nvSpPr>
        <p:spPr>
          <a:xfrm>
            <a:off x="7110947" y="4082823"/>
            <a:ext cx="608796" cy="753872"/>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5" name="Straight Connector 24">
            <a:extLst>
              <a:ext uri="{FF2B5EF4-FFF2-40B4-BE49-F238E27FC236}">
                <a16:creationId xmlns:a16="http://schemas.microsoft.com/office/drawing/2014/main" id="{5B7E80AF-0AAA-7D14-B47C-D40FF718F2AC}"/>
              </a:ext>
            </a:extLst>
          </p:cNvPr>
          <p:cNvCxnSpPr>
            <a:cxnSpLocks/>
            <a:stCxn id="5" idx="4"/>
            <a:endCxn id="14" idx="0"/>
          </p:cNvCxnSpPr>
          <p:nvPr/>
        </p:nvCxnSpPr>
        <p:spPr>
          <a:xfrm flipH="1">
            <a:off x="7457172" y="2396691"/>
            <a:ext cx="1017872" cy="97937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00CA128-8999-1A54-0605-AC73CB9C6AF8}"/>
              </a:ext>
            </a:extLst>
          </p:cNvPr>
          <p:cNvSpPr/>
          <p:nvPr/>
        </p:nvSpPr>
        <p:spPr>
          <a:xfrm>
            <a:off x="8475044" y="44597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9A927E44-BB62-2109-A3BE-395028E20ECF}"/>
              </a:ext>
            </a:extLst>
          </p:cNvPr>
          <p:cNvSpPr/>
          <p:nvPr/>
        </p:nvSpPr>
        <p:spPr>
          <a:xfrm>
            <a:off x="10133278" y="44597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Straight Connector 33">
            <a:extLst>
              <a:ext uri="{FF2B5EF4-FFF2-40B4-BE49-F238E27FC236}">
                <a16:creationId xmlns:a16="http://schemas.microsoft.com/office/drawing/2014/main" id="{D39C907A-4320-A29F-9EFF-CFE485E637D0}"/>
              </a:ext>
            </a:extLst>
          </p:cNvPr>
          <p:cNvCxnSpPr>
            <a:cxnSpLocks/>
            <a:stCxn id="17" idx="4"/>
            <a:endCxn id="32" idx="0"/>
          </p:cNvCxnSpPr>
          <p:nvPr/>
        </p:nvCxnSpPr>
        <p:spPr>
          <a:xfrm flipH="1">
            <a:off x="8720488" y="3857325"/>
            <a:ext cx="671362" cy="602434"/>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2E23EF-CA4D-6089-A6B1-79D535672D34}"/>
              </a:ext>
            </a:extLst>
          </p:cNvPr>
          <p:cNvCxnSpPr>
            <a:cxnSpLocks/>
            <a:stCxn id="17" idx="4"/>
            <a:endCxn id="33" idx="0"/>
          </p:cNvCxnSpPr>
          <p:nvPr/>
        </p:nvCxnSpPr>
        <p:spPr>
          <a:xfrm>
            <a:off x="9391850" y="3857325"/>
            <a:ext cx="986872" cy="602434"/>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BC7FBEF-5EFD-076A-FEF6-45FB5AD2D07E}"/>
              </a:ext>
            </a:extLst>
          </p:cNvPr>
          <p:cNvSpPr txBox="1"/>
          <p:nvPr/>
        </p:nvSpPr>
        <p:spPr>
          <a:xfrm>
            <a:off x="7950886" y="4941023"/>
            <a:ext cx="1539204" cy="461665"/>
          </a:xfrm>
          <a:prstGeom prst="rect">
            <a:avLst/>
          </a:prstGeom>
          <a:noFill/>
        </p:spPr>
        <p:txBody>
          <a:bodyPr wrap="none" rtlCol="0">
            <a:spAutoFit/>
          </a:bodyPr>
          <a:lstStyle/>
          <a:p>
            <a:r>
              <a:rPr lang="en-US" sz="2400"/>
              <a:t>Live-node</a:t>
            </a:r>
          </a:p>
        </p:txBody>
      </p:sp>
      <p:sp>
        <p:nvSpPr>
          <p:cNvPr id="41" name="TextBox 40">
            <a:extLst>
              <a:ext uri="{FF2B5EF4-FFF2-40B4-BE49-F238E27FC236}">
                <a16:creationId xmlns:a16="http://schemas.microsoft.com/office/drawing/2014/main" id="{B552E70D-6FF1-676B-00CC-3AA13569FAF8}"/>
              </a:ext>
            </a:extLst>
          </p:cNvPr>
          <p:cNvSpPr txBox="1"/>
          <p:nvPr/>
        </p:nvSpPr>
        <p:spPr>
          <a:xfrm>
            <a:off x="10014248" y="4894517"/>
            <a:ext cx="1539204" cy="461665"/>
          </a:xfrm>
          <a:prstGeom prst="rect">
            <a:avLst/>
          </a:prstGeom>
          <a:noFill/>
        </p:spPr>
        <p:txBody>
          <a:bodyPr wrap="none" rtlCol="0">
            <a:spAutoFit/>
          </a:bodyPr>
          <a:lstStyle/>
          <a:p>
            <a:r>
              <a:rPr lang="en-US" sz="2400"/>
              <a:t>Live-node</a:t>
            </a:r>
          </a:p>
        </p:txBody>
      </p:sp>
    </p:spTree>
    <p:extLst>
      <p:ext uri="{BB962C8B-B14F-4D97-AF65-F5344CB8AC3E}">
        <p14:creationId xmlns:p14="http://schemas.microsoft.com/office/powerpoint/2010/main" val="381912969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FC4DE-DB0B-57AC-E179-6E9A6E60215D}"/>
              </a:ext>
            </a:extLst>
          </p:cNvPr>
          <p:cNvPicPr>
            <a:picLocks noChangeAspect="1"/>
          </p:cNvPicPr>
          <p:nvPr/>
        </p:nvPicPr>
        <p:blipFill>
          <a:blip r:embed="rId3"/>
          <a:stretch>
            <a:fillRect/>
          </a:stretch>
        </p:blipFill>
        <p:spPr>
          <a:xfrm>
            <a:off x="6597652" y="2443323"/>
            <a:ext cx="5146369" cy="197636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p:txBody>
      </p:sp>
    </p:spTree>
    <p:extLst>
      <p:ext uri="{BB962C8B-B14F-4D97-AF65-F5344CB8AC3E}">
        <p14:creationId xmlns:p14="http://schemas.microsoft.com/office/powerpoint/2010/main" val="146130600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a:p>
            <a:pPr lvl="2"/>
            <a:r>
              <a:rPr lang="en-US"/>
              <a:t>Theo hàng</a:t>
            </a:r>
          </a:p>
        </p:txBody>
      </p:sp>
      <p:pic>
        <p:nvPicPr>
          <p:cNvPr id="7" name="Picture 6">
            <a:extLst>
              <a:ext uri="{FF2B5EF4-FFF2-40B4-BE49-F238E27FC236}">
                <a16:creationId xmlns:a16="http://schemas.microsoft.com/office/drawing/2014/main" id="{20DD212F-472F-263E-B1B8-2CA14BE332F5}"/>
              </a:ext>
            </a:extLst>
          </p:cNvPr>
          <p:cNvPicPr>
            <a:picLocks noChangeAspect="1"/>
          </p:cNvPicPr>
          <p:nvPr/>
        </p:nvPicPr>
        <p:blipFill>
          <a:blip r:embed="rId2"/>
          <a:stretch>
            <a:fillRect/>
          </a:stretch>
        </p:blipFill>
        <p:spPr>
          <a:xfrm>
            <a:off x="6597652" y="2443323"/>
            <a:ext cx="5146369" cy="1976363"/>
          </a:xfrm>
          <a:prstGeom prst="rect">
            <a:avLst/>
          </a:prstGeom>
        </p:spPr>
      </p:pic>
    </p:spTree>
    <p:extLst>
      <p:ext uri="{BB962C8B-B14F-4D97-AF65-F5344CB8AC3E}">
        <p14:creationId xmlns:p14="http://schemas.microsoft.com/office/powerpoint/2010/main" val="168856703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C9A9B4-1AB3-C6DB-EBE8-719F855A4183}"/>
              </a:ext>
            </a:extLst>
          </p:cNvPr>
          <p:cNvPicPr>
            <a:picLocks noChangeAspect="1"/>
          </p:cNvPicPr>
          <p:nvPr/>
        </p:nvPicPr>
        <p:blipFill>
          <a:blip r:embed="rId2"/>
          <a:stretch>
            <a:fillRect/>
          </a:stretch>
        </p:blipFill>
        <p:spPr>
          <a:xfrm>
            <a:off x="5850192" y="2519796"/>
            <a:ext cx="6341808" cy="1830065"/>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a:p>
            <a:pPr lvl="2"/>
            <a:r>
              <a:rPr lang="en-US"/>
              <a:t>Theo hàng</a:t>
            </a:r>
          </a:p>
          <a:p>
            <a:pPr lvl="3"/>
            <a:r>
              <a:rPr lang="en-US">
                <a:solidFill>
                  <a:srgbClr val="FF0000"/>
                </a:solidFill>
              </a:rPr>
              <a:t>Lấy giá trị nhỏ nhất tại mỗi hàng.</a:t>
            </a:r>
          </a:p>
        </p:txBody>
      </p:sp>
    </p:spTree>
    <p:extLst>
      <p:ext uri="{BB962C8B-B14F-4D97-AF65-F5344CB8AC3E}">
        <p14:creationId xmlns:p14="http://schemas.microsoft.com/office/powerpoint/2010/main" val="294274559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1C84F9-CAC0-4612-6E94-0AC57C54DE5F}"/>
              </a:ext>
            </a:extLst>
          </p:cNvPr>
          <p:cNvPicPr>
            <a:picLocks noChangeAspect="1"/>
          </p:cNvPicPr>
          <p:nvPr/>
        </p:nvPicPr>
        <p:blipFill>
          <a:blip r:embed="rId3"/>
          <a:stretch>
            <a:fillRect/>
          </a:stretch>
        </p:blipFill>
        <p:spPr>
          <a:xfrm>
            <a:off x="5870390" y="2496962"/>
            <a:ext cx="6301409" cy="1818407"/>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a:p>
            <a:pPr lvl="2"/>
            <a:r>
              <a:rPr lang="en-US"/>
              <a:t>Theo hàng</a:t>
            </a:r>
          </a:p>
          <a:p>
            <a:pPr lvl="3"/>
            <a:r>
              <a:rPr lang="en-US">
                <a:solidFill>
                  <a:srgbClr val="FF0000"/>
                </a:solidFill>
              </a:rPr>
              <a:t>Lấy giá trị nhỏ nhất tại mỗi hàng.</a:t>
            </a:r>
          </a:p>
          <a:p>
            <a:pPr lvl="3"/>
            <a:r>
              <a:rPr lang="en-US"/>
              <a:t>Lấy tất cả giá trị tại mỗi hàng, trừ cho giá trị nhỏ nhất tương ứng</a:t>
            </a:r>
          </a:p>
        </p:txBody>
      </p:sp>
    </p:spTree>
    <p:extLst>
      <p:ext uri="{BB962C8B-B14F-4D97-AF65-F5344CB8AC3E}">
        <p14:creationId xmlns:p14="http://schemas.microsoft.com/office/powerpoint/2010/main" val="244611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E4BA05-BEF1-DB00-8FDC-04A2C9D14B73}"/>
              </a:ext>
            </a:extLst>
          </p:cNvPr>
          <p:cNvPicPr>
            <a:picLocks noChangeAspect="1"/>
          </p:cNvPicPr>
          <p:nvPr/>
        </p:nvPicPr>
        <p:blipFill>
          <a:blip r:embed="rId2"/>
          <a:stretch>
            <a:fillRect/>
          </a:stretch>
        </p:blipFill>
        <p:spPr>
          <a:xfrm>
            <a:off x="5850191" y="2519794"/>
            <a:ext cx="5458408" cy="2110585"/>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a:p>
            <a:pPr lvl="2"/>
            <a:r>
              <a:rPr lang="en-US"/>
              <a:t>Theo cột</a:t>
            </a:r>
          </a:p>
          <a:p>
            <a:pPr lvl="3"/>
            <a:r>
              <a:rPr lang="en-US">
                <a:solidFill>
                  <a:srgbClr val="FF0000"/>
                </a:solidFill>
              </a:rPr>
              <a:t>Lấy giá trị nhỏ nhất tại mỗi cột.</a:t>
            </a:r>
          </a:p>
        </p:txBody>
      </p:sp>
    </p:spTree>
    <p:extLst>
      <p:ext uri="{BB962C8B-B14F-4D97-AF65-F5344CB8AC3E}">
        <p14:creationId xmlns:p14="http://schemas.microsoft.com/office/powerpoint/2010/main" val="406974097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2EBC98-CE3A-D830-54FC-EA198C7F1273}"/>
              </a:ext>
            </a:extLst>
          </p:cNvPr>
          <p:cNvPicPr>
            <a:picLocks noChangeAspect="1"/>
          </p:cNvPicPr>
          <p:nvPr/>
        </p:nvPicPr>
        <p:blipFill>
          <a:blip r:embed="rId3"/>
          <a:stretch>
            <a:fillRect/>
          </a:stretch>
        </p:blipFill>
        <p:spPr>
          <a:xfrm>
            <a:off x="5870391" y="2504572"/>
            <a:ext cx="5384800" cy="208212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Ta sẽ thực hiện giảm chiều cho ma trận.</a:t>
            </a:r>
          </a:p>
          <a:p>
            <a:pPr lvl="2"/>
            <a:r>
              <a:rPr lang="en-US"/>
              <a:t>Theo cột</a:t>
            </a:r>
          </a:p>
          <a:p>
            <a:pPr lvl="3"/>
            <a:r>
              <a:rPr lang="en-US">
                <a:solidFill>
                  <a:srgbClr val="FF0000"/>
                </a:solidFill>
              </a:rPr>
              <a:t>Lấy giá trị nhỏ nhất tại mỗi cột.</a:t>
            </a:r>
          </a:p>
          <a:p>
            <a:pPr lvl="3"/>
            <a:r>
              <a:rPr lang="en-US"/>
              <a:t>Lấy tất cả giá trị tại mỗi cột, trừ cho giá trị nhỏ nhất tương ứng</a:t>
            </a:r>
          </a:p>
        </p:txBody>
      </p:sp>
    </p:spTree>
    <p:extLst>
      <p:ext uri="{BB962C8B-B14F-4D97-AF65-F5344CB8AC3E}">
        <p14:creationId xmlns:p14="http://schemas.microsoft.com/office/powerpoint/2010/main" val="149178795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EF8045-D0C4-E056-0406-E67EC23D2C11}"/>
              </a:ext>
            </a:extLst>
          </p:cNvPr>
          <p:cNvPicPr>
            <a:picLocks noChangeAspect="1"/>
          </p:cNvPicPr>
          <p:nvPr/>
        </p:nvPicPr>
        <p:blipFill>
          <a:blip r:embed="rId3"/>
          <a:stretch>
            <a:fillRect/>
          </a:stretch>
        </p:blipFill>
        <p:spPr>
          <a:xfrm>
            <a:off x="5897256" y="2491597"/>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Ma trận vừa thu được sẽ được sử dụng để tiếp tục tính toán cho các node tiếp theo.</a:t>
            </a:r>
          </a:p>
        </p:txBody>
      </p:sp>
    </p:spTree>
    <p:extLst>
      <p:ext uri="{BB962C8B-B14F-4D97-AF65-F5344CB8AC3E}">
        <p14:creationId xmlns:p14="http://schemas.microsoft.com/office/powerpoint/2010/main" val="14605038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FIFO Branch and Bound</a:t>
            </a:r>
          </a:p>
        </p:txBody>
      </p:sp>
      <p:cxnSp>
        <p:nvCxnSpPr>
          <p:cNvPr id="4" name="Straight Connector 3">
            <a:extLst>
              <a:ext uri="{FF2B5EF4-FFF2-40B4-BE49-F238E27FC236}">
                <a16:creationId xmlns:a16="http://schemas.microsoft.com/office/drawing/2014/main" id="{9BB44F75-EFD4-E6BE-0416-48B14A70E50C}"/>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B01B3CB-3858-4B40-CDB8-DF4E75577D05}"/>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3172A7F-11BB-15FD-7BB7-E417E0D4E6B9}"/>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8E20B5D-EC6B-6A71-FE07-57654BA1616B}"/>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22444DA3-2F77-0791-0CE2-FCE74FF49321}"/>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A933534B-3E55-8336-C340-F40940E34499}"/>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5CC3C03F-E2D4-240D-6870-6841F5BDDA20}"/>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49B0B9C4-F3DB-90C7-56A3-0EB061CC0B6D}"/>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5B427C85-DD57-7EB2-A415-EE8449507667}"/>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530EC20C-A90E-6003-2B1D-1F295B53B330}"/>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F17749C0-4E57-8899-469E-EAECF485881D}"/>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BE0593C9-65EB-35B7-A912-C0489A380C9D}"/>
              </a:ext>
            </a:extLst>
          </p:cNvPr>
          <p:cNvSpPr/>
          <p:nvPr/>
        </p:nvSpPr>
        <p:spPr>
          <a:xfrm>
            <a:off x="2072464" y="376624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899AD9B-BEBC-C33A-D88C-91DF6BC21ED2}"/>
              </a:ext>
            </a:extLst>
          </p:cNvPr>
          <p:cNvSpPr txBox="1"/>
          <p:nvPr/>
        </p:nvSpPr>
        <p:spPr>
          <a:xfrm>
            <a:off x="2148631" y="3822207"/>
            <a:ext cx="312906" cy="369332"/>
          </a:xfrm>
          <a:prstGeom prst="rect">
            <a:avLst/>
          </a:prstGeom>
          <a:noFill/>
        </p:spPr>
        <p:txBody>
          <a:bodyPr wrap="none" rtlCol="0">
            <a:spAutoFit/>
          </a:bodyPr>
          <a:lstStyle/>
          <a:p>
            <a:r>
              <a:rPr lang="en-US"/>
              <a:t>5</a:t>
            </a:r>
            <a:endParaRPr lang="en-SG"/>
          </a:p>
        </p:txBody>
      </p:sp>
      <p:sp>
        <p:nvSpPr>
          <p:cNvPr id="17" name="Oval 16">
            <a:extLst>
              <a:ext uri="{FF2B5EF4-FFF2-40B4-BE49-F238E27FC236}">
                <a16:creationId xmlns:a16="http://schemas.microsoft.com/office/drawing/2014/main" id="{B8EE06FE-F93D-FB55-9C92-980FC3C0F13F}"/>
              </a:ext>
            </a:extLst>
          </p:cNvPr>
          <p:cNvSpPr/>
          <p:nvPr/>
        </p:nvSpPr>
        <p:spPr>
          <a:xfrm>
            <a:off x="3835950" y="376624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EC4422E5-CA58-E925-78E0-D5769EE060E4}"/>
              </a:ext>
            </a:extLst>
          </p:cNvPr>
          <p:cNvSpPr txBox="1"/>
          <p:nvPr/>
        </p:nvSpPr>
        <p:spPr>
          <a:xfrm>
            <a:off x="3912117" y="3822207"/>
            <a:ext cx="312906" cy="369332"/>
          </a:xfrm>
          <a:prstGeom prst="rect">
            <a:avLst/>
          </a:prstGeom>
          <a:noFill/>
        </p:spPr>
        <p:txBody>
          <a:bodyPr wrap="none" rtlCol="0">
            <a:spAutoFit/>
          </a:bodyPr>
          <a:lstStyle/>
          <a:p>
            <a:r>
              <a:rPr lang="en-US"/>
              <a:t>6</a:t>
            </a:r>
            <a:endParaRPr lang="en-SG"/>
          </a:p>
        </p:txBody>
      </p:sp>
      <p:cxnSp>
        <p:nvCxnSpPr>
          <p:cNvPr id="19" name="Straight Connector 18">
            <a:extLst>
              <a:ext uri="{FF2B5EF4-FFF2-40B4-BE49-F238E27FC236}">
                <a16:creationId xmlns:a16="http://schemas.microsoft.com/office/drawing/2014/main" id="{DD8DB670-60B6-2D92-8106-FDB7652FFBCD}"/>
              </a:ext>
            </a:extLst>
          </p:cNvPr>
          <p:cNvCxnSpPr>
            <a:cxnSpLocks/>
            <a:stCxn id="9" idx="4"/>
            <a:endCxn id="15" idx="0"/>
          </p:cNvCxnSpPr>
          <p:nvPr/>
        </p:nvCxnSpPr>
        <p:spPr>
          <a:xfrm flipH="1">
            <a:off x="2317908" y="3091104"/>
            <a:ext cx="939074" cy="67513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6D73E1-C60B-7909-576F-E691364E774A}"/>
              </a:ext>
            </a:extLst>
          </p:cNvPr>
          <p:cNvCxnSpPr>
            <a:cxnSpLocks/>
            <a:stCxn id="9" idx="4"/>
            <a:endCxn id="17" idx="0"/>
          </p:cNvCxnSpPr>
          <p:nvPr/>
        </p:nvCxnSpPr>
        <p:spPr>
          <a:xfrm>
            <a:off x="3256982" y="3091104"/>
            <a:ext cx="824412" cy="67513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203EB7-E127-BB80-2651-BF659D753945}"/>
              </a:ext>
            </a:extLst>
          </p:cNvPr>
          <p:cNvCxnSpPr>
            <a:cxnSpLocks/>
            <a:stCxn id="11" idx="4"/>
            <a:endCxn id="22" idx="0"/>
          </p:cNvCxnSpPr>
          <p:nvPr/>
        </p:nvCxnSpPr>
        <p:spPr>
          <a:xfrm>
            <a:off x="5020468" y="3091104"/>
            <a:ext cx="114179" cy="67513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1D9E151-F2F6-B539-A9B4-1DDD1C62335E}"/>
              </a:ext>
            </a:extLst>
          </p:cNvPr>
          <p:cNvSpPr/>
          <p:nvPr/>
        </p:nvSpPr>
        <p:spPr>
          <a:xfrm>
            <a:off x="4889203" y="376624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09E569B5-BFD0-B398-C640-F1284DD4A662}"/>
              </a:ext>
            </a:extLst>
          </p:cNvPr>
          <p:cNvSpPr txBox="1"/>
          <p:nvPr/>
        </p:nvSpPr>
        <p:spPr>
          <a:xfrm>
            <a:off x="4965370" y="3822207"/>
            <a:ext cx="312906" cy="369332"/>
          </a:xfrm>
          <a:prstGeom prst="rect">
            <a:avLst/>
          </a:prstGeom>
          <a:noFill/>
        </p:spPr>
        <p:txBody>
          <a:bodyPr wrap="none" rtlCol="0">
            <a:spAutoFit/>
          </a:bodyPr>
          <a:lstStyle/>
          <a:p>
            <a:r>
              <a:rPr lang="en-US"/>
              <a:t>7</a:t>
            </a:r>
            <a:endParaRPr lang="en-SG"/>
          </a:p>
        </p:txBody>
      </p:sp>
      <p:sp>
        <p:nvSpPr>
          <p:cNvPr id="24" name="Oval 23">
            <a:extLst>
              <a:ext uri="{FF2B5EF4-FFF2-40B4-BE49-F238E27FC236}">
                <a16:creationId xmlns:a16="http://schemas.microsoft.com/office/drawing/2014/main" id="{A54E57AB-8530-9F2A-28EB-EBF838F6F0C9}"/>
              </a:ext>
            </a:extLst>
          </p:cNvPr>
          <p:cNvSpPr/>
          <p:nvPr/>
        </p:nvSpPr>
        <p:spPr>
          <a:xfrm>
            <a:off x="10193754" y="3071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1735914-CC7B-9AD7-5739-16727D5AF2C5}"/>
              </a:ext>
            </a:extLst>
          </p:cNvPr>
          <p:cNvSpPr txBox="1"/>
          <p:nvPr/>
        </p:nvSpPr>
        <p:spPr>
          <a:xfrm>
            <a:off x="10269921" y="3127393"/>
            <a:ext cx="312906" cy="369332"/>
          </a:xfrm>
          <a:prstGeom prst="rect">
            <a:avLst/>
          </a:prstGeom>
          <a:noFill/>
        </p:spPr>
        <p:txBody>
          <a:bodyPr wrap="none" rtlCol="0">
            <a:spAutoFit/>
          </a:bodyPr>
          <a:lstStyle/>
          <a:p>
            <a:r>
              <a:rPr lang="en-US"/>
              <a:t>7</a:t>
            </a:r>
            <a:endParaRPr lang="en-SG"/>
          </a:p>
        </p:txBody>
      </p:sp>
      <p:sp>
        <p:nvSpPr>
          <p:cNvPr id="26" name="Oval 25">
            <a:extLst>
              <a:ext uri="{FF2B5EF4-FFF2-40B4-BE49-F238E27FC236}">
                <a16:creationId xmlns:a16="http://schemas.microsoft.com/office/drawing/2014/main" id="{ACFBE667-C023-83D9-5DF4-6FB7D7E2C150}"/>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7ABD9AA4-244A-F67E-AEBC-11B3180C4D9B}"/>
              </a:ext>
            </a:extLst>
          </p:cNvPr>
          <p:cNvSpPr txBox="1"/>
          <p:nvPr/>
        </p:nvSpPr>
        <p:spPr>
          <a:xfrm>
            <a:off x="10269921" y="3687449"/>
            <a:ext cx="312906" cy="369332"/>
          </a:xfrm>
          <a:prstGeom prst="rect">
            <a:avLst/>
          </a:prstGeom>
          <a:noFill/>
        </p:spPr>
        <p:txBody>
          <a:bodyPr wrap="none" rtlCol="0">
            <a:spAutoFit/>
          </a:bodyPr>
          <a:lstStyle/>
          <a:p>
            <a:r>
              <a:rPr lang="en-US"/>
              <a:t>6</a:t>
            </a:r>
            <a:endParaRPr lang="en-SG"/>
          </a:p>
        </p:txBody>
      </p:sp>
      <p:sp>
        <p:nvSpPr>
          <p:cNvPr id="28" name="Oval 27">
            <a:extLst>
              <a:ext uri="{FF2B5EF4-FFF2-40B4-BE49-F238E27FC236}">
                <a16:creationId xmlns:a16="http://schemas.microsoft.com/office/drawing/2014/main" id="{02C0A5FF-87FC-369C-7C11-F2871812967D}"/>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724A675F-EEDF-7B18-55B8-73D1421E01B2}"/>
              </a:ext>
            </a:extLst>
          </p:cNvPr>
          <p:cNvSpPr txBox="1"/>
          <p:nvPr/>
        </p:nvSpPr>
        <p:spPr>
          <a:xfrm>
            <a:off x="10269921" y="4247505"/>
            <a:ext cx="312906" cy="369332"/>
          </a:xfrm>
          <a:prstGeom prst="rect">
            <a:avLst/>
          </a:prstGeom>
          <a:noFill/>
        </p:spPr>
        <p:txBody>
          <a:bodyPr wrap="none" rtlCol="0">
            <a:spAutoFit/>
          </a:bodyPr>
          <a:lstStyle/>
          <a:p>
            <a:r>
              <a:rPr lang="en-US"/>
              <a:t>5</a:t>
            </a:r>
            <a:endParaRPr lang="en-SG"/>
          </a:p>
        </p:txBody>
      </p:sp>
      <p:sp>
        <p:nvSpPr>
          <p:cNvPr id="30" name="Oval 29">
            <a:extLst>
              <a:ext uri="{FF2B5EF4-FFF2-40B4-BE49-F238E27FC236}">
                <a16:creationId xmlns:a16="http://schemas.microsoft.com/office/drawing/2014/main" id="{A047DD3A-D527-187B-01ED-14BEE1A5D57C}"/>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5C4350D3-96E6-BC15-FE11-F14E7D411E0A}"/>
              </a:ext>
            </a:extLst>
          </p:cNvPr>
          <p:cNvSpPr txBox="1"/>
          <p:nvPr/>
        </p:nvSpPr>
        <p:spPr>
          <a:xfrm>
            <a:off x="10269921" y="4803656"/>
            <a:ext cx="312906" cy="369332"/>
          </a:xfrm>
          <a:prstGeom prst="rect">
            <a:avLst/>
          </a:prstGeom>
          <a:noFill/>
        </p:spPr>
        <p:txBody>
          <a:bodyPr wrap="none" rtlCol="0">
            <a:spAutoFit/>
          </a:bodyPr>
          <a:lstStyle/>
          <a:p>
            <a:r>
              <a:rPr lang="en-US"/>
              <a:t>4</a:t>
            </a:r>
            <a:endParaRPr lang="en-SG"/>
          </a:p>
        </p:txBody>
      </p:sp>
      <p:cxnSp>
        <p:nvCxnSpPr>
          <p:cNvPr id="32" name="Straight Connector 31">
            <a:extLst>
              <a:ext uri="{FF2B5EF4-FFF2-40B4-BE49-F238E27FC236}">
                <a16:creationId xmlns:a16="http://schemas.microsoft.com/office/drawing/2014/main" id="{750C7214-6FE0-D4F8-A8F8-78C7267680C6}"/>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140A67-3858-31BC-5236-6741AB83EEEA}"/>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9AC5BF-2FDD-CC7D-976A-8B6F5BA7EF72}"/>
              </a:ext>
            </a:extLst>
          </p:cNvPr>
          <p:cNvSpPr txBox="1"/>
          <p:nvPr/>
        </p:nvSpPr>
        <p:spPr>
          <a:xfrm>
            <a:off x="11016342" y="2494763"/>
            <a:ext cx="583814"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IN</a:t>
            </a:r>
            <a:endParaRPr lang="en-SG" sz="2800" b="1">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16E425B9-F689-9CB8-B3FE-3EFCA6EDFA67}"/>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31312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sz="2600"/>
              <a:t>Node gốc:</a:t>
            </a:r>
            <a:endParaRPr lang="en-US" sz="2600">
              <a:solidFill>
                <a:srgbClr val="FF0000"/>
              </a:solidFill>
            </a:endParaRPr>
          </a:p>
          <a:p>
            <a:pPr lvl="1"/>
            <a:r>
              <a:rPr lang="en-US" sz="2600">
                <a:solidFill>
                  <a:srgbClr val="FF0000"/>
                </a:solidFill>
              </a:rPr>
              <a:t>Tính chi phí cho node gốc </a:t>
            </a:r>
          </a:p>
          <a:p>
            <a:pPr lvl="2"/>
            <a:r>
              <a:rPr lang="en-US" sz="2600"/>
              <a:t>Chi phí của một node được xác định bằng tổng:</a:t>
            </a:r>
          </a:p>
          <a:p>
            <a:pPr lvl="3"/>
            <a:r>
              <a:rPr lang="en-US" sz="2600">
                <a:solidFill>
                  <a:srgbClr val="FF0000"/>
                </a:solidFill>
              </a:rPr>
              <a:t>Chi phí giảm </a:t>
            </a:r>
          </a:p>
          <a:p>
            <a:pPr lvl="3"/>
            <a:r>
              <a:rPr lang="en-US" sz="2600"/>
              <a:t>Chi phí đi từ thành phố node cha đã chọn đến thành phố node đang xét </a:t>
            </a:r>
          </a:p>
          <a:p>
            <a:pPr lvl="3"/>
            <a:r>
              <a:rPr lang="en-US" sz="2600">
                <a:solidFill>
                  <a:srgbClr val="FF0000"/>
                </a:solidFill>
              </a:rPr>
              <a:t>Chi phí của node cha.</a:t>
            </a:r>
          </a:p>
          <a:p>
            <a:pPr marL="914400" lvl="2" indent="0">
              <a:buNone/>
            </a:pPr>
            <a:endParaRPr lang="en-US" sz="2600"/>
          </a:p>
        </p:txBody>
      </p:sp>
      <p:sp>
        <p:nvSpPr>
          <p:cNvPr id="7" name="Oval 6">
            <a:extLst>
              <a:ext uri="{FF2B5EF4-FFF2-40B4-BE49-F238E27FC236}">
                <a16:creationId xmlns:a16="http://schemas.microsoft.com/office/drawing/2014/main" id="{9B06F22E-53DD-C57B-30DF-0266596827C2}"/>
              </a:ext>
            </a:extLst>
          </p:cNvPr>
          <p:cNvSpPr/>
          <p:nvPr/>
        </p:nvSpPr>
        <p:spPr>
          <a:xfrm>
            <a:off x="8698832" y="22162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F37DD302-20AF-8665-08B5-32DA3EBD5A9F}"/>
              </a:ext>
            </a:extLst>
          </p:cNvPr>
          <p:cNvSpPr txBox="1"/>
          <p:nvPr/>
        </p:nvSpPr>
        <p:spPr>
          <a:xfrm>
            <a:off x="8774999" y="2272182"/>
            <a:ext cx="338554" cy="369332"/>
          </a:xfrm>
          <a:prstGeom prst="rect">
            <a:avLst/>
          </a:prstGeom>
          <a:noFill/>
        </p:spPr>
        <p:txBody>
          <a:bodyPr wrap="none" rtlCol="0">
            <a:spAutoFit/>
          </a:bodyPr>
          <a:lstStyle/>
          <a:p>
            <a:r>
              <a:rPr lang="en-US"/>
              <a:t>A</a:t>
            </a:r>
            <a:endParaRPr lang="en-SG"/>
          </a:p>
        </p:txBody>
      </p:sp>
      <p:sp>
        <p:nvSpPr>
          <p:cNvPr id="8" name="TextBox 7">
            <a:extLst>
              <a:ext uri="{FF2B5EF4-FFF2-40B4-BE49-F238E27FC236}">
                <a16:creationId xmlns:a16="http://schemas.microsoft.com/office/drawing/2014/main" id="{54417C49-E8C2-D0A2-EABA-8F8EDEE04CA5}"/>
              </a:ext>
            </a:extLst>
          </p:cNvPr>
          <p:cNvSpPr txBox="1"/>
          <p:nvPr/>
        </p:nvSpPr>
        <p:spPr>
          <a:xfrm>
            <a:off x="9113553" y="1810517"/>
            <a:ext cx="1338828" cy="461665"/>
          </a:xfrm>
          <a:prstGeom prst="rect">
            <a:avLst/>
          </a:prstGeom>
          <a:noFill/>
        </p:spPr>
        <p:txBody>
          <a:bodyPr wrap="none" rtlCol="0">
            <a:spAutoFit/>
          </a:bodyPr>
          <a:lstStyle/>
          <a:p>
            <a:r>
              <a:rPr lang="en-US" sz="2400"/>
              <a:t>Cost = ?</a:t>
            </a:r>
            <a:endParaRPr lang="en-SG" sz="2400"/>
          </a:p>
        </p:txBody>
      </p:sp>
      <p:sp>
        <p:nvSpPr>
          <p:cNvPr id="9" name="TextBox 8">
            <a:extLst>
              <a:ext uri="{FF2B5EF4-FFF2-40B4-BE49-F238E27FC236}">
                <a16:creationId xmlns:a16="http://schemas.microsoft.com/office/drawing/2014/main" id="{D6796498-EE4E-58DB-7F64-D2B93DA76BAD}"/>
              </a:ext>
            </a:extLst>
          </p:cNvPr>
          <p:cNvSpPr txBox="1"/>
          <p:nvPr/>
        </p:nvSpPr>
        <p:spPr>
          <a:xfrm>
            <a:off x="8436834" y="2041349"/>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326341928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211E01-85DE-ACE9-558C-11A787F7395B}"/>
              </a:ext>
            </a:extLst>
          </p:cNvPr>
          <p:cNvPicPr>
            <a:picLocks noChangeAspect="1"/>
          </p:cNvPicPr>
          <p:nvPr/>
        </p:nvPicPr>
        <p:blipFill>
          <a:blip r:embed="rId3"/>
          <a:stretch>
            <a:fillRect/>
          </a:stretch>
        </p:blipFill>
        <p:spPr>
          <a:xfrm>
            <a:off x="5774137" y="1576415"/>
            <a:ext cx="6301409" cy="1818407"/>
          </a:xfrm>
          <a:prstGeom prst="rect">
            <a:avLst/>
          </a:prstGeom>
        </p:spPr>
      </p:pic>
      <p:pic>
        <p:nvPicPr>
          <p:cNvPr id="8" name="Picture 7">
            <a:extLst>
              <a:ext uri="{FF2B5EF4-FFF2-40B4-BE49-F238E27FC236}">
                <a16:creationId xmlns:a16="http://schemas.microsoft.com/office/drawing/2014/main" id="{EC00DE5A-9056-C8F4-FF18-6DF0A88AFDB7}"/>
              </a:ext>
            </a:extLst>
          </p:cNvPr>
          <p:cNvPicPr>
            <a:picLocks noChangeAspect="1"/>
          </p:cNvPicPr>
          <p:nvPr/>
        </p:nvPicPr>
        <p:blipFill>
          <a:blip r:embed="rId4"/>
          <a:stretch>
            <a:fillRect/>
          </a:stretch>
        </p:blipFill>
        <p:spPr>
          <a:xfrm>
            <a:off x="5774138" y="3719432"/>
            <a:ext cx="5384800" cy="208212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Tính chi phí cho node gốc</a:t>
            </a:r>
          </a:p>
          <a:p>
            <a:pPr lvl="2"/>
            <a:r>
              <a:rPr lang="en-US"/>
              <a:t>Chi phí giảm:</a:t>
            </a:r>
          </a:p>
          <a:p>
            <a:pPr lvl="3"/>
            <a:r>
              <a:rPr lang="en-US">
                <a:solidFill>
                  <a:srgbClr val="FF0000"/>
                </a:solidFill>
              </a:rPr>
              <a:t>Được tính bằng tổng các giá trị nhỏ nhất của hàng và cột vừa thu được từ bước giảm chiều ma trận:</a:t>
            </a:r>
          </a:p>
        </p:txBody>
      </p:sp>
    </p:spTree>
    <p:extLst>
      <p:ext uri="{BB962C8B-B14F-4D97-AF65-F5344CB8AC3E}">
        <p14:creationId xmlns:p14="http://schemas.microsoft.com/office/powerpoint/2010/main" val="33637034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Tính chi phí cho node gốc</a:t>
                </a:r>
              </a:p>
              <a:p>
                <a:pPr lvl="2"/>
                <a:r>
                  <a:rPr lang="en-US"/>
                  <a:t>Chi phí giảm:</a:t>
                </a:r>
              </a:p>
              <a:p>
                <a:pPr lvl="3"/>
                <a:r>
                  <a:rPr lang="en-US">
                    <a:solidFill>
                      <a:srgbClr val="FF0000"/>
                    </a:solidFill>
                  </a:rPr>
                  <a:t>Chi phí giảm của node gốc:</a:t>
                </a:r>
              </a:p>
              <a:p>
                <a:pPr marL="1371600"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𝑟𝑒𝑑𝑢𝑐𝑒𝑑</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=10+2+2+3+4+1+0+3+0+0=25</m:t>
                      </m:r>
                    </m:oMath>
                  </m:oMathPara>
                </a14:m>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351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F0033B6-EAD1-8FA9-72D9-D16EE9CF99E6}"/>
              </a:ext>
            </a:extLst>
          </p:cNvPr>
          <p:cNvPicPr>
            <a:picLocks noChangeAspect="1"/>
          </p:cNvPicPr>
          <p:nvPr/>
        </p:nvPicPr>
        <p:blipFill>
          <a:blip r:embed="rId4"/>
          <a:stretch>
            <a:fillRect/>
          </a:stretch>
        </p:blipFill>
        <p:spPr>
          <a:xfrm>
            <a:off x="5774137" y="1576415"/>
            <a:ext cx="6301409" cy="1818407"/>
          </a:xfrm>
          <a:prstGeom prst="rect">
            <a:avLst/>
          </a:prstGeom>
        </p:spPr>
      </p:pic>
      <p:pic>
        <p:nvPicPr>
          <p:cNvPr id="8" name="Picture 7">
            <a:extLst>
              <a:ext uri="{FF2B5EF4-FFF2-40B4-BE49-F238E27FC236}">
                <a16:creationId xmlns:a16="http://schemas.microsoft.com/office/drawing/2014/main" id="{869C72F3-AB8A-59B2-52F9-500CAAF4C8AF}"/>
              </a:ext>
            </a:extLst>
          </p:cNvPr>
          <p:cNvPicPr>
            <a:picLocks noChangeAspect="1"/>
          </p:cNvPicPr>
          <p:nvPr/>
        </p:nvPicPr>
        <p:blipFill>
          <a:blip r:embed="rId5"/>
          <a:stretch>
            <a:fillRect/>
          </a:stretch>
        </p:blipFill>
        <p:spPr>
          <a:xfrm>
            <a:off x="5774138" y="3719432"/>
            <a:ext cx="5384800" cy="2082123"/>
          </a:xfrm>
          <a:prstGeom prst="rect">
            <a:avLst/>
          </a:prstGeom>
        </p:spPr>
      </p:pic>
    </p:spTree>
    <p:extLst>
      <p:ext uri="{BB962C8B-B14F-4D97-AF65-F5344CB8AC3E}">
        <p14:creationId xmlns:p14="http://schemas.microsoft.com/office/powerpoint/2010/main" val="337816668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Tính chi phí cho node gốc</a:t>
                </a:r>
              </a:p>
              <a:p>
                <a:pPr lvl="2"/>
                <a:r>
                  <a:rPr lang="en-US"/>
                  <a:t>Chi phí giảm:</a:t>
                </a:r>
              </a:p>
              <a:p>
                <a:pPr lvl="3"/>
                <a:r>
                  <a:rPr lang="en-US">
                    <a:solidFill>
                      <a:srgbClr val="FF0000"/>
                    </a:solidFill>
                  </a:rPr>
                  <a:t>Chi phí giảm của node gốc:</a:t>
                </a:r>
              </a:p>
              <a:p>
                <a:pPr marL="1371600"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𝑟𝑒𝑑𝑢𝑐𝑒𝑑</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=10+2+2+3+4+1+0+3+0+0=25</m:t>
                      </m:r>
                    </m:oMath>
                  </m:oMathPara>
                </a14:m>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351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9B526AE7-49CC-83C6-EC7F-87A27CC643C3}"/>
              </a:ext>
            </a:extLst>
          </p:cNvPr>
          <p:cNvSpPr/>
          <p:nvPr/>
        </p:nvSpPr>
        <p:spPr>
          <a:xfrm>
            <a:off x="8698832" y="22162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AE6F583-C25F-0939-8380-EDC3E14AF75D}"/>
              </a:ext>
            </a:extLst>
          </p:cNvPr>
          <p:cNvSpPr txBox="1"/>
          <p:nvPr/>
        </p:nvSpPr>
        <p:spPr>
          <a:xfrm>
            <a:off x="8774999" y="2272182"/>
            <a:ext cx="338554" cy="369332"/>
          </a:xfrm>
          <a:prstGeom prst="rect">
            <a:avLst/>
          </a:prstGeom>
          <a:noFill/>
        </p:spPr>
        <p:txBody>
          <a:bodyPr wrap="none" rtlCol="0">
            <a:spAutoFit/>
          </a:bodyPr>
          <a:lstStyle/>
          <a:p>
            <a:r>
              <a:rPr lang="en-US"/>
              <a:t>A</a:t>
            </a:r>
            <a:endParaRPr lang="en-SG"/>
          </a:p>
        </p:txBody>
      </p:sp>
      <p:sp>
        <p:nvSpPr>
          <p:cNvPr id="9" name="TextBox 8">
            <a:extLst>
              <a:ext uri="{FF2B5EF4-FFF2-40B4-BE49-F238E27FC236}">
                <a16:creationId xmlns:a16="http://schemas.microsoft.com/office/drawing/2014/main" id="{902118CC-9CAF-0D67-3631-5EEA63F83ABB}"/>
              </a:ext>
            </a:extLst>
          </p:cNvPr>
          <p:cNvSpPr txBox="1"/>
          <p:nvPr/>
        </p:nvSpPr>
        <p:spPr>
          <a:xfrm>
            <a:off x="9113553" y="1810517"/>
            <a:ext cx="1510350" cy="461665"/>
          </a:xfrm>
          <a:prstGeom prst="rect">
            <a:avLst/>
          </a:prstGeom>
          <a:noFill/>
        </p:spPr>
        <p:txBody>
          <a:bodyPr wrap="none" rtlCol="0">
            <a:spAutoFit/>
          </a:bodyPr>
          <a:lstStyle/>
          <a:p>
            <a:r>
              <a:rPr lang="en-US" sz="2400"/>
              <a:t>Cost = 25</a:t>
            </a:r>
            <a:endParaRPr lang="en-SG" sz="2400"/>
          </a:p>
        </p:txBody>
      </p:sp>
      <p:sp>
        <p:nvSpPr>
          <p:cNvPr id="10" name="TextBox 9">
            <a:extLst>
              <a:ext uri="{FF2B5EF4-FFF2-40B4-BE49-F238E27FC236}">
                <a16:creationId xmlns:a16="http://schemas.microsoft.com/office/drawing/2014/main" id="{6731156D-B538-EE9B-E4E9-142B1BC51A3D}"/>
              </a:ext>
            </a:extLst>
          </p:cNvPr>
          <p:cNvSpPr txBox="1"/>
          <p:nvPr/>
        </p:nvSpPr>
        <p:spPr>
          <a:xfrm>
            <a:off x="8322195" y="2031550"/>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261317485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Tính chi phí cho node gốc</a:t>
            </a:r>
          </a:p>
          <a:p>
            <a:pPr lvl="2"/>
            <a:r>
              <a:rPr lang="en-US" sz="2800"/>
              <a:t>Chi phí đi từ thành phố node cha đã chọn đến thành phố node đang xét </a:t>
            </a:r>
          </a:p>
          <a:p>
            <a:pPr lvl="3"/>
            <a:r>
              <a:rPr lang="en-US">
                <a:solidFill>
                  <a:srgbClr val="FF0000"/>
                </a:solidFill>
              </a:rPr>
              <a:t>Do đây là node gốc nên không có node cha, khoảng chi phí này là bằng 0.</a:t>
            </a:r>
          </a:p>
        </p:txBody>
      </p:sp>
      <p:sp>
        <p:nvSpPr>
          <p:cNvPr id="15" name="Oval 14">
            <a:extLst>
              <a:ext uri="{FF2B5EF4-FFF2-40B4-BE49-F238E27FC236}">
                <a16:creationId xmlns:a16="http://schemas.microsoft.com/office/drawing/2014/main" id="{CF201E67-F6C0-3E72-E4B4-9AD4D68854DC}"/>
              </a:ext>
            </a:extLst>
          </p:cNvPr>
          <p:cNvSpPr/>
          <p:nvPr/>
        </p:nvSpPr>
        <p:spPr>
          <a:xfrm>
            <a:off x="8698832" y="22162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F4EFECD5-5324-813F-93F8-CACCF733AC88}"/>
              </a:ext>
            </a:extLst>
          </p:cNvPr>
          <p:cNvSpPr txBox="1"/>
          <p:nvPr/>
        </p:nvSpPr>
        <p:spPr>
          <a:xfrm>
            <a:off x="8774999" y="2272182"/>
            <a:ext cx="338554" cy="369332"/>
          </a:xfrm>
          <a:prstGeom prst="rect">
            <a:avLst/>
          </a:prstGeom>
          <a:noFill/>
        </p:spPr>
        <p:txBody>
          <a:bodyPr wrap="none" rtlCol="0">
            <a:spAutoFit/>
          </a:bodyPr>
          <a:lstStyle/>
          <a:p>
            <a:r>
              <a:rPr lang="en-US"/>
              <a:t>A</a:t>
            </a:r>
            <a:endParaRPr lang="en-SG"/>
          </a:p>
        </p:txBody>
      </p:sp>
      <p:sp>
        <p:nvSpPr>
          <p:cNvPr id="17" name="TextBox 16">
            <a:extLst>
              <a:ext uri="{FF2B5EF4-FFF2-40B4-BE49-F238E27FC236}">
                <a16:creationId xmlns:a16="http://schemas.microsoft.com/office/drawing/2014/main" id="{EA7EDD9A-6FDD-4D1D-CC21-87C3B6F61D9D}"/>
              </a:ext>
            </a:extLst>
          </p:cNvPr>
          <p:cNvSpPr txBox="1"/>
          <p:nvPr/>
        </p:nvSpPr>
        <p:spPr>
          <a:xfrm>
            <a:off x="9113553" y="1810517"/>
            <a:ext cx="1510350" cy="461665"/>
          </a:xfrm>
          <a:prstGeom prst="rect">
            <a:avLst/>
          </a:prstGeom>
          <a:noFill/>
        </p:spPr>
        <p:txBody>
          <a:bodyPr wrap="none" rtlCol="0">
            <a:spAutoFit/>
          </a:bodyPr>
          <a:lstStyle/>
          <a:p>
            <a:r>
              <a:rPr lang="en-US" sz="2400"/>
              <a:t>Cost = 25</a:t>
            </a:r>
            <a:endParaRPr lang="en-SG" sz="2400"/>
          </a:p>
        </p:txBody>
      </p:sp>
      <p:sp>
        <p:nvSpPr>
          <p:cNvPr id="18" name="TextBox 17">
            <a:extLst>
              <a:ext uri="{FF2B5EF4-FFF2-40B4-BE49-F238E27FC236}">
                <a16:creationId xmlns:a16="http://schemas.microsoft.com/office/drawing/2014/main" id="{03DCC989-4624-FE97-C56F-55D4707018DB}"/>
              </a:ext>
            </a:extLst>
          </p:cNvPr>
          <p:cNvSpPr txBox="1"/>
          <p:nvPr/>
        </p:nvSpPr>
        <p:spPr>
          <a:xfrm>
            <a:off x="8322195" y="2031550"/>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371935790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Tính chi phí cho node gốc</a:t>
            </a:r>
          </a:p>
          <a:p>
            <a:pPr lvl="2"/>
            <a:r>
              <a:rPr lang="en-US" sz="2800"/>
              <a:t>Chi phí của node cha. </a:t>
            </a:r>
          </a:p>
          <a:p>
            <a:pPr lvl="3"/>
            <a:r>
              <a:rPr lang="en-US">
                <a:solidFill>
                  <a:srgbClr val="FF0000"/>
                </a:solidFill>
              </a:rPr>
              <a:t>Do đây là node gốc nên không có node cha, khoảng chi phí này là bằng 0.</a:t>
            </a:r>
          </a:p>
        </p:txBody>
      </p:sp>
      <p:sp>
        <p:nvSpPr>
          <p:cNvPr id="11" name="Oval 10">
            <a:extLst>
              <a:ext uri="{FF2B5EF4-FFF2-40B4-BE49-F238E27FC236}">
                <a16:creationId xmlns:a16="http://schemas.microsoft.com/office/drawing/2014/main" id="{192141CC-E43C-0057-9659-DFD6C83E1EE8}"/>
              </a:ext>
            </a:extLst>
          </p:cNvPr>
          <p:cNvSpPr/>
          <p:nvPr/>
        </p:nvSpPr>
        <p:spPr>
          <a:xfrm>
            <a:off x="8698832" y="22162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7E99B9DD-64AC-B604-72CD-13BF248ED1C4}"/>
              </a:ext>
            </a:extLst>
          </p:cNvPr>
          <p:cNvSpPr txBox="1"/>
          <p:nvPr/>
        </p:nvSpPr>
        <p:spPr>
          <a:xfrm>
            <a:off x="8774999" y="2272182"/>
            <a:ext cx="338554" cy="369332"/>
          </a:xfrm>
          <a:prstGeom prst="rect">
            <a:avLst/>
          </a:prstGeom>
          <a:noFill/>
        </p:spPr>
        <p:txBody>
          <a:bodyPr wrap="none" rtlCol="0">
            <a:spAutoFit/>
          </a:bodyPr>
          <a:lstStyle/>
          <a:p>
            <a:r>
              <a:rPr lang="en-US"/>
              <a:t>A</a:t>
            </a:r>
            <a:endParaRPr lang="en-SG"/>
          </a:p>
        </p:txBody>
      </p:sp>
      <p:sp>
        <p:nvSpPr>
          <p:cNvPr id="13" name="TextBox 12">
            <a:extLst>
              <a:ext uri="{FF2B5EF4-FFF2-40B4-BE49-F238E27FC236}">
                <a16:creationId xmlns:a16="http://schemas.microsoft.com/office/drawing/2014/main" id="{8417A481-F369-FAA3-CD4A-2B19F36CFCED}"/>
              </a:ext>
            </a:extLst>
          </p:cNvPr>
          <p:cNvSpPr txBox="1"/>
          <p:nvPr/>
        </p:nvSpPr>
        <p:spPr>
          <a:xfrm>
            <a:off x="9113553" y="1810517"/>
            <a:ext cx="1510350" cy="461665"/>
          </a:xfrm>
          <a:prstGeom prst="rect">
            <a:avLst/>
          </a:prstGeom>
          <a:noFill/>
        </p:spPr>
        <p:txBody>
          <a:bodyPr wrap="none" rtlCol="0">
            <a:spAutoFit/>
          </a:bodyPr>
          <a:lstStyle/>
          <a:p>
            <a:r>
              <a:rPr lang="en-US" sz="2400"/>
              <a:t>Cost = 25</a:t>
            </a:r>
            <a:endParaRPr lang="en-SG" sz="2400"/>
          </a:p>
        </p:txBody>
      </p:sp>
      <p:sp>
        <p:nvSpPr>
          <p:cNvPr id="14" name="TextBox 13">
            <a:extLst>
              <a:ext uri="{FF2B5EF4-FFF2-40B4-BE49-F238E27FC236}">
                <a16:creationId xmlns:a16="http://schemas.microsoft.com/office/drawing/2014/main" id="{5EE000A0-1680-CA41-B6F5-8A3F4C168150}"/>
              </a:ext>
            </a:extLst>
          </p:cNvPr>
          <p:cNvSpPr txBox="1"/>
          <p:nvPr/>
        </p:nvSpPr>
        <p:spPr>
          <a:xfrm>
            <a:off x="8322195" y="2031550"/>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157735382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p:txBody>
      </p:sp>
      <p:sp>
        <p:nvSpPr>
          <p:cNvPr id="7" name="Oval 6">
            <a:extLst>
              <a:ext uri="{FF2B5EF4-FFF2-40B4-BE49-F238E27FC236}">
                <a16:creationId xmlns:a16="http://schemas.microsoft.com/office/drawing/2014/main" id="{43A34AC6-DE91-1E46-3C12-F2BD8BB04FFD}"/>
              </a:ext>
            </a:extLst>
          </p:cNvPr>
          <p:cNvSpPr/>
          <p:nvPr/>
        </p:nvSpPr>
        <p:spPr>
          <a:xfrm>
            <a:off x="5125453" y="244912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A7570CE1-681C-C778-365C-9784F958BDEF}"/>
              </a:ext>
            </a:extLst>
          </p:cNvPr>
          <p:cNvSpPr txBox="1"/>
          <p:nvPr/>
        </p:nvSpPr>
        <p:spPr>
          <a:xfrm>
            <a:off x="5201620" y="2505090"/>
            <a:ext cx="338554" cy="369332"/>
          </a:xfrm>
          <a:prstGeom prst="rect">
            <a:avLst/>
          </a:prstGeom>
          <a:noFill/>
        </p:spPr>
        <p:txBody>
          <a:bodyPr wrap="none" rtlCol="0">
            <a:spAutoFit/>
          </a:bodyPr>
          <a:lstStyle/>
          <a:p>
            <a:r>
              <a:rPr lang="en-US"/>
              <a:t>A</a:t>
            </a:r>
            <a:endParaRPr lang="en-SG"/>
          </a:p>
        </p:txBody>
      </p:sp>
      <p:sp>
        <p:nvSpPr>
          <p:cNvPr id="9" name="TextBox 8">
            <a:extLst>
              <a:ext uri="{FF2B5EF4-FFF2-40B4-BE49-F238E27FC236}">
                <a16:creationId xmlns:a16="http://schemas.microsoft.com/office/drawing/2014/main" id="{36B15AD6-A296-3462-71AF-AB35C109593E}"/>
              </a:ext>
            </a:extLst>
          </p:cNvPr>
          <p:cNvSpPr txBox="1"/>
          <p:nvPr/>
        </p:nvSpPr>
        <p:spPr>
          <a:xfrm>
            <a:off x="5540174" y="2043425"/>
            <a:ext cx="1510350" cy="461665"/>
          </a:xfrm>
          <a:prstGeom prst="rect">
            <a:avLst/>
          </a:prstGeom>
          <a:noFill/>
        </p:spPr>
        <p:txBody>
          <a:bodyPr wrap="none" rtlCol="0">
            <a:spAutoFit/>
          </a:bodyPr>
          <a:lstStyle/>
          <a:p>
            <a:r>
              <a:rPr lang="en-US" sz="2400"/>
              <a:t>Cost = 25</a:t>
            </a:r>
            <a:endParaRPr lang="en-SG" sz="240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7BECA2F-16F8-B819-1A6E-6AF6F5915042}"/>
                  </a:ext>
                </a:extLst>
              </p:cNvPr>
              <p:cNvSpPr txBox="1"/>
              <p:nvPr/>
            </p:nvSpPr>
            <p:spPr>
              <a:xfrm>
                <a:off x="5540174" y="1588169"/>
                <a:ext cx="1635384" cy="830997"/>
              </a:xfrm>
              <a:prstGeom prst="rect">
                <a:avLst/>
              </a:prstGeom>
              <a:noFill/>
            </p:spPr>
            <p:txBody>
              <a:bodyPr wrap="none" rtlCol="0">
                <a:spAutoFit/>
              </a:bodyPr>
              <a:lstStyle/>
              <a:p>
                <a:r>
                  <a:rPr lang="en-US" sz="2400"/>
                  <a:t>Upper = </a:t>
                </a:r>
                <a14:m>
                  <m:oMath xmlns:m="http://schemas.openxmlformats.org/officeDocument/2006/math">
                    <m:r>
                      <a:rPr lang="en-US" sz="2400" b="0" i="1" smtClean="0">
                        <a:latin typeface="Cambria Math" panose="02040503050406030204" pitchFamily="18" charset="0"/>
                      </a:rPr>
                      <m:t>∞</m:t>
                    </m:r>
                  </m:oMath>
                </a14:m>
                <a:endParaRPr lang="en-US" sz="2400" b="0"/>
              </a:p>
              <a:p>
                <a:endParaRPr lang="en-SG" sz="2400"/>
              </a:p>
            </p:txBody>
          </p:sp>
        </mc:Choice>
        <mc:Fallback>
          <p:sp>
            <p:nvSpPr>
              <p:cNvPr id="10" name="TextBox 9">
                <a:extLst>
                  <a:ext uri="{FF2B5EF4-FFF2-40B4-BE49-F238E27FC236}">
                    <a16:creationId xmlns:a16="http://schemas.microsoft.com/office/drawing/2014/main" id="{47BECA2F-16F8-B819-1A6E-6AF6F5915042}"/>
                  </a:ext>
                </a:extLst>
              </p:cNvPr>
              <p:cNvSpPr txBox="1">
                <a:spLocks noRot="1" noChangeAspect="1" noMove="1" noResize="1" noEditPoints="1" noAdjustHandles="1" noChangeArrowheads="1" noChangeShapeType="1" noTextEdit="1"/>
              </p:cNvSpPr>
              <p:nvPr/>
            </p:nvSpPr>
            <p:spPr>
              <a:xfrm>
                <a:off x="5540174" y="1588169"/>
                <a:ext cx="1635384" cy="830997"/>
              </a:xfrm>
              <a:prstGeom prst="rect">
                <a:avLst/>
              </a:prstGeom>
              <a:blipFill>
                <a:blip r:embed="rId3"/>
                <a:stretch>
                  <a:fillRect l="-5970" t="-51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F33A664-7ADA-79F7-DD43-BEFAB74A604D}"/>
              </a:ext>
            </a:extLst>
          </p:cNvPr>
          <p:cNvSpPr txBox="1"/>
          <p:nvPr/>
        </p:nvSpPr>
        <p:spPr>
          <a:xfrm>
            <a:off x="4786899" y="2135758"/>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399679003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Node gốc:</a:t>
            </a:r>
          </a:p>
          <a:p>
            <a:pPr lvl="1"/>
            <a:r>
              <a:rPr lang="en-US">
                <a:solidFill>
                  <a:srgbClr val="FF0000"/>
                </a:solidFill>
              </a:rPr>
              <a:t>Mở node gốc đến các node con, mỗi node là một lựa chọn cho thành phố tiếp theo.</a:t>
            </a:r>
          </a:p>
        </p:txBody>
      </p:sp>
      <p:sp>
        <p:nvSpPr>
          <p:cNvPr id="91" name="Oval 90">
            <a:extLst>
              <a:ext uri="{FF2B5EF4-FFF2-40B4-BE49-F238E27FC236}">
                <a16:creationId xmlns:a16="http://schemas.microsoft.com/office/drawing/2014/main" id="{FF278757-7420-BA22-AE8D-EB6E1E0D3C02}"/>
              </a:ext>
            </a:extLst>
          </p:cNvPr>
          <p:cNvSpPr/>
          <p:nvPr/>
        </p:nvSpPr>
        <p:spPr>
          <a:xfrm>
            <a:off x="8387152" y="198536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TextBox 91">
            <a:extLst>
              <a:ext uri="{FF2B5EF4-FFF2-40B4-BE49-F238E27FC236}">
                <a16:creationId xmlns:a16="http://schemas.microsoft.com/office/drawing/2014/main" id="{FE42FC3E-292E-4492-6B06-37FA43F0D537}"/>
              </a:ext>
            </a:extLst>
          </p:cNvPr>
          <p:cNvSpPr txBox="1"/>
          <p:nvPr/>
        </p:nvSpPr>
        <p:spPr>
          <a:xfrm>
            <a:off x="8463319" y="2041334"/>
            <a:ext cx="338554" cy="369332"/>
          </a:xfrm>
          <a:prstGeom prst="rect">
            <a:avLst/>
          </a:prstGeom>
          <a:noFill/>
        </p:spPr>
        <p:txBody>
          <a:bodyPr wrap="none" rtlCol="0">
            <a:spAutoFit/>
          </a:bodyPr>
          <a:lstStyle/>
          <a:p>
            <a:r>
              <a:rPr lang="en-US"/>
              <a:t>A</a:t>
            </a:r>
            <a:endParaRPr lang="en-SG"/>
          </a:p>
        </p:txBody>
      </p:sp>
      <p:sp>
        <p:nvSpPr>
          <p:cNvPr id="93" name="TextBox 92">
            <a:extLst>
              <a:ext uri="{FF2B5EF4-FFF2-40B4-BE49-F238E27FC236}">
                <a16:creationId xmlns:a16="http://schemas.microsoft.com/office/drawing/2014/main" id="{B5910A19-9D49-4065-725E-43BFB42FABFF}"/>
              </a:ext>
            </a:extLst>
          </p:cNvPr>
          <p:cNvSpPr txBox="1"/>
          <p:nvPr/>
        </p:nvSpPr>
        <p:spPr>
          <a:xfrm>
            <a:off x="8937712" y="1764335"/>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94" name="Straight Connector 93">
            <a:extLst>
              <a:ext uri="{FF2B5EF4-FFF2-40B4-BE49-F238E27FC236}">
                <a16:creationId xmlns:a16="http://schemas.microsoft.com/office/drawing/2014/main" id="{99672E97-7068-7DFA-9AA1-EA5DA6CCC5AA}"/>
              </a:ext>
            </a:extLst>
          </p:cNvPr>
          <p:cNvCxnSpPr>
            <a:cxnSpLocks/>
            <a:stCxn id="91" idx="4"/>
            <a:endCxn id="95" idx="0"/>
          </p:cNvCxnSpPr>
          <p:nvPr/>
        </p:nvCxnSpPr>
        <p:spPr>
          <a:xfrm flipH="1">
            <a:off x="6364971" y="2466632"/>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D237BA5-D488-F17D-EF48-9A390EFD2439}"/>
              </a:ext>
            </a:extLst>
          </p:cNvPr>
          <p:cNvSpPr/>
          <p:nvPr/>
        </p:nvSpPr>
        <p:spPr>
          <a:xfrm>
            <a:off x="6119527" y="318836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TextBox 95">
            <a:extLst>
              <a:ext uri="{FF2B5EF4-FFF2-40B4-BE49-F238E27FC236}">
                <a16:creationId xmlns:a16="http://schemas.microsoft.com/office/drawing/2014/main" id="{BE68EB22-E85B-C9D9-EDD5-E59D9DF583F0}"/>
              </a:ext>
            </a:extLst>
          </p:cNvPr>
          <p:cNvSpPr txBox="1"/>
          <p:nvPr/>
        </p:nvSpPr>
        <p:spPr>
          <a:xfrm>
            <a:off x="6195694" y="3244334"/>
            <a:ext cx="338554" cy="369332"/>
          </a:xfrm>
          <a:prstGeom prst="rect">
            <a:avLst/>
          </a:prstGeom>
          <a:noFill/>
        </p:spPr>
        <p:txBody>
          <a:bodyPr wrap="none" rtlCol="0">
            <a:spAutoFit/>
          </a:bodyPr>
          <a:lstStyle/>
          <a:p>
            <a:r>
              <a:rPr lang="en-US"/>
              <a:t>B</a:t>
            </a:r>
            <a:endParaRPr lang="en-SG"/>
          </a:p>
        </p:txBody>
      </p:sp>
      <p:sp>
        <p:nvSpPr>
          <p:cNvPr id="97" name="TextBox 96">
            <a:extLst>
              <a:ext uri="{FF2B5EF4-FFF2-40B4-BE49-F238E27FC236}">
                <a16:creationId xmlns:a16="http://schemas.microsoft.com/office/drawing/2014/main" id="{3C7B4E5B-FB28-9A59-3615-0DA70D0D8207}"/>
              </a:ext>
            </a:extLst>
          </p:cNvPr>
          <p:cNvSpPr txBox="1"/>
          <p:nvPr/>
        </p:nvSpPr>
        <p:spPr>
          <a:xfrm>
            <a:off x="7156124" y="2894942"/>
            <a:ext cx="803425" cy="400110"/>
          </a:xfrm>
          <a:prstGeom prst="rect">
            <a:avLst/>
          </a:prstGeom>
          <a:noFill/>
        </p:spPr>
        <p:txBody>
          <a:bodyPr wrap="none" rtlCol="0">
            <a:spAutoFit/>
          </a:bodyPr>
          <a:lstStyle/>
          <a:p>
            <a:r>
              <a:rPr lang="en-US" sz="2000"/>
              <a:t>C = ?</a:t>
            </a:r>
            <a:endParaRPr lang="en-SG" sz="2000"/>
          </a:p>
        </p:txBody>
      </p:sp>
      <p:sp>
        <p:nvSpPr>
          <p:cNvPr id="98" name="Oval 97">
            <a:extLst>
              <a:ext uri="{FF2B5EF4-FFF2-40B4-BE49-F238E27FC236}">
                <a16:creationId xmlns:a16="http://schemas.microsoft.com/office/drawing/2014/main" id="{B3E8A3B1-2FD5-BE5F-83D3-4A96C23B4D9C}"/>
              </a:ext>
            </a:extLst>
          </p:cNvPr>
          <p:cNvSpPr/>
          <p:nvPr/>
        </p:nvSpPr>
        <p:spPr>
          <a:xfrm>
            <a:off x="7921412" y="32026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TextBox 98">
            <a:extLst>
              <a:ext uri="{FF2B5EF4-FFF2-40B4-BE49-F238E27FC236}">
                <a16:creationId xmlns:a16="http://schemas.microsoft.com/office/drawing/2014/main" id="{638E4489-7688-8336-2A3E-36B41999E3CB}"/>
              </a:ext>
            </a:extLst>
          </p:cNvPr>
          <p:cNvSpPr txBox="1"/>
          <p:nvPr/>
        </p:nvSpPr>
        <p:spPr>
          <a:xfrm>
            <a:off x="7997579" y="3258588"/>
            <a:ext cx="351378" cy="369332"/>
          </a:xfrm>
          <a:prstGeom prst="rect">
            <a:avLst/>
          </a:prstGeom>
          <a:noFill/>
        </p:spPr>
        <p:txBody>
          <a:bodyPr wrap="none" rtlCol="0">
            <a:spAutoFit/>
          </a:bodyPr>
          <a:lstStyle/>
          <a:p>
            <a:r>
              <a:rPr lang="en-US"/>
              <a:t>C</a:t>
            </a:r>
            <a:endParaRPr lang="en-SG"/>
          </a:p>
        </p:txBody>
      </p:sp>
      <p:sp>
        <p:nvSpPr>
          <p:cNvPr id="100" name="TextBox 99">
            <a:extLst>
              <a:ext uri="{FF2B5EF4-FFF2-40B4-BE49-F238E27FC236}">
                <a16:creationId xmlns:a16="http://schemas.microsoft.com/office/drawing/2014/main" id="{9DAB0B68-C435-AFEF-25EB-7A7BB1312DEA}"/>
              </a:ext>
            </a:extLst>
          </p:cNvPr>
          <p:cNvSpPr txBox="1"/>
          <p:nvPr/>
        </p:nvSpPr>
        <p:spPr>
          <a:xfrm>
            <a:off x="9290193" y="2894942"/>
            <a:ext cx="803425" cy="400110"/>
          </a:xfrm>
          <a:prstGeom prst="rect">
            <a:avLst/>
          </a:prstGeom>
          <a:noFill/>
        </p:spPr>
        <p:txBody>
          <a:bodyPr wrap="none" rtlCol="0">
            <a:spAutoFit/>
          </a:bodyPr>
          <a:lstStyle/>
          <a:p>
            <a:r>
              <a:rPr lang="en-US" sz="2000"/>
              <a:t>C = ?</a:t>
            </a:r>
            <a:endParaRPr lang="en-SG" sz="2000"/>
          </a:p>
        </p:txBody>
      </p:sp>
      <p:sp>
        <p:nvSpPr>
          <p:cNvPr id="101" name="Oval 100">
            <a:extLst>
              <a:ext uri="{FF2B5EF4-FFF2-40B4-BE49-F238E27FC236}">
                <a16:creationId xmlns:a16="http://schemas.microsoft.com/office/drawing/2014/main" id="{2A1D2034-F37B-FF81-3A0A-84BDA6093BC2}"/>
              </a:ext>
            </a:extLst>
          </p:cNvPr>
          <p:cNvSpPr/>
          <p:nvPr/>
        </p:nvSpPr>
        <p:spPr>
          <a:xfrm>
            <a:off x="8947286" y="318836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TextBox 101">
            <a:extLst>
              <a:ext uri="{FF2B5EF4-FFF2-40B4-BE49-F238E27FC236}">
                <a16:creationId xmlns:a16="http://schemas.microsoft.com/office/drawing/2014/main" id="{669667E3-1FC2-F691-3A60-2A4F46FF5500}"/>
              </a:ext>
            </a:extLst>
          </p:cNvPr>
          <p:cNvSpPr txBox="1"/>
          <p:nvPr/>
        </p:nvSpPr>
        <p:spPr>
          <a:xfrm>
            <a:off x="9023453" y="3244334"/>
            <a:ext cx="351378" cy="369332"/>
          </a:xfrm>
          <a:prstGeom prst="rect">
            <a:avLst/>
          </a:prstGeom>
          <a:noFill/>
        </p:spPr>
        <p:txBody>
          <a:bodyPr wrap="none" rtlCol="0">
            <a:spAutoFit/>
          </a:bodyPr>
          <a:lstStyle/>
          <a:p>
            <a:r>
              <a:rPr lang="en-US"/>
              <a:t>D</a:t>
            </a:r>
            <a:endParaRPr lang="en-SG"/>
          </a:p>
        </p:txBody>
      </p:sp>
      <p:sp>
        <p:nvSpPr>
          <p:cNvPr id="103" name="TextBox 102">
            <a:extLst>
              <a:ext uri="{FF2B5EF4-FFF2-40B4-BE49-F238E27FC236}">
                <a16:creationId xmlns:a16="http://schemas.microsoft.com/office/drawing/2014/main" id="{E38BF24D-06A7-09FA-9CEE-05BE64476BB7}"/>
              </a:ext>
            </a:extLst>
          </p:cNvPr>
          <p:cNvSpPr txBox="1"/>
          <p:nvPr/>
        </p:nvSpPr>
        <p:spPr>
          <a:xfrm>
            <a:off x="5356938" y="2815270"/>
            <a:ext cx="803425" cy="400110"/>
          </a:xfrm>
          <a:prstGeom prst="rect">
            <a:avLst/>
          </a:prstGeom>
          <a:noFill/>
        </p:spPr>
        <p:txBody>
          <a:bodyPr wrap="none" rtlCol="0">
            <a:spAutoFit/>
          </a:bodyPr>
          <a:lstStyle/>
          <a:p>
            <a:r>
              <a:rPr lang="en-US" sz="2000"/>
              <a:t>C = ?</a:t>
            </a:r>
            <a:endParaRPr lang="en-SG" sz="2000"/>
          </a:p>
        </p:txBody>
      </p:sp>
      <p:sp>
        <p:nvSpPr>
          <p:cNvPr id="104" name="Oval 103">
            <a:extLst>
              <a:ext uri="{FF2B5EF4-FFF2-40B4-BE49-F238E27FC236}">
                <a16:creationId xmlns:a16="http://schemas.microsoft.com/office/drawing/2014/main" id="{0861D9CB-AFE6-887A-7700-7E5E947A8987}"/>
              </a:ext>
            </a:extLst>
          </p:cNvPr>
          <p:cNvSpPr/>
          <p:nvPr/>
        </p:nvSpPr>
        <p:spPr>
          <a:xfrm>
            <a:off x="10905676" y="32183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TextBox 104">
            <a:extLst>
              <a:ext uri="{FF2B5EF4-FFF2-40B4-BE49-F238E27FC236}">
                <a16:creationId xmlns:a16="http://schemas.microsoft.com/office/drawing/2014/main" id="{7DC4A7C0-D5D7-C867-3E4F-61FB8DECEAA5}"/>
              </a:ext>
            </a:extLst>
          </p:cNvPr>
          <p:cNvSpPr txBox="1"/>
          <p:nvPr/>
        </p:nvSpPr>
        <p:spPr>
          <a:xfrm>
            <a:off x="10981843" y="3274291"/>
            <a:ext cx="338554" cy="369332"/>
          </a:xfrm>
          <a:prstGeom prst="rect">
            <a:avLst/>
          </a:prstGeom>
          <a:noFill/>
        </p:spPr>
        <p:txBody>
          <a:bodyPr wrap="none" rtlCol="0">
            <a:spAutoFit/>
          </a:bodyPr>
          <a:lstStyle/>
          <a:p>
            <a:r>
              <a:rPr lang="en-US"/>
              <a:t>E</a:t>
            </a:r>
            <a:endParaRPr lang="en-SG"/>
          </a:p>
        </p:txBody>
      </p:sp>
      <p:sp>
        <p:nvSpPr>
          <p:cNvPr id="106" name="TextBox 105">
            <a:extLst>
              <a:ext uri="{FF2B5EF4-FFF2-40B4-BE49-F238E27FC236}">
                <a16:creationId xmlns:a16="http://schemas.microsoft.com/office/drawing/2014/main" id="{3F42241D-639A-1C7B-7C66-DB5591707E2D}"/>
              </a:ext>
            </a:extLst>
          </p:cNvPr>
          <p:cNvSpPr txBox="1"/>
          <p:nvPr/>
        </p:nvSpPr>
        <p:spPr>
          <a:xfrm>
            <a:off x="10981843" y="2802512"/>
            <a:ext cx="803425" cy="400110"/>
          </a:xfrm>
          <a:prstGeom prst="rect">
            <a:avLst/>
          </a:prstGeom>
          <a:noFill/>
        </p:spPr>
        <p:txBody>
          <a:bodyPr wrap="none" rtlCol="0">
            <a:spAutoFit/>
          </a:bodyPr>
          <a:lstStyle/>
          <a:p>
            <a:r>
              <a:rPr lang="en-US" sz="2000"/>
              <a:t>C = ?</a:t>
            </a:r>
            <a:endParaRPr lang="en-SG" sz="2000"/>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464F8367-BF13-66FE-2C54-0E09F5219C32}"/>
                  </a:ext>
                </a:extLst>
              </p:cNvPr>
              <p:cNvSpPr txBox="1"/>
              <p:nvPr/>
            </p:nvSpPr>
            <p:spPr>
              <a:xfrm>
                <a:off x="8942243" y="1463023"/>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107" name="TextBox 106">
                <a:extLst>
                  <a:ext uri="{FF2B5EF4-FFF2-40B4-BE49-F238E27FC236}">
                    <a16:creationId xmlns:a16="http://schemas.microsoft.com/office/drawing/2014/main" id="{464F8367-BF13-66FE-2C54-0E09F5219C32}"/>
                  </a:ext>
                </a:extLst>
              </p:cNvPr>
              <p:cNvSpPr txBox="1">
                <a:spLocks noRot="1" noChangeAspect="1" noMove="1" noResize="1" noEditPoints="1" noAdjustHandles="1" noChangeArrowheads="1" noChangeShapeType="1" noTextEdit="1"/>
              </p:cNvSpPr>
              <p:nvPr/>
            </p:nvSpPr>
            <p:spPr>
              <a:xfrm>
                <a:off x="8942243" y="1463023"/>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108" name="Straight Connector 107">
            <a:extLst>
              <a:ext uri="{FF2B5EF4-FFF2-40B4-BE49-F238E27FC236}">
                <a16:creationId xmlns:a16="http://schemas.microsoft.com/office/drawing/2014/main" id="{E4E82BD6-8C2C-EB21-CAA6-ECC08DF22860}"/>
              </a:ext>
            </a:extLst>
          </p:cNvPr>
          <p:cNvCxnSpPr>
            <a:cxnSpLocks/>
            <a:stCxn id="91" idx="4"/>
            <a:endCxn id="98" idx="0"/>
          </p:cNvCxnSpPr>
          <p:nvPr/>
        </p:nvCxnSpPr>
        <p:spPr>
          <a:xfrm flipH="1">
            <a:off x="8166856" y="2466632"/>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21AF7D6-DCB8-BF3F-5A32-B1ADE7EB9CA6}"/>
              </a:ext>
            </a:extLst>
          </p:cNvPr>
          <p:cNvCxnSpPr>
            <a:cxnSpLocks/>
            <a:stCxn id="91" idx="4"/>
            <a:endCxn id="101" idx="0"/>
          </p:cNvCxnSpPr>
          <p:nvPr/>
        </p:nvCxnSpPr>
        <p:spPr>
          <a:xfrm>
            <a:off x="8632596" y="2466632"/>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A244CC7-CEB4-5E82-0429-614C876F94E0}"/>
              </a:ext>
            </a:extLst>
          </p:cNvPr>
          <p:cNvCxnSpPr>
            <a:cxnSpLocks/>
            <a:stCxn id="91" idx="4"/>
            <a:endCxn id="104" idx="0"/>
          </p:cNvCxnSpPr>
          <p:nvPr/>
        </p:nvCxnSpPr>
        <p:spPr>
          <a:xfrm>
            <a:off x="8632596" y="2466632"/>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105211-990E-EAD3-7808-91684722EED7}"/>
              </a:ext>
            </a:extLst>
          </p:cNvPr>
          <p:cNvSpPr txBox="1"/>
          <p:nvPr/>
        </p:nvSpPr>
        <p:spPr>
          <a:xfrm>
            <a:off x="8006426" y="1816769"/>
            <a:ext cx="312906" cy="369332"/>
          </a:xfrm>
          <a:prstGeom prst="rect">
            <a:avLst/>
          </a:prstGeom>
          <a:noFill/>
        </p:spPr>
        <p:txBody>
          <a:bodyPr wrap="none" rtlCol="0">
            <a:spAutoFit/>
          </a:bodyPr>
          <a:lstStyle/>
          <a:p>
            <a:r>
              <a:rPr lang="en-US"/>
              <a:t>1</a:t>
            </a:r>
            <a:endParaRPr lang="en-SG"/>
          </a:p>
        </p:txBody>
      </p:sp>
      <p:sp>
        <p:nvSpPr>
          <p:cNvPr id="112" name="TextBox 111">
            <a:extLst>
              <a:ext uri="{FF2B5EF4-FFF2-40B4-BE49-F238E27FC236}">
                <a16:creationId xmlns:a16="http://schemas.microsoft.com/office/drawing/2014/main" id="{4BA0A172-E21C-2CB1-19C7-7CDDAD64B916}"/>
              </a:ext>
            </a:extLst>
          </p:cNvPr>
          <p:cNvSpPr txBox="1"/>
          <p:nvPr/>
        </p:nvSpPr>
        <p:spPr>
          <a:xfrm>
            <a:off x="5716296" y="3330257"/>
            <a:ext cx="312906" cy="369332"/>
          </a:xfrm>
          <a:prstGeom prst="rect">
            <a:avLst/>
          </a:prstGeom>
          <a:noFill/>
        </p:spPr>
        <p:txBody>
          <a:bodyPr wrap="none" rtlCol="0">
            <a:spAutoFit/>
          </a:bodyPr>
          <a:lstStyle/>
          <a:p>
            <a:r>
              <a:rPr lang="en-US"/>
              <a:t>2</a:t>
            </a:r>
            <a:endParaRPr lang="en-SG"/>
          </a:p>
        </p:txBody>
      </p:sp>
      <p:sp>
        <p:nvSpPr>
          <p:cNvPr id="113" name="TextBox 112">
            <a:extLst>
              <a:ext uri="{FF2B5EF4-FFF2-40B4-BE49-F238E27FC236}">
                <a16:creationId xmlns:a16="http://schemas.microsoft.com/office/drawing/2014/main" id="{BDCF0264-0D48-C9C5-7692-84D68318A11D}"/>
              </a:ext>
            </a:extLst>
          </p:cNvPr>
          <p:cNvSpPr txBox="1"/>
          <p:nvPr/>
        </p:nvSpPr>
        <p:spPr>
          <a:xfrm>
            <a:off x="7526959" y="3338234"/>
            <a:ext cx="312906" cy="369332"/>
          </a:xfrm>
          <a:prstGeom prst="rect">
            <a:avLst/>
          </a:prstGeom>
          <a:noFill/>
        </p:spPr>
        <p:txBody>
          <a:bodyPr wrap="none" rtlCol="0">
            <a:spAutoFit/>
          </a:bodyPr>
          <a:lstStyle/>
          <a:p>
            <a:r>
              <a:rPr lang="en-US"/>
              <a:t>3</a:t>
            </a:r>
            <a:endParaRPr lang="en-SG"/>
          </a:p>
        </p:txBody>
      </p:sp>
      <p:sp>
        <p:nvSpPr>
          <p:cNvPr id="114" name="TextBox 113">
            <a:extLst>
              <a:ext uri="{FF2B5EF4-FFF2-40B4-BE49-F238E27FC236}">
                <a16:creationId xmlns:a16="http://schemas.microsoft.com/office/drawing/2014/main" id="{4B0557AB-88DA-5076-1800-671ABD732554}"/>
              </a:ext>
            </a:extLst>
          </p:cNvPr>
          <p:cNvSpPr txBox="1"/>
          <p:nvPr/>
        </p:nvSpPr>
        <p:spPr>
          <a:xfrm>
            <a:off x="8652974" y="3325701"/>
            <a:ext cx="312906" cy="369332"/>
          </a:xfrm>
          <a:prstGeom prst="rect">
            <a:avLst/>
          </a:prstGeom>
          <a:noFill/>
        </p:spPr>
        <p:txBody>
          <a:bodyPr wrap="none" rtlCol="0">
            <a:spAutoFit/>
          </a:bodyPr>
          <a:lstStyle/>
          <a:p>
            <a:r>
              <a:rPr lang="en-US"/>
              <a:t>4</a:t>
            </a:r>
            <a:endParaRPr lang="en-SG"/>
          </a:p>
        </p:txBody>
      </p:sp>
      <p:sp>
        <p:nvSpPr>
          <p:cNvPr id="115" name="TextBox 114">
            <a:extLst>
              <a:ext uri="{FF2B5EF4-FFF2-40B4-BE49-F238E27FC236}">
                <a16:creationId xmlns:a16="http://schemas.microsoft.com/office/drawing/2014/main" id="{485AE9BE-F86C-AF4F-2E95-DB889CDB9953}"/>
              </a:ext>
            </a:extLst>
          </p:cNvPr>
          <p:cNvSpPr txBox="1"/>
          <p:nvPr/>
        </p:nvSpPr>
        <p:spPr>
          <a:xfrm>
            <a:off x="10529427" y="3314554"/>
            <a:ext cx="312906" cy="369332"/>
          </a:xfrm>
          <a:prstGeom prst="rect">
            <a:avLst/>
          </a:prstGeom>
          <a:noFill/>
        </p:spPr>
        <p:txBody>
          <a:bodyPr wrap="none" rtlCol="0">
            <a:spAutoFit/>
          </a:bodyPr>
          <a:lstStyle/>
          <a:p>
            <a:r>
              <a:rPr lang="en-US"/>
              <a:t>5</a:t>
            </a:r>
            <a:endParaRPr lang="en-SG"/>
          </a:p>
        </p:txBody>
      </p:sp>
    </p:spTree>
    <p:extLst>
      <p:ext uri="{BB962C8B-B14F-4D97-AF65-F5344CB8AC3E}">
        <p14:creationId xmlns:p14="http://schemas.microsoft.com/office/powerpoint/2010/main" val="307585665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C5D0AC-CEFB-83E1-B227-9282D5B3B546}"/>
              </a:ext>
            </a:extLst>
          </p:cNvPr>
          <p:cNvPicPr>
            <a:picLocks noChangeAspect="1"/>
          </p:cNvPicPr>
          <p:nvPr/>
        </p:nvPicPr>
        <p:blipFill>
          <a:blip r:embed="rId3"/>
          <a:stretch>
            <a:fillRect/>
          </a:stretch>
        </p:blipFill>
        <p:spPr>
          <a:xfrm>
            <a:off x="5897256" y="2502300"/>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mọi đường đi từ A, là các cạnh thuộc hàng A</a:t>
            </a:r>
          </a:p>
          <a:p>
            <a:pPr lvl="2"/>
            <a:r>
              <a:rPr lang="en-US">
                <a:solidFill>
                  <a:srgbClr val="FF0000"/>
                </a:solidFill>
              </a:rPr>
              <a:t>Các trường hợp này sẽ được chỉnh thành INF</a:t>
            </a:r>
          </a:p>
          <a:p>
            <a:pPr lvl="1"/>
            <a:endParaRPr lang="en-US"/>
          </a:p>
        </p:txBody>
      </p:sp>
    </p:spTree>
    <p:extLst>
      <p:ext uri="{BB962C8B-B14F-4D97-AF65-F5344CB8AC3E}">
        <p14:creationId xmlns:p14="http://schemas.microsoft.com/office/powerpoint/2010/main" val="420300485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18E2F4-983E-50F3-2340-D428B45847CE}"/>
              </a:ext>
            </a:extLst>
          </p:cNvPr>
          <p:cNvPicPr>
            <a:picLocks noChangeAspect="1"/>
          </p:cNvPicPr>
          <p:nvPr/>
        </p:nvPicPr>
        <p:blipFill>
          <a:blip r:embed="rId3"/>
          <a:stretch>
            <a:fillRect/>
          </a:stretch>
        </p:blipFill>
        <p:spPr>
          <a:xfrm>
            <a:off x="5897256" y="2504573"/>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mọi đường đi từ A, là các cạnh thuộc hàng A</a:t>
            </a:r>
          </a:p>
          <a:p>
            <a:pPr lvl="2"/>
            <a:r>
              <a:rPr lang="en-US">
                <a:solidFill>
                  <a:srgbClr val="FF0000"/>
                </a:solidFill>
              </a:rPr>
              <a:t>Các trường hợp này sẽ được chỉnh thành INF</a:t>
            </a:r>
          </a:p>
          <a:p>
            <a:pPr lvl="1"/>
            <a:endParaRPr lang="en-US"/>
          </a:p>
        </p:txBody>
      </p:sp>
    </p:spTree>
    <p:extLst>
      <p:ext uri="{BB962C8B-B14F-4D97-AF65-F5344CB8AC3E}">
        <p14:creationId xmlns:p14="http://schemas.microsoft.com/office/powerpoint/2010/main" val="24915335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LIFO Branch and Bound</a:t>
            </a:r>
          </a:p>
        </p:txBody>
      </p:sp>
      <p:grpSp>
        <p:nvGrpSpPr>
          <p:cNvPr id="4" name="Group 3">
            <a:extLst>
              <a:ext uri="{FF2B5EF4-FFF2-40B4-BE49-F238E27FC236}">
                <a16:creationId xmlns:a16="http://schemas.microsoft.com/office/drawing/2014/main" id="{BCD16268-290F-1DE3-FB79-F1953D44B6C1}"/>
              </a:ext>
            </a:extLst>
          </p:cNvPr>
          <p:cNvGrpSpPr/>
          <p:nvPr/>
        </p:nvGrpSpPr>
        <p:grpSpPr>
          <a:xfrm>
            <a:off x="9939777" y="3047750"/>
            <a:ext cx="998537" cy="2281279"/>
            <a:chOff x="9939777" y="3047750"/>
            <a:chExt cx="998537" cy="2281279"/>
          </a:xfrm>
        </p:grpSpPr>
        <p:cxnSp>
          <p:nvCxnSpPr>
            <p:cNvPr id="5" name="Straight Connector 4">
              <a:extLst>
                <a:ext uri="{FF2B5EF4-FFF2-40B4-BE49-F238E27FC236}">
                  <a16:creationId xmlns:a16="http://schemas.microsoft.com/office/drawing/2014/main" id="{AFDB7165-B78E-F58F-4083-BE1DD782E106}"/>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640D7F-7FC0-5806-77D8-A6B54DE09FDF}"/>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C71D361-88FA-8A0A-2312-5C53C84593E3}"/>
                </a:ext>
              </a:extLst>
            </p:cNvPr>
            <p:cNvCxnSpPr>
              <a:cxnSpLocks/>
            </p:cNvCxnSpPr>
            <p:nvPr/>
          </p:nvCxnSpPr>
          <p:spPr>
            <a:xfrm>
              <a:off x="9939777" y="5325163"/>
              <a:ext cx="998537"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A2639129-B380-101D-6767-A1A49EF9EDD9}"/>
              </a:ext>
            </a:extLst>
          </p:cNvPr>
          <p:cNvSpPr/>
          <p:nvPr/>
        </p:nvSpPr>
        <p:spPr>
          <a:xfrm>
            <a:off x="10221204" y="4688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45DBD104-3235-0896-5026-4267EB0E2896}"/>
              </a:ext>
            </a:extLst>
          </p:cNvPr>
          <p:cNvSpPr txBox="1"/>
          <p:nvPr/>
        </p:nvSpPr>
        <p:spPr>
          <a:xfrm>
            <a:off x="10297371" y="4744541"/>
            <a:ext cx="312906" cy="369332"/>
          </a:xfrm>
          <a:prstGeom prst="rect">
            <a:avLst/>
          </a:prstGeom>
          <a:noFill/>
        </p:spPr>
        <p:txBody>
          <a:bodyPr wrap="none" rtlCol="0">
            <a:spAutoFit/>
          </a:bodyPr>
          <a:lstStyle/>
          <a:p>
            <a:r>
              <a:rPr lang="en-US"/>
              <a:t>1</a:t>
            </a:r>
            <a:endParaRPr lang="en-SG"/>
          </a:p>
        </p:txBody>
      </p:sp>
      <p:sp>
        <p:nvSpPr>
          <p:cNvPr id="10" name="Oval 9">
            <a:extLst>
              <a:ext uri="{FF2B5EF4-FFF2-40B4-BE49-F238E27FC236}">
                <a16:creationId xmlns:a16="http://schemas.microsoft.com/office/drawing/2014/main" id="{DA7A7C29-DF64-CDE1-3ADC-C43D81D6CCE1}"/>
              </a:ext>
            </a:extLst>
          </p:cNvPr>
          <p:cNvSpPr/>
          <p:nvPr/>
        </p:nvSpPr>
        <p:spPr>
          <a:xfrm>
            <a:off x="4950728" y="18626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9B5B6D3F-0C84-764B-C880-969968B27488}"/>
              </a:ext>
            </a:extLst>
          </p:cNvPr>
          <p:cNvSpPr txBox="1"/>
          <p:nvPr/>
        </p:nvSpPr>
        <p:spPr>
          <a:xfrm>
            <a:off x="5026895" y="1918601"/>
            <a:ext cx="312906" cy="369332"/>
          </a:xfrm>
          <a:prstGeom prst="rect">
            <a:avLst/>
          </a:prstGeom>
          <a:noFill/>
        </p:spPr>
        <p:txBody>
          <a:bodyPr wrap="none" rtlCol="0">
            <a:spAutoFit/>
          </a:bodyPr>
          <a:lstStyle/>
          <a:p>
            <a:r>
              <a:rPr lang="en-US"/>
              <a:t>1</a:t>
            </a:r>
            <a:endParaRPr lang="en-SG"/>
          </a:p>
        </p:txBody>
      </p:sp>
    </p:spTree>
    <p:extLst>
      <p:ext uri="{BB962C8B-B14F-4D97-AF65-F5344CB8AC3E}">
        <p14:creationId xmlns:p14="http://schemas.microsoft.com/office/powerpoint/2010/main" val="639181503"/>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D758A1-B59B-343D-D600-18A3DD61F5A6}"/>
              </a:ext>
            </a:extLst>
          </p:cNvPr>
          <p:cNvPicPr>
            <a:picLocks noChangeAspect="1"/>
          </p:cNvPicPr>
          <p:nvPr/>
        </p:nvPicPr>
        <p:blipFill>
          <a:blip r:embed="rId3"/>
          <a:stretch>
            <a:fillRect/>
          </a:stretch>
        </p:blipFill>
        <p:spPr>
          <a:xfrm>
            <a:off x="5897256" y="2484395"/>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mọi đoạn đi đến B, là các cạnh thuộc thuộc B</a:t>
            </a:r>
          </a:p>
          <a:p>
            <a:pPr lvl="2"/>
            <a:r>
              <a:rPr lang="en-US">
                <a:solidFill>
                  <a:srgbClr val="FF0000"/>
                </a:solidFill>
              </a:rPr>
              <a:t>Các trường hợp này sẽ được chỉnh thành INF</a:t>
            </a:r>
          </a:p>
          <a:p>
            <a:pPr lvl="1"/>
            <a:endParaRPr lang="en-US"/>
          </a:p>
        </p:txBody>
      </p:sp>
    </p:spTree>
    <p:extLst>
      <p:ext uri="{BB962C8B-B14F-4D97-AF65-F5344CB8AC3E}">
        <p14:creationId xmlns:p14="http://schemas.microsoft.com/office/powerpoint/2010/main" val="391896689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F339D9-4E7B-EB13-6667-D6DE1402010D}"/>
              </a:ext>
            </a:extLst>
          </p:cNvPr>
          <p:cNvPicPr>
            <a:picLocks noChangeAspect="1"/>
          </p:cNvPicPr>
          <p:nvPr/>
        </p:nvPicPr>
        <p:blipFill>
          <a:blip r:embed="rId3"/>
          <a:stretch>
            <a:fillRect/>
          </a:stretch>
        </p:blipFill>
        <p:spPr>
          <a:xfrm>
            <a:off x="5897256" y="2504573"/>
            <a:ext cx="5331069"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mọi đoạn đi đến B, là các cạnh thuộc thuộc B</a:t>
            </a:r>
          </a:p>
          <a:p>
            <a:pPr lvl="2"/>
            <a:r>
              <a:rPr lang="en-US">
                <a:solidFill>
                  <a:srgbClr val="FF0000"/>
                </a:solidFill>
              </a:rPr>
              <a:t>Các trường hợp này sẽ được chỉnh thành INF</a:t>
            </a:r>
          </a:p>
          <a:p>
            <a:pPr lvl="1"/>
            <a:endParaRPr lang="en-US"/>
          </a:p>
        </p:txBody>
      </p:sp>
    </p:spTree>
    <p:extLst>
      <p:ext uri="{BB962C8B-B14F-4D97-AF65-F5344CB8AC3E}">
        <p14:creationId xmlns:p14="http://schemas.microsoft.com/office/powerpoint/2010/main" val="184339293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B4003E-53E8-5901-9702-A531FBAB5DBA}"/>
              </a:ext>
            </a:extLst>
          </p:cNvPr>
          <p:cNvPicPr>
            <a:picLocks noChangeAspect="1"/>
          </p:cNvPicPr>
          <p:nvPr/>
        </p:nvPicPr>
        <p:blipFill>
          <a:blip r:embed="rId3"/>
          <a:stretch>
            <a:fillRect/>
          </a:stretch>
        </p:blipFill>
        <p:spPr>
          <a:xfrm>
            <a:off x="5897256" y="2496426"/>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a:xfrm>
            <a:off x="609600" y="1600201"/>
            <a:ext cx="5384800" cy="4525963"/>
          </a:xfrm>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đoạn đi từ B về A</a:t>
            </a:r>
          </a:p>
          <a:p>
            <a:pPr lvl="2"/>
            <a:r>
              <a:rPr lang="en-US">
                <a:solidFill>
                  <a:srgbClr val="FF0000"/>
                </a:solidFill>
              </a:rPr>
              <a:t>Trường hợp này sẽ được chỉnh thành INF</a:t>
            </a:r>
          </a:p>
          <a:p>
            <a:pPr lvl="1"/>
            <a:endParaRPr lang="en-US"/>
          </a:p>
        </p:txBody>
      </p:sp>
    </p:spTree>
    <p:extLst>
      <p:ext uri="{BB962C8B-B14F-4D97-AF65-F5344CB8AC3E}">
        <p14:creationId xmlns:p14="http://schemas.microsoft.com/office/powerpoint/2010/main" val="378447551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FEE784-E2D6-DEEA-463A-2E2E2AD9C42D}"/>
              </a:ext>
            </a:extLst>
          </p:cNvPr>
          <p:cNvPicPr>
            <a:picLocks noChangeAspect="1"/>
          </p:cNvPicPr>
          <p:nvPr/>
        </p:nvPicPr>
        <p:blipFill>
          <a:blip r:embed="rId3"/>
          <a:stretch>
            <a:fillRect/>
          </a:stretch>
        </p:blipFill>
        <p:spPr>
          <a:xfrm>
            <a:off x="5897256" y="2496426"/>
            <a:ext cx="5331070" cy="179479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a:xfrm>
            <a:off x="609600" y="1600201"/>
            <a:ext cx="5384800" cy="4525963"/>
          </a:xfrm>
        </p:spPr>
        <p:txBody>
          <a:bodyPr/>
          <a:lstStyle/>
          <a:p>
            <a:r>
              <a:rPr lang="en-US"/>
              <a:t>Xét node 2 (đường đi từ A đến B):</a:t>
            </a:r>
          </a:p>
          <a:p>
            <a:pPr lvl="1"/>
            <a:r>
              <a:rPr lang="en-US">
                <a:solidFill>
                  <a:srgbClr val="FF0000"/>
                </a:solidFill>
              </a:rPr>
              <a:t>Khi ta xét trường hợp A đến B</a:t>
            </a:r>
          </a:p>
          <a:p>
            <a:pPr lvl="2"/>
            <a:r>
              <a:rPr lang="en-US"/>
              <a:t>Ta sẽ loại bỏ đoạn đi từ B về A</a:t>
            </a:r>
          </a:p>
          <a:p>
            <a:pPr lvl="2"/>
            <a:r>
              <a:rPr lang="en-US">
                <a:solidFill>
                  <a:srgbClr val="FF0000"/>
                </a:solidFill>
              </a:rPr>
              <a:t>Trường hợp này sẽ được chỉnh thành INF</a:t>
            </a:r>
          </a:p>
          <a:p>
            <a:pPr lvl="1"/>
            <a:endParaRPr lang="en-US"/>
          </a:p>
        </p:txBody>
      </p:sp>
    </p:spTree>
    <p:extLst>
      <p:ext uri="{BB962C8B-B14F-4D97-AF65-F5344CB8AC3E}">
        <p14:creationId xmlns:p14="http://schemas.microsoft.com/office/powerpoint/2010/main" val="401728295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340400-8B67-E5A2-7044-90020317EF4B}"/>
              </a:ext>
            </a:extLst>
          </p:cNvPr>
          <p:cNvPicPr>
            <a:picLocks noChangeAspect="1"/>
          </p:cNvPicPr>
          <p:nvPr/>
        </p:nvPicPr>
        <p:blipFill>
          <a:blip r:embed="rId3"/>
          <a:stretch>
            <a:fillRect/>
          </a:stretch>
        </p:blipFill>
        <p:spPr>
          <a:xfrm>
            <a:off x="5897256" y="2496426"/>
            <a:ext cx="6219578" cy="179479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a:xfrm>
            <a:off x="609600" y="1600201"/>
            <a:ext cx="5384800" cy="4525963"/>
          </a:xfrm>
        </p:spPr>
        <p:txBody>
          <a:bodyPr/>
          <a:lstStyle/>
          <a:p>
            <a:r>
              <a:rPr lang="en-US"/>
              <a:t>Xét node 2 (đường đi từ A đến B):</a:t>
            </a:r>
          </a:p>
          <a:p>
            <a:pPr lvl="1"/>
            <a:r>
              <a:rPr lang="en-US">
                <a:solidFill>
                  <a:srgbClr val="FF0000"/>
                </a:solidFill>
              </a:rPr>
              <a:t>Giảm chiều ma trận vừa thu được</a:t>
            </a:r>
          </a:p>
          <a:p>
            <a:pPr lvl="2"/>
            <a:r>
              <a:rPr lang="en-US"/>
              <a:t>Theo hàng</a:t>
            </a:r>
          </a:p>
          <a:p>
            <a:pPr lvl="2"/>
            <a:endParaRPr lang="en-US"/>
          </a:p>
        </p:txBody>
      </p:sp>
    </p:spTree>
    <p:extLst>
      <p:ext uri="{BB962C8B-B14F-4D97-AF65-F5344CB8AC3E}">
        <p14:creationId xmlns:p14="http://schemas.microsoft.com/office/powerpoint/2010/main" val="182420002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a:xfrm>
            <a:off x="609600" y="1600201"/>
            <a:ext cx="5384800" cy="4525963"/>
          </a:xfrm>
        </p:spPr>
        <p:txBody>
          <a:bodyPr/>
          <a:lstStyle/>
          <a:p>
            <a:r>
              <a:rPr lang="en-US"/>
              <a:t>Xét node 2 (đường đi từ A đến B):</a:t>
            </a:r>
          </a:p>
          <a:p>
            <a:pPr lvl="1"/>
            <a:r>
              <a:rPr lang="en-US">
                <a:solidFill>
                  <a:srgbClr val="FF0000"/>
                </a:solidFill>
              </a:rPr>
              <a:t>Giảm chiều ma trận vừa thu được</a:t>
            </a:r>
          </a:p>
          <a:p>
            <a:pPr lvl="2"/>
            <a:r>
              <a:rPr lang="en-US"/>
              <a:t>Theo cột</a:t>
            </a:r>
          </a:p>
          <a:p>
            <a:pPr lvl="2"/>
            <a:endParaRPr lang="en-US"/>
          </a:p>
        </p:txBody>
      </p:sp>
      <p:pic>
        <p:nvPicPr>
          <p:cNvPr id="8" name="Picture 7">
            <a:extLst>
              <a:ext uri="{FF2B5EF4-FFF2-40B4-BE49-F238E27FC236}">
                <a16:creationId xmlns:a16="http://schemas.microsoft.com/office/drawing/2014/main" id="{34709382-6DF4-E4FE-2EA6-B8E394F3ED14}"/>
              </a:ext>
            </a:extLst>
          </p:cNvPr>
          <p:cNvPicPr>
            <a:picLocks noChangeAspect="1"/>
          </p:cNvPicPr>
          <p:nvPr/>
        </p:nvPicPr>
        <p:blipFill>
          <a:blip r:embed="rId3"/>
          <a:stretch>
            <a:fillRect/>
          </a:stretch>
        </p:blipFill>
        <p:spPr>
          <a:xfrm>
            <a:off x="5897256" y="2496426"/>
            <a:ext cx="5292112" cy="2046284"/>
          </a:xfrm>
          <a:prstGeom prst="rect">
            <a:avLst/>
          </a:prstGeom>
        </p:spPr>
      </p:pic>
    </p:spTree>
    <p:extLst>
      <p:ext uri="{BB962C8B-B14F-4D97-AF65-F5344CB8AC3E}">
        <p14:creationId xmlns:p14="http://schemas.microsoft.com/office/powerpoint/2010/main" val="272720159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63A740-122F-F99E-8F59-6B873F07A740}"/>
              </a:ext>
            </a:extLst>
          </p:cNvPr>
          <p:cNvPicPr>
            <a:picLocks noChangeAspect="1"/>
          </p:cNvPicPr>
          <p:nvPr/>
        </p:nvPicPr>
        <p:blipFill>
          <a:blip r:embed="rId3"/>
          <a:stretch>
            <a:fillRect/>
          </a:stretch>
        </p:blipFill>
        <p:spPr>
          <a:xfrm>
            <a:off x="5897256" y="2496426"/>
            <a:ext cx="5292112" cy="1781678"/>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a:xfrm>
            <a:off x="609600" y="1600201"/>
            <a:ext cx="5384800" cy="4525963"/>
          </a:xfrm>
        </p:spPr>
        <p:txBody>
          <a:bodyPr/>
          <a:lstStyle/>
          <a:p>
            <a:r>
              <a:rPr lang="en-US"/>
              <a:t>Xét node 2 (đường đi từ A đến B):</a:t>
            </a:r>
          </a:p>
          <a:p>
            <a:pPr lvl="1"/>
            <a:r>
              <a:rPr lang="en-US">
                <a:solidFill>
                  <a:srgbClr val="FF0000"/>
                </a:solidFill>
              </a:rPr>
              <a:t>Ma trận vừa thu được giữ lại để tính toán các node con (nếu nhánh từ node này không bị loại).</a:t>
            </a:r>
          </a:p>
        </p:txBody>
      </p:sp>
    </p:spTree>
    <p:extLst>
      <p:ext uri="{BB962C8B-B14F-4D97-AF65-F5344CB8AC3E}">
        <p14:creationId xmlns:p14="http://schemas.microsoft.com/office/powerpoint/2010/main" val="381556918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800" b="0" i="0" u="none" strike="noStrike" kern="0" cap="none" spc="0" normalizeH="0" baseline="0" noProof="0">
                <a:ln>
                  <a:noFill/>
                </a:ln>
                <a:solidFill>
                  <a:srgbClr val="0066FF"/>
                </a:solidFill>
                <a:effectLst/>
                <a:uLnTx/>
                <a:uFillTx/>
                <a:latin typeface="Arial"/>
                <a:ea typeface="+mn-ea"/>
                <a:cs typeface="+mn-cs"/>
              </a:rPr>
              <a:t>Xét node 2 (đường đi từ A đến B):</a:t>
            </a:r>
          </a:p>
          <a:p>
            <a:pPr lvl="1"/>
            <a:r>
              <a:rPr lang="en-US" sz="2600">
                <a:solidFill>
                  <a:srgbClr val="FF0000"/>
                </a:solidFill>
              </a:rPr>
              <a:t>Tính chi phí cho node 2 </a:t>
            </a:r>
          </a:p>
          <a:p>
            <a:pPr lvl="3"/>
            <a:r>
              <a:rPr lang="en-US" sz="2600"/>
              <a:t>Chi phí giảm </a:t>
            </a:r>
          </a:p>
          <a:p>
            <a:pPr lvl="3"/>
            <a:r>
              <a:rPr lang="en-US" sz="2600">
                <a:solidFill>
                  <a:srgbClr val="FF0000"/>
                </a:solidFill>
              </a:rPr>
              <a:t>Chi phí đi từ thành phố node cha đã chọn đến thành phố node đang xét </a:t>
            </a:r>
          </a:p>
          <a:p>
            <a:pPr lvl="3"/>
            <a:r>
              <a:rPr lang="en-US" sz="2600"/>
              <a:t>Chi phí của node cha.</a:t>
            </a:r>
          </a:p>
          <a:p>
            <a:pPr marL="914400" lvl="2" indent="0">
              <a:buNone/>
            </a:pPr>
            <a:endParaRPr lang="en-US" sz="2600"/>
          </a:p>
        </p:txBody>
      </p:sp>
      <p:sp>
        <p:nvSpPr>
          <p:cNvPr id="10" name="Oval 9">
            <a:extLst>
              <a:ext uri="{FF2B5EF4-FFF2-40B4-BE49-F238E27FC236}">
                <a16:creationId xmlns:a16="http://schemas.microsoft.com/office/drawing/2014/main" id="{850ACEC8-43E6-84D6-2C4F-BA1A1D8C0C04}"/>
              </a:ext>
            </a:extLst>
          </p:cNvPr>
          <p:cNvSpPr/>
          <p:nvPr/>
        </p:nvSpPr>
        <p:spPr>
          <a:xfrm>
            <a:off x="9126214" y="2122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795C1679-93E3-2551-A96C-1907CFE11B71}"/>
              </a:ext>
            </a:extLst>
          </p:cNvPr>
          <p:cNvSpPr txBox="1"/>
          <p:nvPr/>
        </p:nvSpPr>
        <p:spPr>
          <a:xfrm>
            <a:off x="9202381" y="2178512"/>
            <a:ext cx="338554" cy="369332"/>
          </a:xfrm>
          <a:prstGeom prst="rect">
            <a:avLst/>
          </a:prstGeom>
          <a:noFill/>
        </p:spPr>
        <p:txBody>
          <a:bodyPr wrap="none" rtlCol="0">
            <a:spAutoFit/>
          </a:bodyPr>
          <a:lstStyle/>
          <a:p>
            <a:r>
              <a:rPr lang="en-US"/>
              <a:t>A</a:t>
            </a:r>
            <a:endParaRPr lang="en-SG"/>
          </a:p>
        </p:txBody>
      </p:sp>
      <p:sp>
        <p:nvSpPr>
          <p:cNvPr id="12" name="TextBox 11">
            <a:extLst>
              <a:ext uri="{FF2B5EF4-FFF2-40B4-BE49-F238E27FC236}">
                <a16:creationId xmlns:a16="http://schemas.microsoft.com/office/drawing/2014/main" id="{C8FD87AD-E466-7197-AD25-86FD4B6ED181}"/>
              </a:ext>
            </a:extLst>
          </p:cNvPr>
          <p:cNvSpPr txBox="1"/>
          <p:nvPr/>
        </p:nvSpPr>
        <p:spPr>
          <a:xfrm>
            <a:off x="9676774" y="1901513"/>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13" name="Straight Connector 12">
            <a:extLst>
              <a:ext uri="{FF2B5EF4-FFF2-40B4-BE49-F238E27FC236}">
                <a16:creationId xmlns:a16="http://schemas.microsoft.com/office/drawing/2014/main" id="{B4CC3DA6-D668-EE3F-8579-674A828D9055}"/>
              </a:ext>
            </a:extLst>
          </p:cNvPr>
          <p:cNvCxnSpPr>
            <a:cxnSpLocks/>
            <a:stCxn id="10" idx="4"/>
            <a:endCxn id="14" idx="0"/>
          </p:cNvCxnSpPr>
          <p:nvPr/>
        </p:nvCxnSpPr>
        <p:spPr>
          <a:xfrm flipH="1">
            <a:off x="7104033" y="2603810"/>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C609769-A280-E474-A479-3BCE1822BFD4}"/>
              </a:ext>
            </a:extLst>
          </p:cNvPr>
          <p:cNvSpPr/>
          <p:nvPr/>
        </p:nvSpPr>
        <p:spPr>
          <a:xfrm>
            <a:off x="6858589" y="3325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CD72E9E4-F000-0FA6-07C1-56BB26DE1FF4}"/>
              </a:ext>
            </a:extLst>
          </p:cNvPr>
          <p:cNvSpPr txBox="1"/>
          <p:nvPr/>
        </p:nvSpPr>
        <p:spPr>
          <a:xfrm>
            <a:off x="6934756" y="3381512"/>
            <a:ext cx="338554" cy="369332"/>
          </a:xfrm>
          <a:prstGeom prst="rect">
            <a:avLst/>
          </a:prstGeom>
          <a:noFill/>
        </p:spPr>
        <p:txBody>
          <a:bodyPr wrap="none" rtlCol="0">
            <a:spAutoFit/>
          </a:bodyPr>
          <a:lstStyle/>
          <a:p>
            <a:r>
              <a:rPr lang="en-US"/>
              <a:t>B</a:t>
            </a:r>
            <a:endParaRPr lang="en-SG"/>
          </a:p>
        </p:txBody>
      </p:sp>
      <p:sp>
        <p:nvSpPr>
          <p:cNvPr id="16" name="TextBox 15">
            <a:extLst>
              <a:ext uri="{FF2B5EF4-FFF2-40B4-BE49-F238E27FC236}">
                <a16:creationId xmlns:a16="http://schemas.microsoft.com/office/drawing/2014/main" id="{3802B446-E42A-DF80-2B95-1045B7C1C8AD}"/>
              </a:ext>
            </a:extLst>
          </p:cNvPr>
          <p:cNvSpPr txBox="1"/>
          <p:nvPr/>
        </p:nvSpPr>
        <p:spPr>
          <a:xfrm>
            <a:off x="6096000" y="2952448"/>
            <a:ext cx="803425" cy="400110"/>
          </a:xfrm>
          <a:prstGeom prst="rect">
            <a:avLst/>
          </a:prstGeom>
          <a:noFill/>
        </p:spPr>
        <p:txBody>
          <a:bodyPr wrap="none" rtlCol="0">
            <a:spAutoFit/>
          </a:bodyPr>
          <a:lstStyle/>
          <a:p>
            <a:r>
              <a:rPr lang="en-US" sz="2000"/>
              <a:t>C = ?</a:t>
            </a:r>
            <a:endParaRPr lang="en-SG" sz="200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B65558F-C54C-9D3B-427E-01C706389E88}"/>
                  </a:ext>
                </a:extLst>
              </p:cNvPr>
              <p:cNvSpPr txBox="1"/>
              <p:nvPr/>
            </p:nvSpPr>
            <p:spPr>
              <a:xfrm>
                <a:off x="9681305" y="1600201"/>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17" name="TextBox 16">
                <a:extLst>
                  <a:ext uri="{FF2B5EF4-FFF2-40B4-BE49-F238E27FC236}">
                    <a16:creationId xmlns:a16="http://schemas.microsoft.com/office/drawing/2014/main" id="{CB65558F-C54C-9D3B-427E-01C706389E88}"/>
                  </a:ext>
                </a:extLst>
              </p:cNvPr>
              <p:cNvSpPr txBox="1">
                <a:spLocks noRot="1" noChangeAspect="1" noMove="1" noResize="1" noEditPoints="1" noAdjustHandles="1" noChangeArrowheads="1" noChangeShapeType="1" noTextEdit="1"/>
              </p:cNvSpPr>
              <p:nvPr/>
            </p:nvSpPr>
            <p:spPr>
              <a:xfrm>
                <a:off x="9681305" y="1600201"/>
                <a:ext cx="878767" cy="400110"/>
              </a:xfrm>
              <a:prstGeom prst="rect">
                <a:avLst/>
              </a:prstGeom>
              <a:blipFill>
                <a:blip r:embed="rId3"/>
                <a:stretch>
                  <a:fillRect l="-6944" t="-7692" b="-2769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4C29D50-61A6-D041-8C99-0D63BC7D6A56}"/>
              </a:ext>
            </a:extLst>
          </p:cNvPr>
          <p:cNvSpPr txBox="1"/>
          <p:nvPr/>
        </p:nvSpPr>
        <p:spPr>
          <a:xfrm>
            <a:off x="8745488" y="1953947"/>
            <a:ext cx="312906" cy="369332"/>
          </a:xfrm>
          <a:prstGeom prst="rect">
            <a:avLst/>
          </a:prstGeom>
          <a:noFill/>
        </p:spPr>
        <p:txBody>
          <a:bodyPr wrap="none" rtlCol="0">
            <a:spAutoFit/>
          </a:bodyPr>
          <a:lstStyle/>
          <a:p>
            <a:r>
              <a:rPr lang="en-US"/>
              <a:t>1</a:t>
            </a:r>
            <a:endParaRPr lang="en-SG"/>
          </a:p>
        </p:txBody>
      </p:sp>
      <p:sp>
        <p:nvSpPr>
          <p:cNvPr id="19" name="TextBox 18">
            <a:extLst>
              <a:ext uri="{FF2B5EF4-FFF2-40B4-BE49-F238E27FC236}">
                <a16:creationId xmlns:a16="http://schemas.microsoft.com/office/drawing/2014/main" id="{A59BA4A8-7D33-EAA9-9C92-1354600F9DE4}"/>
              </a:ext>
            </a:extLst>
          </p:cNvPr>
          <p:cNvSpPr txBox="1"/>
          <p:nvPr/>
        </p:nvSpPr>
        <p:spPr>
          <a:xfrm>
            <a:off x="6455358" y="3467435"/>
            <a:ext cx="312906" cy="369332"/>
          </a:xfrm>
          <a:prstGeom prst="rect">
            <a:avLst/>
          </a:prstGeom>
          <a:noFill/>
        </p:spPr>
        <p:txBody>
          <a:bodyPr wrap="none" rtlCol="0">
            <a:spAutoFit/>
          </a:bodyPr>
          <a:lstStyle/>
          <a:p>
            <a:r>
              <a:rPr lang="en-US"/>
              <a:t>2</a:t>
            </a:r>
            <a:endParaRPr lang="en-SG"/>
          </a:p>
        </p:txBody>
      </p:sp>
    </p:spTree>
    <p:extLst>
      <p:ext uri="{BB962C8B-B14F-4D97-AF65-F5344CB8AC3E}">
        <p14:creationId xmlns:p14="http://schemas.microsoft.com/office/powerpoint/2010/main" val="3335449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44EFE0-A3E5-E6CC-B9DA-DF95F1FEB486}"/>
              </a:ext>
            </a:extLst>
          </p:cNvPr>
          <p:cNvPicPr>
            <a:picLocks noChangeAspect="1"/>
          </p:cNvPicPr>
          <p:nvPr/>
        </p:nvPicPr>
        <p:blipFill>
          <a:blip r:embed="rId3"/>
          <a:stretch>
            <a:fillRect/>
          </a:stretch>
        </p:blipFill>
        <p:spPr>
          <a:xfrm>
            <a:off x="5774138" y="3737351"/>
            <a:ext cx="5292112" cy="2046284"/>
          </a:xfrm>
          <a:prstGeom prst="rect">
            <a:avLst/>
          </a:prstGeom>
        </p:spPr>
      </p:pic>
      <p:pic>
        <p:nvPicPr>
          <p:cNvPr id="7" name="Picture 6">
            <a:extLst>
              <a:ext uri="{FF2B5EF4-FFF2-40B4-BE49-F238E27FC236}">
                <a16:creationId xmlns:a16="http://schemas.microsoft.com/office/drawing/2014/main" id="{4BF96E89-7B90-5F2B-39A4-158527F7B8FE}"/>
              </a:ext>
            </a:extLst>
          </p:cNvPr>
          <p:cNvPicPr>
            <a:picLocks noChangeAspect="1"/>
          </p:cNvPicPr>
          <p:nvPr/>
        </p:nvPicPr>
        <p:blipFill>
          <a:blip r:embed="rId4"/>
          <a:stretch>
            <a:fillRect/>
          </a:stretch>
        </p:blipFill>
        <p:spPr>
          <a:xfrm>
            <a:off x="5774138" y="1576416"/>
            <a:ext cx="6219578" cy="179479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800" b="0" i="0" u="none" strike="noStrike" kern="0" cap="none" spc="0" normalizeH="0" baseline="0" noProof="0">
                <a:ln>
                  <a:noFill/>
                </a:ln>
                <a:solidFill>
                  <a:srgbClr val="0066FF"/>
                </a:solidFill>
                <a:effectLst/>
                <a:uLnTx/>
                <a:uFillTx/>
                <a:latin typeface="Arial"/>
                <a:ea typeface="+mn-ea"/>
                <a:cs typeface="+mn-cs"/>
              </a:rPr>
              <a:t>Xét node 2 (đường đi từ A đến B):</a:t>
            </a:r>
          </a:p>
          <a:p>
            <a:pPr lvl="1"/>
            <a:r>
              <a:rPr lang="en-US">
                <a:solidFill>
                  <a:srgbClr val="FF0000"/>
                </a:solidFill>
              </a:rPr>
              <a:t>Tính chi phí cho node 2</a:t>
            </a:r>
          </a:p>
          <a:p>
            <a:pPr lvl="2"/>
            <a:r>
              <a:rPr lang="en-US"/>
              <a:t>Chi phí giảm:</a:t>
            </a:r>
          </a:p>
          <a:p>
            <a:pPr lvl="3"/>
            <a:r>
              <a:rPr lang="en-US">
                <a:solidFill>
                  <a:srgbClr val="FF0000"/>
                </a:solidFill>
              </a:rPr>
              <a:t>Được tính bằng tổng các giá trị nhỏ nhất của hàng và cột vừa thu được từ bước giảm chiều ma trận:</a:t>
            </a:r>
          </a:p>
        </p:txBody>
      </p:sp>
    </p:spTree>
    <p:extLst>
      <p:ext uri="{BB962C8B-B14F-4D97-AF65-F5344CB8AC3E}">
        <p14:creationId xmlns:p14="http://schemas.microsoft.com/office/powerpoint/2010/main" val="1492956219"/>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Tính chi phí cho node 2</a:t>
                </a:r>
              </a:p>
              <a:p>
                <a:pPr lvl="2"/>
                <a:r>
                  <a:rPr lang="en-US"/>
                  <a:t>Chi phí giảm:</a:t>
                </a:r>
              </a:p>
              <a:p>
                <a:pPr lvl="3"/>
                <a:r>
                  <a:rPr lang="en-US">
                    <a:solidFill>
                      <a:srgbClr val="FF0000"/>
                    </a:solidFill>
                  </a:rPr>
                  <a:t>Chi phí giảm của node gốc:</a:t>
                </a:r>
              </a:p>
              <a:p>
                <a:pPr marL="1371600"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𝑟𝑒𝑑𝑢𝑐𝑒𝑑</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=0+0+0+0+0+0+0+0+0+0=0</m:t>
                      </m:r>
                    </m:oMath>
                  </m:oMathPara>
                </a14:m>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385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2058FA0-D489-AE36-5C51-EA5E3C66C2C5}"/>
              </a:ext>
            </a:extLst>
          </p:cNvPr>
          <p:cNvPicPr>
            <a:picLocks noChangeAspect="1"/>
          </p:cNvPicPr>
          <p:nvPr/>
        </p:nvPicPr>
        <p:blipFill>
          <a:blip r:embed="rId4"/>
          <a:stretch>
            <a:fillRect/>
          </a:stretch>
        </p:blipFill>
        <p:spPr>
          <a:xfrm>
            <a:off x="5774138" y="3737351"/>
            <a:ext cx="5292112" cy="2046284"/>
          </a:xfrm>
          <a:prstGeom prst="rect">
            <a:avLst/>
          </a:prstGeom>
        </p:spPr>
      </p:pic>
      <p:pic>
        <p:nvPicPr>
          <p:cNvPr id="8" name="Picture 7">
            <a:extLst>
              <a:ext uri="{FF2B5EF4-FFF2-40B4-BE49-F238E27FC236}">
                <a16:creationId xmlns:a16="http://schemas.microsoft.com/office/drawing/2014/main" id="{67172B52-5FDD-38E5-09EA-3852171BB1D5}"/>
              </a:ext>
            </a:extLst>
          </p:cNvPr>
          <p:cNvPicPr>
            <a:picLocks noChangeAspect="1"/>
          </p:cNvPicPr>
          <p:nvPr/>
        </p:nvPicPr>
        <p:blipFill>
          <a:blip r:embed="rId5"/>
          <a:stretch>
            <a:fillRect/>
          </a:stretch>
        </p:blipFill>
        <p:spPr>
          <a:xfrm>
            <a:off x="5774138" y="1576416"/>
            <a:ext cx="6219578" cy="1794793"/>
          </a:xfrm>
          <a:prstGeom prst="rect">
            <a:avLst/>
          </a:prstGeom>
        </p:spPr>
      </p:pic>
    </p:spTree>
    <p:extLst>
      <p:ext uri="{BB962C8B-B14F-4D97-AF65-F5344CB8AC3E}">
        <p14:creationId xmlns:p14="http://schemas.microsoft.com/office/powerpoint/2010/main" val="16353005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LIFO Branch and Bound</a:t>
            </a:r>
          </a:p>
        </p:txBody>
      </p:sp>
      <p:grpSp>
        <p:nvGrpSpPr>
          <p:cNvPr id="4" name="Group 3">
            <a:extLst>
              <a:ext uri="{FF2B5EF4-FFF2-40B4-BE49-F238E27FC236}">
                <a16:creationId xmlns:a16="http://schemas.microsoft.com/office/drawing/2014/main" id="{48642B08-AE68-B2EF-6683-EB1C36144E90}"/>
              </a:ext>
            </a:extLst>
          </p:cNvPr>
          <p:cNvGrpSpPr/>
          <p:nvPr/>
        </p:nvGrpSpPr>
        <p:grpSpPr>
          <a:xfrm>
            <a:off x="9939777" y="3047750"/>
            <a:ext cx="998537" cy="2281279"/>
            <a:chOff x="9761538" y="1350921"/>
            <a:chExt cx="998537" cy="2281279"/>
          </a:xfrm>
        </p:grpSpPr>
        <p:cxnSp>
          <p:nvCxnSpPr>
            <p:cNvPr id="5" name="Straight Connector 4">
              <a:extLst>
                <a:ext uri="{FF2B5EF4-FFF2-40B4-BE49-F238E27FC236}">
                  <a16:creationId xmlns:a16="http://schemas.microsoft.com/office/drawing/2014/main" id="{E9AA839D-B61A-BB04-AB6B-DD11F213A5E0}"/>
                </a:ext>
              </a:extLst>
            </p:cNvPr>
            <p:cNvCxnSpPr>
              <a:cxnSpLocks/>
            </p:cNvCxnSpPr>
            <p:nvPr/>
          </p:nvCxnSpPr>
          <p:spPr>
            <a:xfrm>
              <a:off x="9795292" y="1375833"/>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6DA9B-039A-BA5B-1566-8393D996F5B1}"/>
                </a:ext>
              </a:extLst>
            </p:cNvPr>
            <p:cNvCxnSpPr>
              <a:cxnSpLocks/>
            </p:cNvCxnSpPr>
            <p:nvPr/>
          </p:nvCxnSpPr>
          <p:spPr>
            <a:xfrm>
              <a:off x="10726626" y="1350921"/>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2C0168-995E-8B42-EDAD-636DAF7CE27E}"/>
                </a:ext>
              </a:extLst>
            </p:cNvPr>
            <p:cNvCxnSpPr>
              <a:cxnSpLocks/>
            </p:cNvCxnSpPr>
            <p:nvPr/>
          </p:nvCxnSpPr>
          <p:spPr>
            <a:xfrm>
              <a:off x="9761538" y="3628334"/>
              <a:ext cx="998537"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838CBF1-8DF5-5967-DE66-047FF4CDA59F}"/>
              </a:ext>
            </a:extLst>
          </p:cNvPr>
          <p:cNvSpPr/>
          <p:nvPr/>
        </p:nvSpPr>
        <p:spPr>
          <a:xfrm>
            <a:off x="10221204" y="357236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6BCEDD2C-B5EB-D111-127A-E4C0EBF5105D}"/>
              </a:ext>
            </a:extLst>
          </p:cNvPr>
          <p:cNvSpPr txBox="1"/>
          <p:nvPr/>
        </p:nvSpPr>
        <p:spPr>
          <a:xfrm>
            <a:off x="10297371" y="3628334"/>
            <a:ext cx="312906" cy="369332"/>
          </a:xfrm>
          <a:prstGeom prst="rect">
            <a:avLst/>
          </a:prstGeom>
          <a:noFill/>
        </p:spPr>
        <p:txBody>
          <a:bodyPr wrap="none" rtlCol="0">
            <a:spAutoFit/>
          </a:bodyPr>
          <a:lstStyle/>
          <a:p>
            <a:r>
              <a:rPr lang="en-US"/>
              <a:t>4</a:t>
            </a:r>
            <a:endParaRPr lang="en-SG"/>
          </a:p>
        </p:txBody>
      </p:sp>
      <p:sp>
        <p:nvSpPr>
          <p:cNvPr id="10" name="Oval 9">
            <a:extLst>
              <a:ext uri="{FF2B5EF4-FFF2-40B4-BE49-F238E27FC236}">
                <a16:creationId xmlns:a16="http://schemas.microsoft.com/office/drawing/2014/main" id="{28D0D004-0839-0A66-68A4-A969EFFFE499}"/>
              </a:ext>
            </a:extLst>
          </p:cNvPr>
          <p:cNvSpPr/>
          <p:nvPr/>
        </p:nvSpPr>
        <p:spPr>
          <a:xfrm>
            <a:off x="10221204" y="413242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70361BB9-4AB1-4B29-7ED5-7D8D864DE113}"/>
              </a:ext>
            </a:extLst>
          </p:cNvPr>
          <p:cNvSpPr txBox="1"/>
          <p:nvPr/>
        </p:nvSpPr>
        <p:spPr>
          <a:xfrm>
            <a:off x="10297371" y="4188390"/>
            <a:ext cx="312906" cy="369332"/>
          </a:xfrm>
          <a:prstGeom prst="rect">
            <a:avLst/>
          </a:prstGeom>
          <a:noFill/>
        </p:spPr>
        <p:txBody>
          <a:bodyPr wrap="none" rtlCol="0">
            <a:spAutoFit/>
          </a:bodyPr>
          <a:lstStyle/>
          <a:p>
            <a:r>
              <a:rPr lang="en-US"/>
              <a:t>3</a:t>
            </a:r>
            <a:endParaRPr lang="en-SG"/>
          </a:p>
        </p:txBody>
      </p:sp>
      <p:sp>
        <p:nvSpPr>
          <p:cNvPr id="12" name="Oval 11">
            <a:extLst>
              <a:ext uri="{FF2B5EF4-FFF2-40B4-BE49-F238E27FC236}">
                <a16:creationId xmlns:a16="http://schemas.microsoft.com/office/drawing/2014/main" id="{EACD7216-44A0-72DA-41C4-B95BC0CBAC3D}"/>
              </a:ext>
            </a:extLst>
          </p:cNvPr>
          <p:cNvSpPr/>
          <p:nvPr/>
        </p:nvSpPr>
        <p:spPr>
          <a:xfrm>
            <a:off x="10221204" y="4688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DC803685-17B3-79AD-273C-5A5D77B14C9B}"/>
              </a:ext>
            </a:extLst>
          </p:cNvPr>
          <p:cNvSpPr txBox="1"/>
          <p:nvPr/>
        </p:nvSpPr>
        <p:spPr>
          <a:xfrm>
            <a:off x="10297371" y="4744541"/>
            <a:ext cx="312906" cy="369332"/>
          </a:xfrm>
          <a:prstGeom prst="rect">
            <a:avLst/>
          </a:prstGeom>
          <a:noFill/>
        </p:spPr>
        <p:txBody>
          <a:bodyPr wrap="none" rtlCol="0">
            <a:spAutoFit/>
          </a:bodyPr>
          <a:lstStyle/>
          <a:p>
            <a:r>
              <a:rPr lang="en-US"/>
              <a:t>2</a:t>
            </a:r>
            <a:endParaRPr lang="en-SG"/>
          </a:p>
        </p:txBody>
      </p:sp>
      <p:cxnSp>
        <p:nvCxnSpPr>
          <p:cNvPr id="14" name="Straight Connector 13">
            <a:extLst>
              <a:ext uri="{FF2B5EF4-FFF2-40B4-BE49-F238E27FC236}">
                <a16:creationId xmlns:a16="http://schemas.microsoft.com/office/drawing/2014/main" id="{BD206AD7-DC68-2D09-2508-A70EE579C826}"/>
              </a:ext>
            </a:extLst>
          </p:cNvPr>
          <p:cNvCxnSpPr>
            <a:cxnSpLocks/>
            <a:stCxn id="17" idx="4"/>
            <a:endCxn id="19" idx="0"/>
          </p:cNvCxnSpPr>
          <p:nvPr/>
        </p:nvCxnSpPr>
        <p:spPr>
          <a:xfrm flipH="1">
            <a:off x="3432686"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529D834-42AA-F756-15F1-816FBCC8B1CE}"/>
              </a:ext>
            </a:extLst>
          </p:cNvPr>
          <p:cNvCxnSpPr>
            <a:cxnSpLocks/>
            <a:stCxn id="17" idx="4"/>
            <a:endCxn id="21" idx="0"/>
          </p:cNvCxnSpPr>
          <p:nvPr/>
        </p:nvCxnSpPr>
        <p:spPr>
          <a:xfrm>
            <a:off x="5196172" y="2343899"/>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4BC126-2DF4-A3EB-2C42-3DBAEF91C4F6}"/>
              </a:ext>
            </a:extLst>
          </p:cNvPr>
          <p:cNvCxnSpPr>
            <a:cxnSpLocks/>
            <a:stCxn id="23" idx="0"/>
            <a:endCxn id="17" idx="4"/>
          </p:cNvCxnSpPr>
          <p:nvPr/>
        </p:nvCxnSpPr>
        <p:spPr>
          <a:xfrm flipH="1" flipV="1">
            <a:off x="5196172"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4BF6A-6E4F-34EC-6EB3-8D81DE1332C8}"/>
              </a:ext>
            </a:extLst>
          </p:cNvPr>
          <p:cNvSpPr/>
          <p:nvPr/>
        </p:nvSpPr>
        <p:spPr>
          <a:xfrm>
            <a:off x="4950728" y="18626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E6B2F438-7940-0DD9-8FB9-D228FD6959CF}"/>
              </a:ext>
            </a:extLst>
          </p:cNvPr>
          <p:cNvSpPr txBox="1"/>
          <p:nvPr/>
        </p:nvSpPr>
        <p:spPr>
          <a:xfrm>
            <a:off x="5026895" y="1918601"/>
            <a:ext cx="312906" cy="369332"/>
          </a:xfrm>
          <a:prstGeom prst="rect">
            <a:avLst/>
          </a:prstGeom>
          <a:noFill/>
        </p:spPr>
        <p:txBody>
          <a:bodyPr wrap="none" rtlCol="0">
            <a:spAutoFit/>
          </a:bodyPr>
          <a:lstStyle/>
          <a:p>
            <a:r>
              <a:rPr lang="en-US"/>
              <a:t>1</a:t>
            </a:r>
            <a:endParaRPr lang="en-SG"/>
          </a:p>
        </p:txBody>
      </p:sp>
      <p:sp>
        <p:nvSpPr>
          <p:cNvPr id="19" name="Oval 18">
            <a:extLst>
              <a:ext uri="{FF2B5EF4-FFF2-40B4-BE49-F238E27FC236}">
                <a16:creationId xmlns:a16="http://schemas.microsoft.com/office/drawing/2014/main" id="{8740F058-5EA8-4908-FAA6-592A3A01369A}"/>
              </a:ext>
            </a:extLst>
          </p:cNvPr>
          <p:cNvSpPr/>
          <p:nvPr/>
        </p:nvSpPr>
        <p:spPr>
          <a:xfrm>
            <a:off x="3187242"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CF93604A-D66A-7C54-29F9-04871FCA98CD}"/>
              </a:ext>
            </a:extLst>
          </p:cNvPr>
          <p:cNvSpPr txBox="1"/>
          <p:nvPr/>
        </p:nvSpPr>
        <p:spPr>
          <a:xfrm>
            <a:off x="3263409" y="2801882"/>
            <a:ext cx="312906" cy="369332"/>
          </a:xfrm>
          <a:prstGeom prst="rect">
            <a:avLst/>
          </a:prstGeom>
          <a:noFill/>
        </p:spPr>
        <p:txBody>
          <a:bodyPr wrap="none" rtlCol="0">
            <a:spAutoFit/>
          </a:bodyPr>
          <a:lstStyle/>
          <a:p>
            <a:r>
              <a:rPr lang="en-US"/>
              <a:t>2</a:t>
            </a:r>
            <a:endParaRPr lang="en-SG"/>
          </a:p>
        </p:txBody>
      </p:sp>
      <p:sp>
        <p:nvSpPr>
          <p:cNvPr id="21" name="Oval 20">
            <a:extLst>
              <a:ext uri="{FF2B5EF4-FFF2-40B4-BE49-F238E27FC236}">
                <a16:creationId xmlns:a16="http://schemas.microsoft.com/office/drawing/2014/main" id="{5C0F7230-1495-C6CB-6BF2-85AEC74FDFD3}"/>
              </a:ext>
            </a:extLst>
          </p:cNvPr>
          <p:cNvSpPr/>
          <p:nvPr/>
        </p:nvSpPr>
        <p:spPr>
          <a:xfrm>
            <a:off x="4950728"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CA97C078-EF88-7B6A-F8E5-5913FE888999}"/>
              </a:ext>
            </a:extLst>
          </p:cNvPr>
          <p:cNvSpPr txBox="1"/>
          <p:nvPr/>
        </p:nvSpPr>
        <p:spPr>
          <a:xfrm>
            <a:off x="5026895" y="2801882"/>
            <a:ext cx="312906" cy="369332"/>
          </a:xfrm>
          <a:prstGeom prst="rect">
            <a:avLst/>
          </a:prstGeom>
          <a:noFill/>
        </p:spPr>
        <p:txBody>
          <a:bodyPr wrap="none" rtlCol="0">
            <a:spAutoFit/>
          </a:bodyPr>
          <a:lstStyle/>
          <a:p>
            <a:r>
              <a:rPr lang="en-US"/>
              <a:t>3</a:t>
            </a:r>
            <a:endParaRPr lang="en-SG"/>
          </a:p>
        </p:txBody>
      </p:sp>
      <p:sp>
        <p:nvSpPr>
          <p:cNvPr id="23" name="Oval 22">
            <a:extLst>
              <a:ext uri="{FF2B5EF4-FFF2-40B4-BE49-F238E27FC236}">
                <a16:creationId xmlns:a16="http://schemas.microsoft.com/office/drawing/2014/main" id="{459579C3-7261-CEE4-7E64-8694E82488A1}"/>
              </a:ext>
            </a:extLst>
          </p:cNvPr>
          <p:cNvSpPr/>
          <p:nvPr/>
        </p:nvSpPr>
        <p:spPr>
          <a:xfrm>
            <a:off x="6714214"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2DF1C85-C13E-BE35-44A9-0218A2FED6DC}"/>
              </a:ext>
            </a:extLst>
          </p:cNvPr>
          <p:cNvSpPr txBox="1"/>
          <p:nvPr/>
        </p:nvSpPr>
        <p:spPr>
          <a:xfrm>
            <a:off x="6790381" y="2801882"/>
            <a:ext cx="312906" cy="369332"/>
          </a:xfrm>
          <a:prstGeom prst="rect">
            <a:avLst/>
          </a:prstGeom>
          <a:noFill/>
        </p:spPr>
        <p:txBody>
          <a:bodyPr wrap="none" rtlCol="0">
            <a:spAutoFit/>
          </a:bodyPr>
          <a:lstStyle/>
          <a:p>
            <a:r>
              <a:rPr lang="en-US"/>
              <a:t>4</a:t>
            </a:r>
            <a:endParaRPr lang="en-SG"/>
          </a:p>
        </p:txBody>
      </p:sp>
    </p:spTree>
    <p:extLst>
      <p:ext uri="{BB962C8B-B14F-4D97-AF65-F5344CB8AC3E}">
        <p14:creationId xmlns:p14="http://schemas.microsoft.com/office/powerpoint/2010/main" val="159718860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Tính chi phí cho node 2</a:t>
                </a:r>
              </a:p>
              <a:p>
                <a:pPr lvl="2"/>
                <a:r>
                  <a:rPr lang="en-US"/>
                  <a:t>Chi phí giảm:</a:t>
                </a:r>
              </a:p>
              <a:p>
                <a:pPr lvl="3"/>
                <a:r>
                  <a:rPr lang="en-US">
                    <a:solidFill>
                      <a:srgbClr val="FF0000"/>
                    </a:solidFill>
                  </a:rPr>
                  <a:t>Chi phí giảm của node gốc:</a:t>
                </a:r>
              </a:p>
              <a:p>
                <a:pPr marL="1371600"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𝑟𝑒𝑑𝑢𝑐𝑒𝑑</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=0+0+0+0+0+0+0+0+0+0=0</m:t>
                      </m:r>
                    </m:oMath>
                  </m:oMathPara>
                </a14:m>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3851"/>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431B2291-545F-E1D6-7698-0CC5D3C43F99}"/>
              </a:ext>
            </a:extLst>
          </p:cNvPr>
          <p:cNvSpPr/>
          <p:nvPr/>
        </p:nvSpPr>
        <p:spPr>
          <a:xfrm>
            <a:off x="9126214" y="2122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49A3D12A-8DDB-6FB3-0D41-718E73833062}"/>
              </a:ext>
            </a:extLst>
          </p:cNvPr>
          <p:cNvSpPr txBox="1"/>
          <p:nvPr/>
        </p:nvSpPr>
        <p:spPr>
          <a:xfrm>
            <a:off x="9202381" y="2178512"/>
            <a:ext cx="338554" cy="369332"/>
          </a:xfrm>
          <a:prstGeom prst="rect">
            <a:avLst/>
          </a:prstGeom>
          <a:noFill/>
        </p:spPr>
        <p:txBody>
          <a:bodyPr wrap="none" rtlCol="0">
            <a:spAutoFit/>
          </a:bodyPr>
          <a:lstStyle/>
          <a:p>
            <a:r>
              <a:rPr lang="en-US"/>
              <a:t>A</a:t>
            </a:r>
            <a:endParaRPr lang="en-SG"/>
          </a:p>
        </p:txBody>
      </p:sp>
      <p:sp>
        <p:nvSpPr>
          <p:cNvPr id="13" name="TextBox 12">
            <a:extLst>
              <a:ext uri="{FF2B5EF4-FFF2-40B4-BE49-F238E27FC236}">
                <a16:creationId xmlns:a16="http://schemas.microsoft.com/office/drawing/2014/main" id="{897410DF-3775-71D0-F7C8-4FD43852F5DA}"/>
              </a:ext>
            </a:extLst>
          </p:cNvPr>
          <p:cNvSpPr txBox="1"/>
          <p:nvPr/>
        </p:nvSpPr>
        <p:spPr>
          <a:xfrm>
            <a:off x="9676774" y="1901513"/>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14" name="Straight Connector 13">
            <a:extLst>
              <a:ext uri="{FF2B5EF4-FFF2-40B4-BE49-F238E27FC236}">
                <a16:creationId xmlns:a16="http://schemas.microsoft.com/office/drawing/2014/main" id="{13D88F50-FD35-431F-4701-0F313B372BF1}"/>
              </a:ext>
            </a:extLst>
          </p:cNvPr>
          <p:cNvCxnSpPr>
            <a:cxnSpLocks/>
            <a:stCxn id="11" idx="4"/>
            <a:endCxn id="15" idx="0"/>
          </p:cNvCxnSpPr>
          <p:nvPr/>
        </p:nvCxnSpPr>
        <p:spPr>
          <a:xfrm flipH="1">
            <a:off x="7104033" y="2603810"/>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0D1A33-1805-CEED-9815-C5FC7C4ADDDA}"/>
              </a:ext>
            </a:extLst>
          </p:cNvPr>
          <p:cNvSpPr/>
          <p:nvPr/>
        </p:nvSpPr>
        <p:spPr>
          <a:xfrm>
            <a:off x="6858589" y="3325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67C61AE7-9481-34E5-0B92-884D427D7402}"/>
              </a:ext>
            </a:extLst>
          </p:cNvPr>
          <p:cNvSpPr txBox="1"/>
          <p:nvPr/>
        </p:nvSpPr>
        <p:spPr>
          <a:xfrm>
            <a:off x="6934756" y="3381512"/>
            <a:ext cx="338554" cy="369332"/>
          </a:xfrm>
          <a:prstGeom prst="rect">
            <a:avLst/>
          </a:prstGeom>
          <a:noFill/>
        </p:spPr>
        <p:txBody>
          <a:bodyPr wrap="none" rtlCol="0">
            <a:spAutoFit/>
          </a:bodyPr>
          <a:lstStyle/>
          <a:p>
            <a:r>
              <a:rPr lang="en-US"/>
              <a:t>B</a:t>
            </a:r>
            <a:endParaRPr lang="en-SG"/>
          </a:p>
        </p:txBody>
      </p:sp>
      <p:sp>
        <p:nvSpPr>
          <p:cNvPr id="17" name="TextBox 16">
            <a:extLst>
              <a:ext uri="{FF2B5EF4-FFF2-40B4-BE49-F238E27FC236}">
                <a16:creationId xmlns:a16="http://schemas.microsoft.com/office/drawing/2014/main" id="{BC42F807-E790-C39F-123B-4E00ADB7B5E1}"/>
              </a:ext>
            </a:extLst>
          </p:cNvPr>
          <p:cNvSpPr txBox="1"/>
          <p:nvPr/>
        </p:nvSpPr>
        <p:spPr>
          <a:xfrm>
            <a:off x="6096000" y="2952448"/>
            <a:ext cx="803425" cy="400110"/>
          </a:xfrm>
          <a:prstGeom prst="rect">
            <a:avLst/>
          </a:prstGeom>
          <a:noFill/>
        </p:spPr>
        <p:txBody>
          <a:bodyPr wrap="none" rtlCol="0">
            <a:spAutoFit/>
          </a:bodyPr>
          <a:lstStyle/>
          <a:p>
            <a:r>
              <a:rPr lang="en-US" sz="2000"/>
              <a:t>C = 0</a:t>
            </a:r>
            <a:endParaRPr lang="en-SG" sz="200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3D1A266-9DA7-690D-CE44-50C283D002C7}"/>
                  </a:ext>
                </a:extLst>
              </p:cNvPr>
              <p:cNvSpPr txBox="1"/>
              <p:nvPr/>
            </p:nvSpPr>
            <p:spPr>
              <a:xfrm>
                <a:off x="9681305" y="1600201"/>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18" name="TextBox 17">
                <a:extLst>
                  <a:ext uri="{FF2B5EF4-FFF2-40B4-BE49-F238E27FC236}">
                    <a16:creationId xmlns:a16="http://schemas.microsoft.com/office/drawing/2014/main" id="{B3D1A266-9DA7-690D-CE44-50C283D002C7}"/>
                  </a:ext>
                </a:extLst>
              </p:cNvPr>
              <p:cNvSpPr txBox="1">
                <a:spLocks noRot="1" noChangeAspect="1" noMove="1" noResize="1" noEditPoints="1" noAdjustHandles="1" noChangeArrowheads="1" noChangeShapeType="1" noTextEdit="1"/>
              </p:cNvSpPr>
              <p:nvPr/>
            </p:nvSpPr>
            <p:spPr>
              <a:xfrm>
                <a:off x="9681305" y="1600201"/>
                <a:ext cx="878767" cy="400110"/>
              </a:xfrm>
              <a:prstGeom prst="rect">
                <a:avLst/>
              </a:prstGeom>
              <a:blipFill>
                <a:blip r:embed="rId4"/>
                <a:stretch>
                  <a:fillRect l="-6944" t="-7692" b="-2769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D7B8036-A8C4-17E6-E617-CEECD14A0F30}"/>
              </a:ext>
            </a:extLst>
          </p:cNvPr>
          <p:cNvSpPr txBox="1"/>
          <p:nvPr/>
        </p:nvSpPr>
        <p:spPr>
          <a:xfrm>
            <a:off x="8745488" y="1953947"/>
            <a:ext cx="312906" cy="369332"/>
          </a:xfrm>
          <a:prstGeom prst="rect">
            <a:avLst/>
          </a:prstGeom>
          <a:noFill/>
        </p:spPr>
        <p:txBody>
          <a:bodyPr wrap="none" rtlCol="0">
            <a:spAutoFit/>
          </a:bodyPr>
          <a:lstStyle/>
          <a:p>
            <a:r>
              <a:rPr lang="en-US"/>
              <a:t>1</a:t>
            </a:r>
            <a:endParaRPr lang="en-SG"/>
          </a:p>
        </p:txBody>
      </p:sp>
      <p:sp>
        <p:nvSpPr>
          <p:cNvPr id="20" name="TextBox 19">
            <a:extLst>
              <a:ext uri="{FF2B5EF4-FFF2-40B4-BE49-F238E27FC236}">
                <a16:creationId xmlns:a16="http://schemas.microsoft.com/office/drawing/2014/main" id="{B34FFAA4-887E-5B37-AFAE-B859630B5C1C}"/>
              </a:ext>
            </a:extLst>
          </p:cNvPr>
          <p:cNvSpPr txBox="1"/>
          <p:nvPr/>
        </p:nvSpPr>
        <p:spPr>
          <a:xfrm>
            <a:off x="6455358" y="3467435"/>
            <a:ext cx="312906" cy="369332"/>
          </a:xfrm>
          <a:prstGeom prst="rect">
            <a:avLst/>
          </a:prstGeom>
          <a:noFill/>
        </p:spPr>
        <p:txBody>
          <a:bodyPr wrap="none" rtlCol="0">
            <a:spAutoFit/>
          </a:bodyPr>
          <a:lstStyle/>
          <a:p>
            <a:r>
              <a:rPr lang="en-US"/>
              <a:t>2</a:t>
            </a:r>
            <a:endParaRPr lang="en-SG"/>
          </a:p>
        </p:txBody>
      </p:sp>
    </p:spTree>
    <p:extLst>
      <p:ext uri="{BB962C8B-B14F-4D97-AF65-F5344CB8AC3E}">
        <p14:creationId xmlns:p14="http://schemas.microsoft.com/office/powerpoint/2010/main" val="15040756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6D1B01-68D1-3CA5-150D-006C85DA4641}"/>
              </a:ext>
            </a:extLst>
          </p:cNvPr>
          <p:cNvPicPr>
            <a:picLocks noChangeAspect="1"/>
          </p:cNvPicPr>
          <p:nvPr/>
        </p:nvPicPr>
        <p:blipFill>
          <a:blip r:embed="rId3"/>
          <a:stretch>
            <a:fillRect/>
          </a:stretch>
        </p:blipFill>
        <p:spPr>
          <a:xfrm>
            <a:off x="6197602" y="2816075"/>
            <a:ext cx="5232398" cy="1761574"/>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Tính chi phí cho node 2</a:t>
                </a:r>
              </a:p>
              <a:p>
                <a:pPr lvl="2"/>
                <a:r>
                  <a:rPr lang="en-US" sz="2800"/>
                  <a:t>Chi phí đi từ thành phố node cha đã chọn đến thành phố node đang xét:</a:t>
                </a:r>
              </a:p>
              <a:p>
                <a:pPr lvl="3"/>
                <a:r>
                  <a:rPr lang="en-US">
                    <a:solidFill>
                      <a:srgbClr val="FF0000"/>
                    </a:solidFill>
                  </a:rPr>
                  <a:t>Chi phí đi từ A đến B là: </a:t>
                </a:r>
                <a14:m>
                  <m:oMath xmlns:m="http://schemas.openxmlformats.org/officeDocument/2006/math">
                    <m:r>
                      <a:rPr lang="en-US" b="0" i="1" smtClean="0">
                        <a:solidFill>
                          <a:srgbClr val="FF0000"/>
                        </a:solidFill>
                        <a:latin typeface="Cambria Math" panose="02040503050406030204" pitchFamily="18" charset="0"/>
                      </a:rPr>
                      <m:t>10</m:t>
                    </m:r>
                  </m:oMath>
                </a14:m>
                <a:endParaRPr lang="en-US">
                  <a:solidFill>
                    <a:srgbClr val="FF0000"/>
                  </a:solidFill>
                </a:endParaRPr>
              </a:p>
              <a:p>
                <a:pPr lvl="3"/>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4"/>
                <a:stretch>
                  <a:fillRect l="-2039" t="-1482" r="-3851"/>
                </a:stretch>
              </a:blipFill>
            </p:spPr>
            <p:txBody>
              <a:bodyPr/>
              <a:lstStyle/>
              <a:p>
                <a:r>
                  <a:rPr lang="en-US">
                    <a:noFill/>
                  </a:rPr>
                  <a:t> </a:t>
                </a:r>
              </a:p>
            </p:txBody>
          </p:sp>
        </mc:Fallback>
      </mc:AlternateContent>
    </p:spTree>
    <p:extLst>
      <p:ext uri="{BB962C8B-B14F-4D97-AF65-F5344CB8AC3E}">
        <p14:creationId xmlns:p14="http://schemas.microsoft.com/office/powerpoint/2010/main" val="141982428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err="1"/>
                  <a:t>Xét</a:t>
                </a:r>
                <a:r>
                  <a:rPr lang="en-US"/>
                  <a:t> node 2 (</a:t>
                </a:r>
                <a:r>
                  <a:rPr lang="en-US" err="1"/>
                  <a:t>đường</a:t>
                </a:r>
                <a:r>
                  <a:rPr lang="en-US"/>
                  <a:t> </a:t>
                </a:r>
                <a:r>
                  <a:rPr lang="en-US" err="1"/>
                  <a:t>đi</a:t>
                </a:r>
                <a:r>
                  <a:rPr lang="en-US"/>
                  <a:t> </a:t>
                </a:r>
                <a:r>
                  <a:rPr lang="en-US" err="1"/>
                  <a:t>từ</a:t>
                </a:r>
                <a:r>
                  <a:rPr lang="en-US"/>
                  <a:t> A </a:t>
                </a:r>
                <a:r>
                  <a:rPr lang="en-US" err="1"/>
                  <a:t>đến</a:t>
                </a:r>
                <a:r>
                  <a:rPr lang="en-US"/>
                  <a:t> B):</a:t>
                </a:r>
              </a:p>
              <a:p>
                <a:pPr lvl="1"/>
                <a:r>
                  <a:rPr lang="en-US" err="1">
                    <a:solidFill>
                      <a:srgbClr val="FF0000"/>
                    </a:solidFill>
                  </a:rPr>
                  <a:t>Tính</a:t>
                </a:r>
                <a:r>
                  <a:rPr lang="en-US">
                    <a:solidFill>
                      <a:srgbClr val="FF0000"/>
                    </a:solidFill>
                  </a:rPr>
                  <a:t> chi </a:t>
                </a:r>
                <a:r>
                  <a:rPr lang="en-US" err="1">
                    <a:solidFill>
                      <a:srgbClr val="FF0000"/>
                    </a:solidFill>
                  </a:rPr>
                  <a:t>phí</a:t>
                </a:r>
                <a:r>
                  <a:rPr lang="en-US">
                    <a:solidFill>
                      <a:srgbClr val="FF0000"/>
                    </a:solidFill>
                  </a:rPr>
                  <a:t> </a:t>
                </a:r>
                <a:r>
                  <a:rPr lang="en-US" err="1">
                    <a:solidFill>
                      <a:srgbClr val="FF0000"/>
                    </a:solidFill>
                  </a:rPr>
                  <a:t>cho</a:t>
                </a:r>
                <a:r>
                  <a:rPr lang="en-US">
                    <a:solidFill>
                      <a:srgbClr val="FF0000"/>
                    </a:solidFill>
                  </a:rPr>
                  <a:t> node 2</a:t>
                </a:r>
              </a:p>
              <a:p>
                <a:pPr lvl="2"/>
                <a:r>
                  <a:rPr lang="en-US" sz="2800"/>
                  <a:t>Chi </a:t>
                </a:r>
                <a:r>
                  <a:rPr lang="en-US" sz="2800" err="1"/>
                  <a:t>phí</a:t>
                </a:r>
                <a:r>
                  <a:rPr lang="en-US" sz="2800"/>
                  <a:t> </a:t>
                </a:r>
                <a:r>
                  <a:rPr lang="en-US" sz="2800" err="1"/>
                  <a:t>đi</a:t>
                </a:r>
                <a:r>
                  <a:rPr lang="en-US" sz="2800"/>
                  <a:t> </a:t>
                </a:r>
                <a:r>
                  <a:rPr lang="en-US" sz="2800" err="1"/>
                  <a:t>từ</a:t>
                </a:r>
                <a:r>
                  <a:rPr lang="en-US" sz="2800"/>
                  <a:t> </a:t>
                </a:r>
                <a:r>
                  <a:rPr lang="en-US" sz="2800" err="1"/>
                  <a:t>thành</a:t>
                </a:r>
                <a:r>
                  <a:rPr lang="en-US" sz="2800"/>
                  <a:t> </a:t>
                </a:r>
                <a:r>
                  <a:rPr lang="en-US" sz="2800" err="1"/>
                  <a:t>phố</a:t>
                </a:r>
                <a:r>
                  <a:rPr lang="en-US" sz="2800"/>
                  <a:t> node cha </a:t>
                </a:r>
                <a:r>
                  <a:rPr lang="en-US" sz="2800" err="1"/>
                  <a:t>đã</a:t>
                </a:r>
                <a:r>
                  <a:rPr lang="en-US" sz="2800"/>
                  <a:t> </a:t>
                </a:r>
                <a:r>
                  <a:rPr lang="en-US" sz="2800" err="1"/>
                  <a:t>chọn</a:t>
                </a:r>
                <a:r>
                  <a:rPr lang="en-US" sz="2800"/>
                  <a:t> </a:t>
                </a:r>
                <a:r>
                  <a:rPr lang="en-US" sz="2800" err="1"/>
                  <a:t>đến</a:t>
                </a:r>
                <a:r>
                  <a:rPr lang="en-US" sz="2800"/>
                  <a:t> </a:t>
                </a:r>
                <a:r>
                  <a:rPr lang="en-US" sz="2800" err="1"/>
                  <a:t>thành</a:t>
                </a:r>
                <a:r>
                  <a:rPr lang="en-US" sz="2800"/>
                  <a:t> </a:t>
                </a:r>
                <a:r>
                  <a:rPr lang="en-US" sz="2800" err="1"/>
                  <a:t>phố</a:t>
                </a:r>
                <a:r>
                  <a:rPr lang="en-US" sz="2800"/>
                  <a:t> node </a:t>
                </a:r>
                <a:r>
                  <a:rPr lang="en-US" sz="2800" err="1"/>
                  <a:t>đang</a:t>
                </a:r>
                <a:r>
                  <a:rPr lang="en-US" sz="2800"/>
                  <a:t> </a:t>
                </a:r>
                <a:r>
                  <a:rPr lang="en-US" sz="2800" err="1"/>
                  <a:t>xét</a:t>
                </a:r>
                <a:r>
                  <a:rPr lang="en-US" sz="2800"/>
                  <a:t>:</a:t>
                </a:r>
              </a:p>
              <a:p>
                <a:pPr lvl="3"/>
                <a:r>
                  <a:rPr lang="en-US">
                    <a:solidFill>
                      <a:srgbClr val="FF0000"/>
                    </a:solidFill>
                  </a:rPr>
                  <a:t>Chi </a:t>
                </a:r>
                <a:r>
                  <a:rPr lang="en-US" err="1">
                    <a:solidFill>
                      <a:srgbClr val="FF0000"/>
                    </a:solidFill>
                  </a:rPr>
                  <a:t>phí</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từ</a:t>
                </a:r>
                <a:r>
                  <a:rPr lang="en-US">
                    <a:solidFill>
                      <a:srgbClr val="FF0000"/>
                    </a:solidFill>
                  </a:rPr>
                  <a:t> A </a:t>
                </a:r>
                <a:r>
                  <a:rPr lang="en-US" err="1">
                    <a:solidFill>
                      <a:srgbClr val="FF0000"/>
                    </a:solidFill>
                  </a:rPr>
                  <a:t>đến</a:t>
                </a:r>
                <a:r>
                  <a:rPr lang="en-US">
                    <a:solidFill>
                      <a:srgbClr val="FF0000"/>
                    </a:solidFill>
                  </a:rPr>
                  <a:t> B </a:t>
                </a:r>
                <a:r>
                  <a:rPr lang="en-US" err="1">
                    <a:solidFill>
                      <a:srgbClr val="FF0000"/>
                    </a:solidFill>
                  </a:rPr>
                  <a:t>là</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10</m:t>
                    </m:r>
                  </m:oMath>
                </a14:m>
                <a:endParaRPr lang="en-US">
                  <a:solidFill>
                    <a:srgbClr val="FF0000"/>
                  </a:solidFill>
                </a:endParaRPr>
              </a:p>
              <a:p>
                <a:pPr lvl="3"/>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1812"/>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6142217A-5A5F-A543-B463-9BBB2043BA97}"/>
              </a:ext>
            </a:extLst>
          </p:cNvPr>
          <p:cNvSpPr/>
          <p:nvPr/>
        </p:nvSpPr>
        <p:spPr>
          <a:xfrm>
            <a:off x="9126214" y="2122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D120B5F8-603E-8406-4B9C-0C450862C9A4}"/>
              </a:ext>
            </a:extLst>
          </p:cNvPr>
          <p:cNvSpPr txBox="1"/>
          <p:nvPr/>
        </p:nvSpPr>
        <p:spPr>
          <a:xfrm>
            <a:off x="9202381" y="2178512"/>
            <a:ext cx="338554" cy="369332"/>
          </a:xfrm>
          <a:prstGeom prst="rect">
            <a:avLst/>
          </a:prstGeom>
          <a:noFill/>
        </p:spPr>
        <p:txBody>
          <a:bodyPr wrap="none" rtlCol="0">
            <a:spAutoFit/>
          </a:bodyPr>
          <a:lstStyle/>
          <a:p>
            <a:r>
              <a:rPr lang="en-US"/>
              <a:t>A</a:t>
            </a:r>
            <a:endParaRPr lang="en-SG"/>
          </a:p>
        </p:txBody>
      </p:sp>
      <p:sp>
        <p:nvSpPr>
          <p:cNvPr id="7" name="TextBox 6">
            <a:extLst>
              <a:ext uri="{FF2B5EF4-FFF2-40B4-BE49-F238E27FC236}">
                <a16:creationId xmlns:a16="http://schemas.microsoft.com/office/drawing/2014/main" id="{4144BE6B-A91F-A219-2E00-9F2A09A31C52}"/>
              </a:ext>
            </a:extLst>
          </p:cNvPr>
          <p:cNvSpPr txBox="1"/>
          <p:nvPr/>
        </p:nvSpPr>
        <p:spPr>
          <a:xfrm>
            <a:off x="9676774" y="1901513"/>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9" name="Straight Connector 8">
            <a:extLst>
              <a:ext uri="{FF2B5EF4-FFF2-40B4-BE49-F238E27FC236}">
                <a16:creationId xmlns:a16="http://schemas.microsoft.com/office/drawing/2014/main" id="{3D23CCEA-A029-1859-E7EB-EB0DAEDB4E1E}"/>
              </a:ext>
            </a:extLst>
          </p:cNvPr>
          <p:cNvCxnSpPr>
            <a:cxnSpLocks/>
            <a:stCxn id="5" idx="4"/>
            <a:endCxn id="10" idx="0"/>
          </p:cNvCxnSpPr>
          <p:nvPr/>
        </p:nvCxnSpPr>
        <p:spPr>
          <a:xfrm flipH="1">
            <a:off x="7104033" y="2603810"/>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CE974ED-326F-CFE6-D29A-62297B016634}"/>
              </a:ext>
            </a:extLst>
          </p:cNvPr>
          <p:cNvSpPr/>
          <p:nvPr/>
        </p:nvSpPr>
        <p:spPr>
          <a:xfrm>
            <a:off x="6858589" y="3325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188AD842-CBB7-2148-2DE3-975F7835F752}"/>
              </a:ext>
            </a:extLst>
          </p:cNvPr>
          <p:cNvSpPr txBox="1"/>
          <p:nvPr/>
        </p:nvSpPr>
        <p:spPr>
          <a:xfrm>
            <a:off x="6934756" y="3381512"/>
            <a:ext cx="338554" cy="369332"/>
          </a:xfrm>
          <a:prstGeom prst="rect">
            <a:avLst/>
          </a:prstGeom>
          <a:noFill/>
        </p:spPr>
        <p:txBody>
          <a:bodyPr wrap="none" rtlCol="0">
            <a:spAutoFit/>
          </a:bodyPr>
          <a:lstStyle/>
          <a:p>
            <a:r>
              <a:rPr lang="en-US"/>
              <a:t>B</a:t>
            </a:r>
            <a:endParaRPr lang="en-SG"/>
          </a:p>
        </p:txBody>
      </p:sp>
      <p:sp>
        <p:nvSpPr>
          <p:cNvPr id="12" name="TextBox 11">
            <a:extLst>
              <a:ext uri="{FF2B5EF4-FFF2-40B4-BE49-F238E27FC236}">
                <a16:creationId xmlns:a16="http://schemas.microsoft.com/office/drawing/2014/main" id="{CA0CF82A-2A85-B47D-37AB-8046D7E8B706}"/>
              </a:ext>
            </a:extLst>
          </p:cNvPr>
          <p:cNvSpPr txBox="1"/>
          <p:nvPr/>
        </p:nvSpPr>
        <p:spPr>
          <a:xfrm>
            <a:off x="6096000" y="2952448"/>
            <a:ext cx="946093" cy="400110"/>
          </a:xfrm>
          <a:prstGeom prst="rect">
            <a:avLst/>
          </a:prstGeom>
          <a:noFill/>
        </p:spPr>
        <p:txBody>
          <a:bodyPr wrap="none" rtlCol="0">
            <a:spAutoFit/>
          </a:bodyPr>
          <a:lstStyle/>
          <a:p>
            <a:r>
              <a:rPr lang="en-US" sz="2000"/>
              <a:t>C = 10</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D74E9CD-C155-608F-7954-6CCB3B8FAECE}"/>
                  </a:ext>
                </a:extLst>
              </p:cNvPr>
              <p:cNvSpPr txBox="1"/>
              <p:nvPr/>
            </p:nvSpPr>
            <p:spPr>
              <a:xfrm>
                <a:off x="9681305" y="1600201"/>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13" name="TextBox 12">
                <a:extLst>
                  <a:ext uri="{FF2B5EF4-FFF2-40B4-BE49-F238E27FC236}">
                    <a16:creationId xmlns:a16="http://schemas.microsoft.com/office/drawing/2014/main" id="{4D74E9CD-C155-608F-7954-6CCB3B8FAECE}"/>
                  </a:ext>
                </a:extLst>
              </p:cNvPr>
              <p:cNvSpPr txBox="1">
                <a:spLocks noRot="1" noChangeAspect="1" noMove="1" noResize="1" noEditPoints="1" noAdjustHandles="1" noChangeArrowheads="1" noChangeShapeType="1" noTextEdit="1"/>
              </p:cNvSpPr>
              <p:nvPr/>
            </p:nvSpPr>
            <p:spPr>
              <a:xfrm>
                <a:off x="9681305" y="1600201"/>
                <a:ext cx="878767" cy="400110"/>
              </a:xfrm>
              <a:prstGeom prst="rect">
                <a:avLst/>
              </a:prstGeom>
              <a:blipFill>
                <a:blip r:embed="rId4"/>
                <a:stretch>
                  <a:fillRect l="-6944" t="-7692" b="-2769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1800D10-FF61-CF18-CC0C-C5881C9567F6}"/>
              </a:ext>
            </a:extLst>
          </p:cNvPr>
          <p:cNvSpPr txBox="1"/>
          <p:nvPr/>
        </p:nvSpPr>
        <p:spPr>
          <a:xfrm>
            <a:off x="8745488" y="1953947"/>
            <a:ext cx="312906" cy="369332"/>
          </a:xfrm>
          <a:prstGeom prst="rect">
            <a:avLst/>
          </a:prstGeom>
          <a:noFill/>
        </p:spPr>
        <p:txBody>
          <a:bodyPr wrap="none" rtlCol="0">
            <a:spAutoFit/>
          </a:bodyPr>
          <a:lstStyle/>
          <a:p>
            <a:r>
              <a:rPr lang="en-US"/>
              <a:t>1</a:t>
            </a:r>
            <a:endParaRPr lang="en-SG"/>
          </a:p>
        </p:txBody>
      </p:sp>
      <p:sp>
        <p:nvSpPr>
          <p:cNvPr id="15" name="TextBox 14">
            <a:extLst>
              <a:ext uri="{FF2B5EF4-FFF2-40B4-BE49-F238E27FC236}">
                <a16:creationId xmlns:a16="http://schemas.microsoft.com/office/drawing/2014/main" id="{AD767572-B53D-E4BD-31BD-3DA166D7E747}"/>
              </a:ext>
            </a:extLst>
          </p:cNvPr>
          <p:cNvSpPr txBox="1"/>
          <p:nvPr/>
        </p:nvSpPr>
        <p:spPr>
          <a:xfrm>
            <a:off x="6455358" y="3467435"/>
            <a:ext cx="312906" cy="369332"/>
          </a:xfrm>
          <a:prstGeom prst="rect">
            <a:avLst/>
          </a:prstGeom>
          <a:noFill/>
        </p:spPr>
        <p:txBody>
          <a:bodyPr wrap="none" rtlCol="0">
            <a:spAutoFit/>
          </a:bodyPr>
          <a:lstStyle/>
          <a:p>
            <a:r>
              <a:rPr lang="en-US"/>
              <a:t>2</a:t>
            </a:r>
            <a:endParaRPr lang="en-SG"/>
          </a:p>
        </p:txBody>
      </p:sp>
    </p:spTree>
    <p:extLst>
      <p:ext uri="{BB962C8B-B14F-4D97-AF65-F5344CB8AC3E}">
        <p14:creationId xmlns:p14="http://schemas.microsoft.com/office/powerpoint/2010/main" val="296114985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a:p>
                <a:pPr lvl="1"/>
                <a:r>
                  <a:rPr lang="en-US">
                    <a:solidFill>
                      <a:srgbClr val="FF0000"/>
                    </a:solidFill>
                  </a:rPr>
                  <a:t>Tính chi phí cho node 2</a:t>
                </a:r>
              </a:p>
              <a:p>
                <a:pPr lvl="2"/>
                <a:r>
                  <a:rPr lang="en-US" sz="2800"/>
                  <a:t>Chi phí của node cha. </a:t>
                </a:r>
              </a:p>
              <a:p>
                <a:pPr lvl="3"/>
                <a:r>
                  <a:rPr lang="en-US">
                    <a:solidFill>
                      <a:srgbClr val="FF0000"/>
                    </a:solidFill>
                  </a:rPr>
                  <a:t>Node cha của node 2 là node 1 có chi phí là: </a:t>
                </a:r>
                <a14:m>
                  <m:oMath xmlns:m="http://schemas.openxmlformats.org/officeDocument/2006/math">
                    <m:r>
                      <a:rPr lang="en-US" b="0" i="1" smtClean="0">
                        <a:solidFill>
                          <a:srgbClr val="FF0000"/>
                        </a:solidFill>
                        <a:latin typeface="Cambria Math" panose="02040503050406030204" pitchFamily="18" charset="0"/>
                      </a:rPr>
                      <m:t>25</m:t>
                    </m:r>
                  </m:oMath>
                </a14:m>
                <a:endParaRPr lang="en-US" b="0">
                  <a:solidFill>
                    <a:srgbClr val="FF0000"/>
                  </a:solidFill>
                </a:endParaRPr>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sz="half" idx="1"/>
              </p:nvPr>
            </p:nvSpPr>
            <p:spPr>
              <a:blipFill>
                <a:blip r:embed="rId3"/>
                <a:stretch>
                  <a:fillRect l="-2039" t="-1482" r="-3851"/>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CD5EF881-8B3F-D7D0-E84A-79A7F86EF62E}"/>
              </a:ext>
            </a:extLst>
          </p:cNvPr>
          <p:cNvSpPr/>
          <p:nvPr/>
        </p:nvSpPr>
        <p:spPr>
          <a:xfrm>
            <a:off x="9126214" y="2122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D6FD353C-3C06-F2F9-986D-0DFD046DC043}"/>
              </a:ext>
            </a:extLst>
          </p:cNvPr>
          <p:cNvSpPr txBox="1"/>
          <p:nvPr/>
        </p:nvSpPr>
        <p:spPr>
          <a:xfrm>
            <a:off x="9202381" y="2178512"/>
            <a:ext cx="338554" cy="369332"/>
          </a:xfrm>
          <a:prstGeom prst="rect">
            <a:avLst/>
          </a:prstGeom>
          <a:noFill/>
        </p:spPr>
        <p:txBody>
          <a:bodyPr wrap="none" rtlCol="0">
            <a:spAutoFit/>
          </a:bodyPr>
          <a:lstStyle/>
          <a:p>
            <a:r>
              <a:rPr lang="en-US"/>
              <a:t>A</a:t>
            </a:r>
            <a:endParaRPr lang="en-SG"/>
          </a:p>
        </p:txBody>
      </p:sp>
      <p:sp>
        <p:nvSpPr>
          <p:cNvPr id="10" name="TextBox 9">
            <a:extLst>
              <a:ext uri="{FF2B5EF4-FFF2-40B4-BE49-F238E27FC236}">
                <a16:creationId xmlns:a16="http://schemas.microsoft.com/office/drawing/2014/main" id="{F910ADC4-2BFE-3208-48EE-DDA7153ECAC6}"/>
              </a:ext>
            </a:extLst>
          </p:cNvPr>
          <p:cNvSpPr txBox="1"/>
          <p:nvPr/>
        </p:nvSpPr>
        <p:spPr>
          <a:xfrm>
            <a:off x="9676774" y="1901513"/>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15" name="Straight Connector 14">
            <a:extLst>
              <a:ext uri="{FF2B5EF4-FFF2-40B4-BE49-F238E27FC236}">
                <a16:creationId xmlns:a16="http://schemas.microsoft.com/office/drawing/2014/main" id="{AE737D72-7285-FA5C-6605-085F4C245812}"/>
              </a:ext>
            </a:extLst>
          </p:cNvPr>
          <p:cNvCxnSpPr>
            <a:cxnSpLocks/>
            <a:stCxn id="8" idx="4"/>
            <a:endCxn id="16" idx="0"/>
          </p:cNvCxnSpPr>
          <p:nvPr/>
        </p:nvCxnSpPr>
        <p:spPr>
          <a:xfrm flipH="1">
            <a:off x="7104033" y="2603810"/>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5354E72-4ED7-8272-5115-B11BB067A59D}"/>
              </a:ext>
            </a:extLst>
          </p:cNvPr>
          <p:cNvSpPr/>
          <p:nvPr/>
        </p:nvSpPr>
        <p:spPr>
          <a:xfrm>
            <a:off x="6858589" y="33255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46E1CEC-9BB0-0C2C-6447-7BF5057980AD}"/>
              </a:ext>
            </a:extLst>
          </p:cNvPr>
          <p:cNvSpPr txBox="1"/>
          <p:nvPr/>
        </p:nvSpPr>
        <p:spPr>
          <a:xfrm>
            <a:off x="6934756" y="3381512"/>
            <a:ext cx="338554" cy="369332"/>
          </a:xfrm>
          <a:prstGeom prst="rect">
            <a:avLst/>
          </a:prstGeom>
          <a:noFill/>
        </p:spPr>
        <p:txBody>
          <a:bodyPr wrap="none" rtlCol="0">
            <a:spAutoFit/>
          </a:bodyPr>
          <a:lstStyle/>
          <a:p>
            <a:r>
              <a:rPr lang="en-US"/>
              <a:t>B</a:t>
            </a:r>
            <a:endParaRPr lang="en-SG"/>
          </a:p>
        </p:txBody>
      </p:sp>
      <p:sp>
        <p:nvSpPr>
          <p:cNvPr id="18" name="TextBox 17">
            <a:extLst>
              <a:ext uri="{FF2B5EF4-FFF2-40B4-BE49-F238E27FC236}">
                <a16:creationId xmlns:a16="http://schemas.microsoft.com/office/drawing/2014/main" id="{E88746D4-B298-659F-FEE8-782A2327A792}"/>
              </a:ext>
            </a:extLst>
          </p:cNvPr>
          <p:cNvSpPr txBox="1"/>
          <p:nvPr/>
        </p:nvSpPr>
        <p:spPr>
          <a:xfrm>
            <a:off x="6096000" y="2952448"/>
            <a:ext cx="946093" cy="400110"/>
          </a:xfrm>
          <a:prstGeom prst="rect">
            <a:avLst/>
          </a:prstGeom>
          <a:noFill/>
        </p:spPr>
        <p:txBody>
          <a:bodyPr wrap="none" rtlCol="0">
            <a:spAutoFit/>
          </a:bodyPr>
          <a:lstStyle/>
          <a:p>
            <a:r>
              <a:rPr lang="en-US" sz="2000"/>
              <a:t>C = 35</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CA9034C-E2FA-C9CC-B4EE-8EE140D4FB3D}"/>
                  </a:ext>
                </a:extLst>
              </p:cNvPr>
              <p:cNvSpPr txBox="1"/>
              <p:nvPr/>
            </p:nvSpPr>
            <p:spPr>
              <a:xfrm>
                <a:off x="9681305" y="1600201"/>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19" name="TextBox 18">
                <a:extLst>
                  <a:ext uri="{FF2B5EF4-FFF2-40B4-BE49-F238E27FC236}">
                    <a16:creationId xmlns:a16="http://schemas.microsoft.com/office/drawing/2014/main" id="{3CA9034C-E2FA-C9CC-B4EE-8EE140D4FB3D}"/>
                  </a:ext>
                </a:extLst>
              </p:cNvPr>
              <p:cNvSpPr txBox="1">
                <a:spLocks noRot="1" noChangeAspect="1" noMove="1" noResize="1" noEditPoints="1" noAdjustHandles="1" noChangeArrowheads="1" noChangeShapeType="1" noTextEdit="1"/>
              </p:cNvSpPr>
              <p:nvPr/>
            </p:nvSpPr>
            <p:spPr>
              <a:xfrm>
                <a:off x="9681305" y="1600201"/>
                <a:ext cx="878767" cy="400110"/>
              </a:xfrm>
              <a:prstGeom prst="rect">
                <a:avLst/>
              </a:prstGeom>
              <a:blipFill>
                <a:blip r:embed="rId4"/>
                <a:stretch>
                  <a:fillRect l="-6944" t="-7692" b="-2769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0B3BEE6-F3CA-F4B9-264B-B3A55455CB1A}"/>
              </a:ext>
            </a:extLst>
          </p:cNvPr>
          <p:cNvSpPr txBox="1"/>
          <p:nvPr/>
        </p:nvSpPr>
        <p:spPr>
          <a:xfrm>
            <a:off x="8745488" y="1953947"/>
            <a:ext cx="312906" cy="369332"/>
          </a:xfrm>
          <a:prstGeom prst="rect">
            <a:avLst/>
          </a:prstGeom>
          <a:noFill/>
        </p:spPr>
        <p:txBody>
          <a:bodyPr wrap="none" rtlCol="0">
            <a:spAutoFit/>
          </a:bodyPr>
          <a:lstStyle/>
          <a:p>
            <a:r>
              <a:rPr lang="en-US"/>
              <a:t>1</a:t>
            </a:r>
            <a:endParaRPr lang="en-SG"/>
          </a:p>
        </p:txBody>
      </p:sp>
      <p:sp>
        <p:nvSpPr>
          <p:cNvPr id="21" name="TextBox 20">
            <a:extLst>
              <a:ext uri="{FF2B5EF4-FFF2-40B4-BE49-F238E27FC236}">
                <a16:creationId xmlns:a16="http://schemas.microsoft.com/office/drawing/2014/main" id="{E6992530-0D2B-ED0D-04A8-648600E46679}"/>
              </a:ext>
            </a:extLst>
          </p:cNvPr>
          <p:cNvSpPr txBox="1"/>
          <p:nvPr/>
        </p:nvSpPr>
        <p:spPr>
          <a:xfrm>
            <a:off x="6455358" y="3467435"/>
            <a:ext cx="312906" cy="369332"/>
          </a:xfrm>
          <a:prstGeom prst="rect">
            <a:avLst/>
          </a:prstGeom>
          <a:noFill/>
        </p:spPr>
        <p:txBody>
          <a:bodyPr wrap="none" rtlCol="0">
            <a:spAutoFit/>
          </a:bodyPr>
          <a:lstStyle/>
          <a:p>
            <a:r>
              <a:rPr lang="en-US"/>
              <a:t>2</a:t>
            </a:r>
            <a:endParaRPr lang="en-SG"/>
          </a:p>
        </p:txBody>
      </p:sp>
    </p:spTree>
    <p:extLst>
      <p:ext uri="{BB962C8B-B14F-4D97-AF65-F5344CB8AC3E}">
        <p14:creationId xmlns:p14="http://schemas.microsoft.com/office/powerpoint/2010/main" val="169969889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Xét node 2 (đường đi từ A đến B):</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Tree>
    <p:extLst>
      <p:ext uri="{BB962C8B-B14F-4D97-AF65-F5344CB8AC3E}">
        <p14:creationId xmlns:p14="http://schemas.microsoft.com/office/powerpoint/2010/main" val="20360318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3 (đường đi từ A đến C):</a:t>
                </a:r>
              </a:p>
              <a:p>
                <a:pPr lvl="1"/>
                <a:r>
                  <a:rPr lang="en-US">
                    <a:solidFill>
                      <a:srgbClr val="FF0000"/>
                    </a:solidFill>
                  </a:rPr>
                  <a:t>Ma trận giảm của node 3 (được tính toán từ ma trận của node 1)</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=53</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3"/>
                <a:stretch>
                  <a:fillRect l="-1000" t="-148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BE52EE64-98B5-91FD-948E-9E3AEB6787CE}"/>
              </a:ext>
            </a:extLst>
          </p:cNvPr>
          <p:cNvPicPr>
            <a:picLocks noChangeAspect="1"/>
          </p:cNvPicPr>
          <p:nvPr/>
        </p:nvPicPr>
        <p:blipFill>
          <a:blip r:embed="rId4"/>
          <a:stretch>
            <a:fillRect/>
          </a:stretch>
        </p:blipFill>
        <p:spPr>
          <a:xfrm>
            <a:off x="3572016" y="3191576"/>
            <a:ext cx="5047968" cy="1699483"/>
          </a:xfrm>
          <a:prstGeom prst="rect">
            <a:avLst/>
          </a:prstGeom>
        </p:spPr>
      </p:pic>
    </p:spTree>
    <p:extLst>
      <p:ext uri="{BB962C8B-B14F-4D97-AF65-F5344CB8AC3E}">
        <p14:creationId xmlns:p14="http://schemas.microsoft.com/office/powerpoint/2010/main" val="241633601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Các node tiếp theo trong cùng một mức:</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875561" cy="400110"/>
          </a:xfrm>
          <a:prstGeom prst="rect">
            <a:avLst/>
          </a:prstGeom>
          <a:noFill/>
        </p:spPr>
        <p:txBody>
          <a:bodyPr wrap="none" rtlCol="0">
            <a:spAutoFit/>
          </a:bodyPr>
          <a:lstStyle/>
          <a:p>
            <a:r>
              <a:rPr lang="en-US" sz="2000"/>
              <a:t>C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Tree>
    <p:extLst>
      <p:ext uri="{BB962C8B-B14F-4D97-AF65-F5344CB8AC3E}">
        <p14:creationId xmlns:p14="http://schemas.microsoft.com/office/powerpoint/2010/main" val="102544203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D000CE-E6B5-2E32-1306-79D49D35D549}"/>
              </a:ext>
            </a:extLst>
          </p:cNvPr>
          <p:cNvPicPr>
            <a:picLocks noChangeAspect="1"/>
          </p:cNvPicPr>
          <p:nvPr/>
        </p:nvPicPr>
        <p:blipFill>
          <a:blip r:embed="rId3"/>
          <a:stretch>
            <a:fillRect/>
          </a:stretch>
        </p:blipFill>
        <p:spPr>
          <a:xfrm>
            <a:off x="3572016" y="3191576"/>
            <a:ext cx="5047968" cy="169948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4 (đường đi từ A đến D):</a:t>
                </a:r>
              </a:p>
              <a:p>
                <a:pPr lvl="1"/>
                <a:r>
                  <a:rPr lang="en-US">
                    <a:solidFill>
                      <a:srgbClr val="FF0000"/>
                    </a:solidFill>
                  </a:rPr>
                  <a:t>Ma trận giảm của node 4 (được tính toán từ ma trận của node 1)</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=25</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666948720"/>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Các node tiếp theo trong cùng một mức:</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6275"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Tree>
    <p:extLst>
      <p:ext uri="{BB962C8B-B14F-4D97-AF65-F5344CB8AC3E}">
        <p14:creationId xmlns:p14="http://schemas.microsoft.com/office/powerpoint/2010/main" val="984703455"/>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5 (đường đi từ A đến E):</a:t>
                </a:r>
              </a:p>
              <a:p>
                <a:pPr lvl="1"/>
                <a:r>
                  <a:rPr lang="en-US">
                    <a:solidFill>
                      <a:srgbClr val="FF0000"/>
                    </a:solidFill>
                  </a:rPr>
                  <a:t>Ma trận giảm của node 5 (được tính toán từ ma trận của node 1)</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=31</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3"/>
                <a:stretch>
                  <a:fillRect l="-1000" t="-148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D78CEEE-8D7C-73BA-F64F-4DAB646F63A6}"/>
              </a:ext>
            </a:extLst>
          </p:cNvPr>
          <p:cNvPicPr>
            <a:picLocks noChangeAspect="1"/>
          </p:cNvPicPr>
          <p:nvPr/>
        </p:nvPicPr>
        <p:blipFill>
          <a:blip r:embed="rId4"/>
          <a:stretch>
            <a:fillRect/>
          </a:stretch>
        </p:blipFill>
        <p:spPr>
          <a:xfrm>
            <a:off x="3572016" y="3191576"/>
            <a:ext cx="5047968" cy="1699483"/>
          </a:xfrm>
          <a:prstGeom prst="rect">
            <a:avLst/>
          </a:prstGeom>
        </p:spPr>
      </p:pic>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2837318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LIFO Branch and Bound</a:t>
            </a:r>
          </a:p>
        </p:txBody>
      </p:sp>
      <p:sp>
        <p:nvSpPr>
          <p:cNvPr id="4" name="Oval 3">
            <a:extLst>
              <a:ext uri="{FF2B5EF4-FFF2-40B4-BE49-F238E27FC236}">
                <a16:creationId xmlns:a16="http://schemas.microsoft.com/office/drawing/2014/main" id="{D4121531-6769-3E38-E2B1-99B7DCA9B461}"/>
              </a:ext>
            </a:extLst>
          </p:cNvPr>
          <p:cNvSpPr/>
          <p:nvPr/>
        </p:nvSpPr>
        <p:spPr>
          <a:xfrm>
            <a:off x="10198260" y="30691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86C0C624-64CA-9563-86EC-38DC0572E0DB}"/>
              </a:ext>
            </a:extLst>
          </p:cNvPr>
          <p:cNvSpPr txBox="1"/>
          <p:nvPr/>
        </p:nvSpPr>
        <p:spPr>
          <a:xfrm>
            <a:off x="10274427" y="3125165"/>
            <a:ext cx="312906" cy="369332"/>
          </a:xfrm>
          <a:prstGeom prst="rect">
            <a:avLst/>
          </a:prstGeom>
          <a:noFill/>
        </p:spPr>
        <p:txBody>
          <a:bodyPr wrap="none" rtlCol="0">
            <a:spAutoFit/>
          </a:bodyPr>
          <a:lstStyle/>
          <a:p>
            <a:r>
              <a:rPr lang="en-US"/>
              <a:t>6</a:t>
            </a:r>
            <a:endParaRPr lang="en-SG"/>
          </a:p>
        </p:txBody>
      </p:sp>
      <p:sp>
        <p:nvSpPr>
          <p:cNvPr id="6" name="Oval 5">
            <a:extLst>
              <a:ext uri="{FF2B5EF4-FFF2-40B4-BE49-F238E27FC236}">
                <a16:creationId xmlns:a16="http://schemas.microsoft.com/office/drawing/2014/main" id="{42445195-AD7A-D39E-2FE6-46B03038DDF7}"/>
              </a:ext>
            </a:extLst>
          </p:cNvPr>
          <p:cNvSpPr/>
          <p:nvPr/>
        </p:nvSpPr>
        <p:spPr>
          <a:xfrm>
            <a:off x="10198260" y="362925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0DF744D1-41B8-73EF-D71F-57D1DF5570FE}"/>
              </a:ext>
            </a:extLst>
          </p:cNvPr>
          <p:cNvSpPr txBox="1"/>
          <p:nvPr/>
        </p:nvSpPr>
        <p:spPr>
          <a:xfrm>
            <a:off x="10274427" y="3685221"/>
            <a:ext cx="312906" cy="369332"/>
          </a:xfrm>
          <a:prstGeom prst="rect">
            <a:avLst/>
          </a:prstGeom>
          <a:noFill/>
        </p:spPr>
        <p:txBody>
          <a:bodyPr wrap="none" rtlCol="0">
            <a:spAutoFit/>
          </a:bodyPr>
          <a:lstStyle/>
          <a:p>
            <a:r>
              <a:rPr lang="en-US"/>
              <a:t>5</a:t>
            </a:r>
            <a:endParaRPr lang="en-SG"/>
          </a:p>
        </p:txBody>
      </p:sp>
      <p:sp>
        <p:nvSpPr>
          <p:cNvPr id="8" name="Oval 7">
            <a:extLst>
              <a:ext uri="{FF2B5EF4-FFF2-40B4-BE49-F238E27FC236}">
                <a16:creationId xmlns:a16="http://schemas.microsoft.com/office/drawing/2014/main" id="{8E3351D1-7665-B52E-DDB3-E2372EF698DD}"/>
              </a:ext>
            </a:extLst>
          </p:cNvPr>
          <p:cNvSpPr/>
          <p:nvPr/>
        </p:nvSpPr>
        <p:spPr>
          <a:xfrm>
            <a:off x="10198260" y="41893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55422AB-684F-1593-411B-7E59AFC498C0}"/>
              </a:ext>
            </a:extLst>
          </p:cNvPr>
          <p:cNvSpPr txBox="1"/>
          <p:nvPr/>
        </p:nvSpPr>
        <p:spPr>
          <a:xfrm>
            <a:off x="10274427" y="4245277"/>
            <a:ext cx="312906" cy="369332"/>
          </a:xfrm>
          <a:prstGeom prst="rect">
            <a:avLst/>
          </a:prstGeom>
          <a:noFill/>
        </p:spPr>
        <p:txBody>
          <a:bodyPr wrap="none" rtlCol="0">
            <a:spAutoFit/>
          </a:bodyPr>
          <a:lstStyle/>
          <a:p>
            <a:r>
              <a:rPr lang="en-US"/>
              <a:t>3</a:t>
            </a:r>
            <a:endParaRPr lang="en-SG"/>
          </a:p>
        </p:txBody>
      </p:sp>
      <p:sp>
        <p:nvSpPr>
          <p:cNvPr id="10" name="Oval 9">
            <a:extLst>
              <a:ext uri="{FF2B5EF4-FFF2-40B4-BE49-F238E27FC236}">
                <a16:creationId xmlns:a16="http://schemas.microsoft.com/office/drawing/2014/main" id="{F46EBBA8-2859-0F27-12D5-74A51AC21DA3}"/>
              </a:ext>
            </a:extLst>
          </p:cNvPr>
          <p:cNvSpPr/>
          <p:nvPr/>
        </p:nvSpPr>
        <p:spPr>
          <a:xfrm>
            <a:off x="10198260" y="474546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BB6DA7FF-B8C1-DDD2-ABB2-DC046665AFF2}"/>
              </a:ext>
            </a:extLst>
          </p:cNvPr>
          <p:cNvSpPr txBox="1"/>
          <p:nvPr/>
        </p:nvSpPr>
        <p:spPr>
          <a:xfrm>
            <a:off x="10274427" y="4801428"/>
            <a:ext cx="312906" cy="369332"/>
          </a:xfrm>
          <a:prstGeom prst="rect">
            <a:avLst/>
          </a:prstGeom>
          <a:noFill/>
        </p:spPr>
        <p:txBody>
          <a:bodyPr wrap="none" rtlCol="0">
            <a:spAutoFit/>
          </a:bodyPr>
          <a:lstStyle/>
          <a:p>
            <a:r>
              <a:rPr lang="en-US"/>
              <a:t>2</a:t>
            </a:r>
            <a:endParaRPr lang="en-SG"/>
          </a:p>
        </p:txBody>
      </p:sp>
      <p:grpSp>
        <p:nvGrpSpPr>
          <p:cNvPr id="12" name="Group 11">
            <a:extLst>
              <a:ext uri="{FF2B5EF4-FFF2-40B4-BE49-F238E27FC236}">
                <a16:creationId xmlns:a16="http://schemas.microsoft.com/office/drawing/2014/main" id="{2F8D7399-C7BC-0C32-B8E9-6ABBF0E31C62}"/>
              </a:ext>
            </a:extLst>
          </p:cNvPr>
          <p:cNvGrpSpPr/>
          <p:nvPr/>
        </p:nvGrpSpPr>
        <p:grpSpPr>
          <a:xfrm>
            <a:off x="9939777" y="3047750"/>
            <a:ext cx="998537" cy="2281279"/>
            <a:chOff x="9761538" y="1350921"/>
            <a:chExt cx="998537" cy="2281279"/>
          </a:xfrm>
        </p:grpSpPr>
        <p:cxnSp>
          <p:nvCxnSpPr>
            <p:cNvPr id="13" name="Straight Connector 12">
              <a:extLst>
                <a:ext uri="{FF2B5EF4-FFF2-40B4-BE49-F238E27FC236}">
                  <a16:creationId xmlns:a16="http://schemas.microsoft.com/office/drawing/2014/main" id="{906B586C-4576-557E-5D06-2ECF183369F5}"/>
                </a:ext>
              </a:extLst>
            </p:cNvPr>
            <p:cNvCxnSpPr>
              <a:cxnSpLocks/>
            </p:cNvCxnSpPr>
            <p:nvPr/>
          </p:nvCxnSpPr>
          <p:spPr>
            <a:xfrm>
              <a:off x="9795292" y="1375833"/>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E12F7F-5728-30B4-624C-2F82C4910790}"/>
                </a:ext>
              </a:extLst>
            </p:cNvPr>
            <p:cNvCxnSpPr>
              <a:cxnSpLocks/>
            </p:cNvCxnSpPr>
            <p:nvPr/>
          </p:nvCxnSpPr>
          <p:spPr>
            <a:xfrm>
              <a:off x="10726626" y="1350921"/>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F4F68B-724D-0CF2-65A7-0B0521D0A677}"/>
                </a:ext>
              </a:extLst>
            </p:cNvPr>
            <p:cNvCxnSpPr>
              <a:cxnSpLocks/>
            </p:cNvCxnSpPr>
            <p:nvPr/>
          </p:nvCxnSpPr>
          <p:spPr>
            <a:xfrm>
              <a:off x="9761538" y="3628334"/>
              <a:ext cx="998537"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A9C6DCB9-6754-3D7C-1E89-246B58D91889}"/>
              </a:ext>
            </a:extLst>
          </p:cNvPr>
          <p:cNvCxnSpPr>
            <a:cxnSpLocks/>
            <a:stCxn id="19" idx="4"/>
            <a:endCxn id="21" idx="0"/>
          </p:cNvCxnSpPr>
          <p:nvPr/>
        </p:nvCxnSpPr>
        <p:spPr>
          <a:xfrm flipH="1">
            <a:off x="3432686"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41ACE4-FE8C-5312-E97B-B9E46022591A}"/>
              </a:ext>
            </a:extLst>
          </p:cNvPr>
          <p:cNvCxnSpPr>
            <a:cxnSpLocks/>
            <a:stCxn id="19" idx="4"/>
            <a:endCxn id="23" idx="0"/>
          </p:cNvCxnSpPr>
          <p:nvPr/>
        </p:nvCxnSpPr>
        <p:spPr>
          <a:xfrm>
            <a:off x="5196172" y="2343899"/>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4B7AB3-0B1E-B0CF-C0C7-E433F826AB64}"/>
              </a:ext>
            </a:extLst>
          </p:cNvPr>
          <p:cNvCxnSpPr>
            <a:cxnSpLocks/>
            <a:stCxn id="25" idx="0"/>
            <a:endCxn id="19" idx="4"/>
          </p:cNvCxnSpPr>
          <p:nvPr/>
        </p:nvCxnSpPr>
        <p:spPr>
          <a:xfrm flipH="1" flipV="1">
            <a:off x="5196172"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3C21D4C-CC8D-9720-B2A6-2D3B05DBE5F6}"/>
              </a:ext>
            </a:extLst>
          </p:cNvPr>
          <p:cNvSpPr/>
          <p:nvPr/>
        </p:nvSpPr>
        <p:spPr>
          <a:xfrm>
            <a:off x="4950728" y="18626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5EE21AB8-040E-BCC3-8EE7-1480D1896F96}"/>
              </a:ext>
            </a:extLst>
          </p:cNvPr>
          <p:cNvSpPr txBox="1"/>
          <p:nvPr/>
        </p:nvSpPr>
        <p:spPr>
          <a:xfrm>
            <a:off x="5026895" y="1918601"/>
            <a:ext cx="312906" cy="369332"/>
          </a:xfrm>
          <a:prstGeom prst="rect">
            <a:avLst/>
          </a:prstGeom>
          <a:noFill/>
        </p:spPr>
        <p:txBody>
          <a:bodyPr wrap="none" rtlCol="0">
            <a:spAutoFit/>
          </a:bodyPr>
          <a:lstStyle/>
          <a:p>
            <a:r>
              <a:rPr lang="en-US"/>
              <a:t>1</a:t>
            </a:r>
            <a:endParaRPr lang="en-SG"/>
          </a:p>
        </p:txBody>
      </p:sp>
      <p:sp>
        <p:nvSpPr>
          <p:cNvPr id="21" name="Oval 20">
            <a:extLst>
              <a:ext uri="{FF2B5EF4-FFF2-40B4-BE49-F238E27FC236}">
                <a16:creationId xmlns:a16="http://schemas.microsoft.com/office/drawing/2014/main" id="{9897D462-A3B1-BEFE-7C02-A7E4B8CF6E6F}"/>
              </a:ext>
            </a:extLst>
          </p:cNvPr>
          <p:cNvSpPr/>
          <p:nvPr/>
        </p:nvSpPr>
        <p:spPr>
          <a:xfrm>
            <a:off x="3187242"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38EDEE56-11C6-F477-C8E3-2F0F80BA2F23}"/>
              </a:ext>
            </a:extLst>
          </p:cNvPr>
          <p:cNvSpPr txBox="1"/>
          <p:nvPr/>
        </p:nvSpPr>
        <p:spPr>
          <a:xfrm>
            <a:off x="3263409" y="2801882"/>
            <a:ext cx="312906" cy="369332"/>
          </a:xfrm>
          <a:prstGeom prst="rect">
            <a:avLst/>
          </a:prstGeom>
          <a:noFill/>
        </p:spPr>
        <p:txBody>
          <a:bodyPr wrap="none" rtlCol="0">
            <a:spAutoFit/>
          </a:bodyPr>
          <a:lstStyle/>
          <a:p>
            <a:r>
              <a:rPr lang="en-US"/>
              <a:t>2</a:t>
            </a:r>
            <a:endParaRPr lang="en-SG"/>
          </a:p>
        </p:txBody>
      </p:sp>
      <p:sp>
        <p:nvSpPr>
          <p:cNvPr id="23" name="Oval 22">
            <a:extLst>
              <a:ext uri="{FF2B5EF4-FFF2-40B4-BE49-F238E27FC236}">
                <a16:creationId xmlns:a16="http://schemas.microsoft.com/office/drawing/2014/main" id="{30D20DED-1083-6DB2-7740-5E67E5B0E895}"/>
              </a:ext>
            </a:extLst>
          </p:cNvPr>
          <p:cNvSpPr/>
          <p:nvPr/>
        </p:nvSpPr>
        <p:spPr>
          <a:xfrm>
            <a:off x="4950728"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3E8E88C7-6415-8D3B-9657-01E977E7A094}"/>
              </a:ext>
            </a:extLst>
          </p:cNvPr>
          <p:cNvSpPr txBox="1"/>
          <p:nvPr/>
        </p:nvSpPr>
        <p:spPr>
          <a:xfrm>
            <a:off x="5026895" y="2801882"/>
            <a:ext cx="312906" cy="369332"/>
          </a:xfrm>
          <a:prstGeom prst="rect">
            <a:avLst/>
          </a:prstGeom>
          <a:noFill/>
        </p:spPr>
        <p:txBody>
          <a:bodyPr wrap="none" rtlCol="0">
            <a:spAutoFit/>
          </a:bodyPr>
          <a:lstStyle/>
          <a:p>
            <a:r>
              <a:rPr lang="en-US"/>
              <a:t>3</a:t>
            </a:r>
            <a:endParaRPr lang="en-SG"/>
          </a:p>
        </p:txBody>
      </p:sp>
      <p:sp>
        <p:nvSpPr>
          <p:cNvPr id="25" name="Oval 24">
            <a:extLst>
              <a:ext uri="{FF2B5EF4-FFF2-40B4-BE49-F238E27FC236}">
                <a16:creationId xmlns:a16="http://schemas.microsoft.com/office/drawing/2014/main" id="{16B4408B-F762-3C33-FCB8-C64446D20BB9}"/>
              </a:ext>
            </a:extLst>
          </p:cNvPr>
          <p:cNvSpPr/>
          <p:nvPr/>
        </p:nvSpPr>
        <p:spPr>
          <a:xfrm>
            <a:off x="6714214"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55129352-E462-FE61-B53E-D8B96D29B8B2}"/>
              </a:ext>
            </a:extLst>
          </p:cNvPr>
          <p:cNvSpPr txBox="1"/>
          <p:nvPr/>
        </p:nvSpPr>
        <p:spPr>
          <a:xfrm>
            <a:off x="6790381" y="2801882"/>
            <a:ext cx="312906" cy="369332"/>
          </a:xfrm>
          <a:prstGeom prst="rect">
            <a:avLst/>
          </a:prstGeom>
          <a:noFill/>
        </p:spPr>
        <p:txBody>
          <a:bodyPr wrap="none" rtlCol="0">
            <a:spAutoFit/>
          </a:bodyPr>
          <a:lstStyle/>
          <a:p>
            <a:r>
              <a:rPr lang="en-US"/>
              <a:t>4</a:t>
            </a:r>
            <a:endParaRPr lang="en-SG"/>
          </a:p>
        </p:txBody>
      </p:sp>
      <p:sp>
        <p:nvSpPr>
          <p:cNvPr id="27" name="Oval 26">
            <a:extLst>
              <a:ext uri="{FF2B5EF4-FFF2-40B4-BE49-F238E27FC236}">
                <a16:creationId xmlns:a16="http://schemas.microsoft.com/office/drawing/2014/main" id="{F1499647-298A-B01B-4E1F-234E131C4767}"/>
              </a:ext>
            </a:extLst>
          </p:cNvPr>
          <p:cNvSpPr/>
          <p:nvPr/>
        </p:nvSpPr>
        <p:spPr>
          <a:xfrm>
            <a:off x="5854968" y="373342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11158D1D-2E08-F7DC-7F30-A525D4A5117B}"/>
              </a:ext>
            </a:extLst>
          </p:cNvPr>
          <p:cNvSpPr txBox="1"/>
          <p:nvPr/>
        </p:nvSpPr>
        <p:spPr>
          <a:xfrm>
            <a:off x="5931135" y="3789389"/>
            <a:ext cx="312906" cy="369332"/>
          </a:xfrm>
          <a:prstGeom prst="rect">
            <a:avLst/>
          </a:prstGeom>
          <a:noFill/>
        </p:spPr>
        <p:txBody>
          <a:bodyPr wrap="none" rtlCol="0">
            <a:spAutoFit/>
          </a:bodyPr>
          <a:lstStyle/>
          <a:p>
            <a:r>
              <a:rPr lang="en-US"/>
              <a:t>5</a:t>
            </a:r>
            <a:endParaRPr lang="en-SG"/>
          </a:p>
        </p:txBody>
      </p:sp>
      <p:sp>
        <p:nvSpPr>
          <p:cNvPr id="29" name="Oval 28">
            <a:extLst>
              <a:ext uri="{FF2B5EF4-FFF2-40B4-BE49-F238E27FC236}">
                <a16:creationId xmlns:a16="http://schemas.microsoft.com/office/drawing/2014/main" id="{2808989E-3F2B-89F7-FF22-BD8A424B3EBF}"/>
              </a:ext>
            </a:extLst>
          </p:cNvPr>
          <p:cNvSpPr/>
          <p:nvPr/>
        </p:nvSpPr>
        <p:spPr>
          <a:xfrm>
            <a:off x="7618454" y="373342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009DF951-C938-B542-C43C-0BDB59388F84}"/>
              </a:ext>
            </a:extLst>
          </p:cNvPr>
          <p:cNvSpPr txBox="1"/>
          <p:nvPr/>
        </p:nvSpPr>
        <p:spPr>
          <a:xfrm>
            <a:off x="7694621" y="3789389"/>
            <a:ext cx="312906" cy="369332"/>
          </a:xfrm>
          <a:prstGeom prst="rect">
            <a:avLst/>
          </a:prstGeom>
          <a:noFill/>
        </p:spPr>
        <p:txBody>
          <a:bodyPr wrap="none" rtlCol="0">
            <a:spAutoFit/>
          </a:bodyPr>
          <a:lstStyle/>
          <a:p>
            <a:r>
              <a:rPr lang="en-US"/>
              <a:t>6</a:t>
            </a:r>
            <a:endParaRPr lang="en-SG"/>
          </a:p>
        </p:txBody>
      </p:sp>
      <p:cxnSp>
        <p:nvCxnSpPr>
          <p:cNvPr id="31" name="Straight Connector 30">
            <a:extLst>
              <a:ext uri="{FF2B5EF4-FFF2-40B4-BE49-F238E27FC236}">
                <a16:creationId xmlns:a16="http://schemas.microsoft.com/office/drawing/2014/main" id="{F697D29E-30C7-2809-7974-53A3BBDF6175}"/>
              </a:ext>
            </a:extLst>
          </p:cNvPr>
          <p:cNvCxnSpPr>
            <a:cxnSpLocks/>
            <a:stCxn id="25" idx="4"/>
            <a:endCxn id="27" idx="0"/>
          </p:cNvCxnSpPr>
          <p:nvPr/>
        </p:nvCxnSpPr>
        <p:spPr>
          <a:xfrm flipH="1">
            <a:off x="6100412" y="3227180"/>
            <a:ext cx="859246" cy="5062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F1918E-4B9F-5B57-1033-7FF07580F94E}"/>
              </a:ext>
            </a:extLst>
          </p:cNvPr>
          <p:cNvCxnSpPr>
            <a:cxnSpLocks/>
            <a:stCxn id="25" idx="4"/>
            <a:endCxn id="29" idx="0"/>
          </p:cNvCxnSpPr>
          <p:nvPr/>
        </p:nvCxnSpPr>
        <p:spPr>
          <a:xfrm>
            <a:off x="6959658" y="3227180"/>
            <a:ext cx="904240" cy="5062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14945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Các node tiếp theo trong cùng một mức:</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5719" y="335878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234665" y="3388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310832" y="3444703"/>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310832" y="2972924"/>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59578"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58416" y="3484966"/>
            <a:ext cx="312906" cy="369332"/>
          </a:xfrm>
          <a:prstGeom prst="rect">
            <a:avLst/>
          </a:prstGeom>
          <a:noFill/>
        </p:spPr>
        <p:txBody>
          <a:bodyPr wrap="none" rtlCol="0">
            <a:spAutoFit/>
          </a:bodyPr>
          <a:lstStyle/>
          <a:p>
            <a:r>
              <a:rPr lang="en-US"/>
              <a:t>5</a:t>
            </a:r>
            <a:endParaRPr lang="en-SG"/>
          </a:p>
        </p:txBody>
      </p:sp>
    </p:spTree>
    <p:extLst>
      <p:ext uri="{BB962C8B-B14F-4D97-AF65-F5344CB8AC3E}">
        <p14:creationId xmlns:p14="http://schemas.microsoft.com/office/powerpoint/2010/main" val="1975128334"/>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Mở rộng node có chi phí thấp nhất:</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6275"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234665" y="3388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310832" y="3444703"/>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310832" y="2972924"/>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58416" y="3484966"/>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5390395" y="476308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5466562" y="4819054"/>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4783337" y="4367913"/>
            <a:ext cx="803425" cy="400110"/>
          </a:xfrm>
          <a:prstGeom prst="rect">
            <a:avLst/>
          </a:prstGeom>
          <a:noFill/>
        </p:spPr>
        <p:txBody>
          <a:bodyPr wrap="none" rtlCol="0">
            <a:spAutoFit/>
          </a:bodyPr>
          <a:lstStyle/>
          <a:p>
            <a:r>
              <a:rPr lang="en-US" sz="2000"/>
              <a:t>C = ?</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5014146" y="4859317"/>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6392770" y="476308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6468937" y="4819054"/>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6607552" y="4411093"/>
            <a:ext cx="803425" cy="400110"/>
          </a:xfrm>
          <a:prstGeom prst="rect">
            <a:avLst/>
          </a:prstGeom>
          <a:noFill/>
        </p:spPr>
        <p:txBody>
          <a:bodyPr wrap="none" rtlCol="0">
            <a:spAutoFit/>
          </a:bodyPr>
          <a:lstStyle/>
          <a:p>
            <a:r>
              <a:rPr lang="en-US" sz="2000"/>
              <a:t>C = ?</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6016521" y="4859317"/>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5635839" y="3840044"/>
            <a:ext cx="885880" cy="92304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H="1" flipV="1">
            <a:off x="6521719" y="3840044"/>
            <a:ext cx="116495" cy="92304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7724265" y="47884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7800432" y="4844455"/>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8042110" y="4360396"/>
            <a:ext cx="803425" cy="400110"/>
          </a:xfrm>
          <a:prstGeom prst="rect">
            <a:avLst/>
          </a:prstGeom>
          <a:noFill/>
        </p:spPr>
        <p:txBody>
          <a:bodyPr wrap="square" rtlCol="0">
            <a:spAutoFit/>
          </a:bodyPr>
          <a:lstStyle/>
          <a:p>
            <a:r>
              <a:rPr lang="en-US" sz="2000"/>
              <a:t>C = ?</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7348016" y="4884718"/>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6521719" y="3840044"/>
            <a:ext cx="1447990" cy="94844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28213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BFD58-9AAE-6A04-3261-6E75176DB810}"/>
              </a:ext>
            </a:extLst>
          </p:cNvPr>
          <p:cNvPicPr>
            <a:picLocks noChangeAspect="1"/>
          </p:cNvPicPr>
          <p:nvPr/>
        </p:nvPicPr>
        <p:blipFill>
          <a:blip r:embed="rId3"/>
          <a:stretch>
            <a:fillRect/>
          </a:stretch>
        </p:blipFill>
        <p:spPr>
          <a:xfrm>
            <a:off x="3572016" y="3191576"/>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6 (đường đi từ A qua D đến B):</a:t>
                </a:r>
              </a:p>
              <a:p>
                <a:pPr lvl="1"/>
                <a:r>
                  <a:rPr lang="en-US">
                    <a:solidFill>
                      <a:srgbClr val="FF0000"/>
                    </a:solidFill>
                  </a:rPr>
                  <a:t>Ma trận giảm của node 6 (được tính toán từ ma trận của node 4)</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=28</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264344247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9DB40B-DE41-221E-4193-DBABD5A5B354}"/>
              </a:ext>
            </a:extLst>
          </p:cNvPr>
          <p:cNvPicPr>
            <a:picLocks noChangeAspect="1"/>
          </p:cNvPicPr>
          <p:nvPr/>
        </p:nvPicPr>
        <p:blipFill>
          <a:blip r:embed="rId3"/>
          <a:stretch>
            <a:fillRect/>
          </a:stretch>
        </p:blipFill>
        <p:spPr>
          <a:xfrm>
            <a:off x="3572016" y="3191576"/>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7 (đường đi từ A qua D đến C):</a:t>
                </a:r>
              </a:p>
              <a:p>
                <a:pPr lvl="1"/>
                <a:r>
                  <a:rPr lang="en-US">
                    <a:solidFill>
                      <a:srgbClr val="FF0000"/>
                    </a:solidFill>
                  </a:rPr>
                  <a:t>Ma trận giảm của node 7 (được tính toán từ ma trận của node 4)</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=50</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363274824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FE03B4-F64D-6E67-F46D-8754CE8B7DEE}"/>
              </a:ext>
            </a:extLst>
          </p:cNvPr>
          <p:cNvPicPr>
            <a:picLocks noChangeAspect="1"/>
          </p:cNvPicPr>
          <p:nvPr/>
        </p:nvPicPr>
        <p:blipFill>
          <a:blip r:embed="rId3"/>
          <a:stretch>
            <a:fillRect/>
          </a:stretch>
        </p:blipFill>
        <p:spPr>
          <a:xfrm>
            <a:off x="3572016" y="3191575"/>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8 (đường đi từ A qua D đến E):</a:t>
                </a:r>
              </a:p>
              <a:p>
                <a:pPr lvl="1"/>
                <a:r>
                  <a:rPr lang="en-US">
                    <a:solidFill>
                      <a:srgbClr val="FF0000"/>
                    </a:solidFill>
                  </a:rPr>
                  <a:t>Ma trận giảm của node 8 (được tính toán từ ma trận của node 4)</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=36</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318192087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Mở rộng node có chi phí thấp nhất:</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6275"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234665" y="3388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310832" y="3444703"/>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310832" y="2972924"/>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58416" y="3484966"/>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5390395" y="476308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5466562" y="4819054"/>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4783337" y="4367913"/>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5014146" y="4859317"/>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6392770" y="476308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6468937" y="4819054"/>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6607552" y="441109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6016521" y="4859317"/>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5635839" y="3840044"/>
            <a:ext cx="885880" cy="92304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H="1" flipV="1">
            <a:off x="6521719" y="3840044"/>
            <a:ext cx="116495" cy="92304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7724265" y="47884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7800432" y="4844455"/>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8042110" y="4360396"/>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7348016" y="4884718"/>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6521719" y="3840044"/>
            <a:ext cx="1447990" cy="94844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91315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Mở rộng node có chi phí thấp nhất:</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6275"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234665" y="3388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310832" y="3444703"/>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310832" y="2972924"/>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58416" y="3484966"/>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4606457" y="43975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4682624" y="4453492"/>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3999399" y="4002351"/>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4230208" y="4493755"/>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5608832" y="43975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5684999" y="4453492"/>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6006129" y="4127844"/>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5232583" y="4493755"/>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4851901" y="3840044"/>
            <a:ext cx="1669818" cy="55748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5854276" y="3840044"/>
            <a:ext cx="667443" cy="55748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6940327" y="44229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7016494" y="4478893"/>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7258172" y="3994834"/>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6564078" y="4519156"/>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6521719" y="3840044"/>
            <a:ext cx="664052" cy="58288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3778984" y="537173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3855151" y="5427698"/>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3171926" y="4976557"/>
            <a:ext cx="803425" cy="400110"/>
          </a:xfrm>
          <a:prstGeom prst="rect">
            <a:avLst/>
          </a:prstGeom>
          <a:noFill/>
        </p:spPr>
        <p:txBody>
          <a:bodyPr wrap="none" rtlCol="0">
            <a:spAutoFit/>
          </a:bodyPr>
          <a:lstStyle/>
          <a:p>
            <a:r>
              <a:rPr lang="en-US" sz="2000"/>
              <a:t>C = ?</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3402735" y="5467961"/>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5495845" y="535799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5572012" y="5413957"/>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5898031" y="5059906"/>
            <a:ext cx="803425" cy="400110"/>
          </a:xfrm>
          <a:prstGeom prst="rect">
            <a:avLst/>
          </a:prstGeom>
          <a:noFill/>
        </p:spPr>
        <p:txBody>
          <a:bodyPr wrap="none" rtlCol="0">
            <a:spAutoFit/>
          </a:bodyPr>
          <a:lstStyle/>
          <a:p>
            <a:r>
              <a:rPr lang="en-US" sz="2000"/>
              <a:t>C = ?</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5119596" y="5454220"/>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4024428" y="4878790"/>
            <a:ext cx="827473" cy="49294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4851901" y="4878790"/>
            <a:ext cx="889388" cy="47920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30961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3FEEF3-AE2A-6C9A-A005-E5AD715EF71E}"/>
              </a:ext>
            </a:extLst>
          </p:cNvPr>
          <p:cNvPicPr>
            <a:picLocks noChangeAspect="1"/>
          </p:cNvPicPr>
          <p:nvPr/>
        </p:nvPicPr>
        <p:blipFill>
          <a:blip r:embed="rId3"/>
          <a:stretch>
            <a:fillRect/>
          </a:stretch>
        </p:blipFill>
        <p:spPr>
          <a:xfrm>
            <a:off x="3572016" y="3191575"/>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9 (đường đi từ A qua D qua B đến C):</a:t>
                </a:r>
              </a:p>
              <a:p>
                <a:pPr lvl="1"/>
                <a:r>
                  <a:rPr lang="en-US">
                    <a:solidFill>
                      <a:srgbClr val="FF0000"/>
                    </a:solidFill>
                  </a:rPr>
                  <a:t>Ma trận giảm của node 9 (được tính toán từ ma trận của node 6)</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=52</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338015940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4388D-A237-FDFD-3085-54A4F230AB84}"/>
              </a:ext>
            </a:extLst>
          </p:cNvPr>
          <p:cNvPicPr>
            <a:picLocks noChangeAspect="1"/>
          </p:cNvPicPr>
          <p:nvPr/>
        </p:nvPicPr>
        <p:blipFill>
          <a:blip r:embed="rId3"/>
          <a:stretch>
            <a:fillRect/>
          </a:stretch>
        </p:blipFill>
        <p:spPr>
          <a:xfrm>
            <a:off x="3572016" y="3191575"/>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err="1"/>
                  <a:t>Xét</a:t>
                </a:r>
                <a:r>
                  <a:rPr lang="en-US"/>
                  <a:t> node 10 (</a:t>
                </a:r>
                <a:r>
                  <a:rPr lang="en-US" err="1"/>
                  <a:t>đường</a:t>
                </a:r>
                <a:r>
                  <a:rPr lang="en-US"/>
                  <a:t> </a:t>
                </a:r>
                <a:r>
                  <a:rPr lang="en-US" err="1"/>
                  <a:t>đi</a:t>
                </a:r>
                <a:r>
                  <a:rPr lang="en-US"/>
                  <a:t> </a:t>
                </a:r>
                <a:r>
                  <a:rPr lang="en-US" err="1"/>
                  <a:t>từ</a:t>
                </a:r>
                <a:r>
                  <a:rPr lang="en-US"/>
                  <a:t> A qua D qua B </a:t>
                </a:r>
                <a:r>
                  <a:rPr lang="en-US" err="1"/>
                  <a:t>đến</a:t>
                </a:r>
                <a:r>
                  <a:rPr lang="en-US"/>
                  <a:t> E):</a:t>
                </a:r>
              </a:p>
              <a:p>
                <a:pPr lvl="1"/>
                <a:r>
                  <a:rPr lang="en-US">
                    <a:solidFill>
                      <a:srgbClr val="FF0000"/>
                    </a:solidFill>
                  </a:rPr>
                  <a:t>Ma </a:t>
                </a:r>
                <a:r>
                  <a:rPr lang="en-US" err="1">
                    <a:solidFill>
                      <a:srgbClr val="FF0000"/>
                    </a:solidFill>
                  </a:rPr>
                  <a:t>trận</a:t>
                </a:r>
                <a:r>
                  <a:rPr lang="en-US">
                    <a:solidFill>
                      <a:srgbClr val="FF0000"/>
                    </a:solidFill>
                  </a:rPr>
                  <a:t> </a:t>
                </a:r>
                <a:r>
                  <a:rPr lang="en-US" err="1">
                    <a:solidFill>
                      <a:srgbClr val="FF0000"/>
                    </a:solidFill>
                  </a:rPr>
                  <a:t>giảm</a:t>
                </a:r>
                <a:r>
                  <a:rPr lang="en-US">
                    <a:solidFill>
                      <a:srgbClr val="FF0000"/>
                    </a:solidFill>
                  </a:rPr>
                  <a:t> </a:t>
                </a:r>
                <a:r>
                  <a:rPr lang="en-US" err="1">
                    <a:solidFill>
                      <a:srgbClr val="FF0000"/>
                    </a:solidFill>
                  </a:rPr>
                  <a:t>của</a:t>
                </a:r>
                <a:r>
                  <a:rPr lang="en-US">
                    <a:solidFill>
                      <a:srgbClr val="FF0000"/>
                    </a:solidFill>
                  </a:rPr>
                  <a:t> node 10 (</a:t>
                </a:r>
                <a:r>
                  <a:rPr lang="en-US" err="1">
                    <a:solidFill>
                      <a:srgbClr val="FF0000"/>
                    </a:solidFill>
                  </a:rPr>
                  <a:t>được</a:t>
                </a:r>
                <a:r>
                  <a:rPr lang="en-US">
                    <a:solidFill>
                      <a:srgbClr val="FF0000"/>
                    </a:solidFill>
                  </a:rPr>
                  <a:t> </a:t>
                </a:r>
                <a:r>
                  <a:rPr lang="en-US" err="1">
                    <a:solidFill>
                      <a:srgbClr val="FF0000"/>
                    </a:solidFill>
                  </a:rPr>
                  <a:t>tính</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từ</a:t>
                </a:r>
                <a:r>
                  <a:rPr lang="en-US">
                    <a:solidFill>
                      <a:srgbClr val="FF0000"/>
                    </a:solidFill>
                  </a:rPr>
                  <a:t> ma </a:t>
                </a:r>
                <a:r>
                  <a:rPr lang="en-US" err="1">
                    <a:solidFill>
                      <a:srgbClr val="FF0000"/>
                    </a:solidFill>
                  </a:rPr>
                  <a:t>trận</a:t>
                </a:r>
                <a:r>
                  <a:rPr lang="en-US">
                    <a:solidFill>
                      <a:srgbClr val="FF0000"/>
                    </a:solidFill>
                  </a:rPr>
                  <a:t> </a:t>
                </a:r>
                <a:r>
                  <a:rPr lang="en-US" err="1">
                    <a:solidFill>
                      <a:srgbClr val="FF0000"/>
                    </a:solidFill>
                  </a:rPr>
                  <a:t>của</a:t>
                </a:r>
                <a:r>
                  <a:rPr lang="en-US">
                    <a:solidFill>
                      <a:srgbClr val="FF0000"/>
                    </a:solidFill>
                  </a:rPr>
                  <a:t> node 6)</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=28</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r="-155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5673291"/>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Mở rộng node có chi phí thấp nhất:</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93960" y="2637044"/>
            <a:ext cx="2267625"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48516"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524683" y="3414746"/>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85113" y="3065354"/>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50401" y="337303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326568" y="3429000"/>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619182" y="3065354"/>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76275" y="3358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52442" y="3414746"/>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85927" y="2985682"/>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234665" y="3388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310832" y="3444703"/>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310832" y="2972924"/>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95845" y="2637044"/>
            <a:ext cx="465740" cy="73599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60134" cy="7217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518524" cy="7516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45285" y="3500669"/>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55948" y="3508646"/>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81963" y="3496113"/>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58416" y="3484966"/>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4606457" y="43975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4682624" y="4453492"/>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3999399" y="4002351"/>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4230208" y="4493755"/>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5608832" y="43975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5684999" y="4453492"/>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6013662" y="415905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5232583" y="4493755"/>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4851901" y="3840044"/>
            <a:ext cx="1669818" cy="55748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5854276" y="3840044"/>
            <a:ext cx="667443" cy="55748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6940327" y="44229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7016494" y="4478893"/>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7258172" y="3994834"/>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6564078" y="4519156"/>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6521719" y="3840044"/>
            <a:ext cx="664052" cy="58288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3778984" y="537173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3855151" y="5427698"/>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3171926" y="4976557"/>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3402735" y="5467961"/>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5495845" y="5357991"/>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5572012" y="5413957"/>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5898031" y="5059906"/>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5119596" y="5454220"/>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4024428" y="4878790"/>
            <a:ext cx="827473" cy="49294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4851901" y="4878790"/>
            <a:ext cx="889388" cy="47920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3420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LIFO Branch and Bound</a:t>
            </a:r>
          </a:p>
        </p:txBody>
      </p:sp>
      <p:cxnSp>
        <p:nvCxnSpPr>
          <p:cNvPr id="4" name="Straight Connector 3">
            <a:extLst>
              <a:ext uri="{FF2B5EF4-FFF2-40B4-BE49-F238E27FC236}">
                <a16:creationId xmlns:a16="http://schemas.microsoft.com/office/drawing/2014/main" id="{D690B3E1-4152-59C9-8B30-E044AD10C1EE}"/>
              </a:ext>
            </a:extLst>
          </p:cNvPr>
          <p:cNvCxnSpPr>
            <a:cxnSpLocks/>
            <a:stCxn id="7" idx="4"/>
            <a:endCxn id="9" idx="0"/>
          </p:cNvCxnSpPr>
          <p:nvPr/>
        </p:nvCxnSpPr>
        <p:spPr>
          <a:xfrm flipH="1">
            <a:off x="3432686"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4ECA7AD-F334-B19A-296B-85E3913CA530}"/>
              </a:ext>
            </a:extLst>
          </p:cNvPr>
          <p:cNvCxnSpPr>
            <a:cxnSpLocks/>
            <a:stCxn id="7" idx="4"/>
            <a:endCxn id="11" idx="0"/>
          </p:cNvCxnSpPr>
          <p:nvPr/>
        </p:nvCxnSpPr>
        <p:spPr>
          <a:xfrm>
            <a:off x="5196172" y="2343899"/>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1ED9B2-711B-545B-91FE-92E6DFAB8DFE}"/>
              </a:ext>
            </a:extLst>
          </p:cNvPr>
          <p:cNvCxnSpPr>
            <a:cxnSpLocks/>
            <a:stCxn id="13" idx="0"/>
            <a:endCxn id="7" idx="4"/>
          </p:cNvCxnSpPr>
          <p:nvPr/>
        </p:nvCxnSpPr>
        <p:spPr>
          <a:xfrm flipH="1" flipV="1">
            <a:off x="5196172" y="2343899"/>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4FE2F4F-F551-6ECE-8C48-BF1D82E0DB08}"/>
              </a:ext>
            </a:extLst>
          </p:cNvPr>
          <p:cNvSpPr/>
          <p:nvPr/>
        </p:nvSpPr>
        <p:spPr>
          <a:xfrm>
            <a:off x="4950728" y="18626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8215795A-4696-C7D9-A01D-47FCCD9D121F}"/>
              </a:ext>
            </a:extLst>
          </p:cNvPr>
          <p:cNvSpPr txBox="1"/>
          <p:nvPr/>
        </p:nvSpPr>
        <p:spPr>
          <a:xfrm>
            <a:off x="5026895" y="1918601"/>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A7FA1AB7-A7BD-65CB-D149-0D53F9A2843A}"/>
              </a:ext>
            </a:extLst>
          </p:cNvPr>
          <p:cNvSpPr/>
          <p:nvPr/>
        </p:nvSpPr>
        <p:spPr>
          <a:xfrm>
            <a:off x="3187242"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FFDDC06B-1257-DFBC-705B-8887E5C341C9}"/>
              </a:ext>
            </a:extLst>
          </p:cNvPr>
          <p:cNvSpPr txBox="1"/>
          <p:nvPr/>
        </p:nvSpPr>
        <p:spPr>
          <a:xfrm>
            <a:off x="3263409" y="2801882"/>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FB602B31-042F-B294-1877-E61FC497C167}"/>
              </a:ext>
            </a:extLst>
          </p:cNvPr>
          <p:cNvSpPr/>
          <p:nvPr/>
        </p:nvSpPr>
        <p:spPr>
          <a:xfrm>
            <a:off x="4950728"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F4B7CDE1-4F61-62D3-CB05-BBED447FD876}"/>
              </a:ext>
            </a:extLst>
          </p:cNvPr>
          <p:cNvSpPr txBox="1"/>
          <p:nvPr/>
        </p:nvSpPr>
        <p:spPr>
          <a:xfrm>
            <a:off x="5026895" y="2801882"/>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ABC5B8C1-0B53-6F89-623F-16C0BBE44B6E}"/>
              </a:ext>
            </a:extLst>
          </p:cNvPr>
          <p:cNvSpPr/>
          <p:nvPr/>
        </p:nvSpPr>
        <p:spPr>
          <a:xfrm>
            <a:off x="6714214" y="274591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B94FC1AD-3E2E-A670-4EC4-FC722B71911B}"/>
              </a:ext>
            </a:extLst>
          </p:cNvPr>
          <p:cNvSpPr txBox="1"/>
          <p:nvPr/>
        </p:nvSpPr>
        <p:spPr>
          <a:xfrm>
            <a:off x="6790381" y="2801882"/>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FFE1E713-2951-4D2E-52E7-FCABC1C21022}"/>
              </a:ext>
            </a:extLst>
          </p:cNvPr>
          <p:cNvSpPr/>
          <p:nvPr/>
        </p:nvSpPr>
        <p:spPr>
          <a:xfrm>
            <a:off x="5854968" y="373342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2087A348-1A5C-AD78-0D61-BBDD04F45497}"/>
              </a:ext>
            </a:extLst>
          </p:cNvPr>
          <p:cNvSpPr txBox="1"/>
          <p:nvPr/>
        </p:nvSpPr>
        <p:spPr>
          <a:xfrm>
            <a:off x="5931135" y="3789389"/>
            <a:ext cx="312906" cy="369332"/>
          </a:xfrm>
          <a:prstGeom prst="rect">
            <a:avLst/>
          </a:prstGeom>
          <a:noFill/>
        </p:spPr>
        <p:txBody>
          <a:bodyPr wrap="none" rtlCol="0">
            <a:spAutoFit/>
          </a:bodyPr>
          <a:lstStyle/>
          <a:p>
            <a:r>
              <a:rPr lang="en-US"/>
              <a:t>5</a:t>
            </a:r>
            <a:endParaRPr lang="en-SG"/>
          </a:p>
        </p:txBody>
      </p:sp>
      <p:sp>
        <p:nvSpPr>
          <p:cNvPr id="17" name="Oval 16">
            <a:extLst>
              <a:ext uri="{FF2B5EF4-FFF2-40B4-BE49-F238E27FC236}">
                <a16:creationId xmlns:a16="http://schemas.microsoft.com/office/drawing/2014/main" id="{16AC641C-B5F8-7D94-6DC5-7A9B0EFD0B88}"/>
              </a:ext>
            </a:extLst>
          </p:cNvPr>
          <p:cNvSpPr/>
          <p:nvPr/>
        </p:nvSpPr>
        <p:spPr>
          <a:xfrm>
            <a:off x="7618454" y="373342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235E3A35-438F-29B3-8AD1-3B3029AA771C}"/>
              </a:ext>
            </a:extLst>
          </p:cNvPr>
          <p:cNvSpPr txBox="1"/>
          <p:nvPr/>
        </p:nvSpPr>
        <p:spPr>
          <a:xfrm>
            <a:off x="7694621" y="3789389"/>
            <a:ext cx="312906" cy="369332"/>
          </a:xfrm>
          <a:prstGeom prst="rect">
            <a:avLst/>
          </a:prstGeom>
          <a:noFill/>
        </p:spPr>
        <p:txBody>
          <a:bodyPr wrap="none" rtlCol="0">
            <a:spAutoFit/>
          </a:bodyPr>
          <a:lstStyle/>
          <a:p>
            <a:r>
              <a:rPr lang="en-US"/>
              <a:t>6</a:t>
            </a:r>
            <a:endParaRPr lang="en-SG"/>
          </a:p>
        </p:txBody>
      </p:sp>
      <p:cxnSp>
        <p:nvCxnSpPr>
          <p:cNvPr id="19" name="Straight Connector 18">
            <a:extLst>
              <a:ext uri="{FF2B5EF4-FFF2-40B4-BE49-F238E27FC236}">
                <a16:creationId xmlns:a16="http://schemas.microsoft.com/office/drawing/2014/main" id="{5685264A-105F-10B0-E96B-9384806F03C7}"/>
              </a:ext>
            </a:extLst>
          </p:cNvPr>
          <p:cNvCxnSpPr>
            <a:cxnSpLocks/>
            <a:stCxn id="13" idx="4"/>
            <a:endCxn id="15" idx="0"/>
          </p:cNvCxnSpPr>
          <p:nvPr/>
        </p:nvCxnSpPr>
        <p:spPr>
          <a:xfrm flipH="1">
            <a:off x="6100412" y="3227180"/>
            <a:ext cx="859246" cy="5062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5DEE34-E4C5-F1D8-37E8-92B0CA35E44B}"/>
              </a:ext>
            </a:extLst>
          </p:cNvPr>
          <p:cNvCxnSpPr>
            <a:cxnSpLocks/>
            <a:stCxn id="13" idx="4"/>
            <a:endCxn id="17" idx="0"/>
          </p:cNvCxnSpPr>
          <p:nvPr/>
        </p:nvCxnSpPr>
        <p:spPr>
          <a:xfrm>
            <a:off x="6959658" y="3227180"/>
            <a:ext cx="904240" cy="5062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8F4542-3FE1-1991-F197-AFB4C363C6B8}"/>
              </a:ext>
            </a:extLst>
          </p:cNvPr>
          <p:cNvCxnSpPr>
            <a:cxnSpLocks/>
            <a:stCxn id="17" idx="4"/>
            <a:endCxn id="22" idx="0"/>
          </p:cNvCxnSpPr>
          <p:nvPr/>
        </p:nvCxnSpPr>
        <p:spPr>
          <a:xfrm>
            <a:off x="7863898" y="4214687"/>
            <a:ext cx="0" cy="6851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5C1B83F-74DC-1F3A-9D63-523216189AB6}"/>
              </a:ext>
            </a:extLst>
          </p:cNvPr>
          <p:cNvSpPr/>
          <p:nvPr/>
        </p:nvSpPr>
        <p:spPr>
          <a:xfrm>
            <a:off x="7618454" y="48998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365A4CF2-76C1-925D-9DDB-24C78295DB07}"/>
              </a:ext>
            </a:extLst>
          </p:cNvPr>
          <p:cNvSpPr txBox="1"/>
          <p:nvPr/>
        </p:nvSpPr>
        <p:spPr>
          <a:xfrm>
            <a:off x="7694621" y="4955831"/>
            <a:ext cx="312906" cy="369332"/>
          </a:xfrm>
          <a:prstGeom prst="rect">
            <a:avLst/>
          </a:prstGeom>
          <a:noFill/>
        </p:spPr>
        <p:txBody>
          <a:bodyPr wrap="none" rtlCol="0">
            <a:spAutoFit/>
          </a:bodyPr>
          <a:lstStyle/>
          <a:p>
            <a:r>
              <a:rPr lang="en-US"/>
              <a:t>7</a:t>
            </a:r>
            <a:endParaRPr lang="en-SG"/>
          </a:p>
        </p:txBody>
      </p:sp>
      <p:sp>
        <p:nvSpPr>
          <p:cNvPr id="24" name="Oval 23">
            <a:extLst>
              <a:ext uri="{FF2B5EF4-FFF2-40B4-BE49-F238E27FC236}">
                <a16:creationId xmlns:a16="http://schemas.microsoft.com/office/drawing/2014/main" id="{BED54B87-43D9-B780-4149-A58E576B3451}"/>
              </a:ext>
            </a:extLst>
          </p:cNvPr>
          <p:cNvSpPr/>
          <p:nvPr/>
        </p:nvSpPr>
        <p:spPr>
          <a:xfrm>
            <a:off x="10193754" y="3071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6C6379A2-27C7-7BBD-73C1-AE511F8F34E2}"/>
              </a:ext>
            </a:extLst>
          </p:cNvPr>
          <p:cNvSpPr txBox="1"/>
          <p:nvPr/>
        </p:nvSpPr>
        <p:spPr>
          <a:xfrm>
            <a:off x="10269921" y="3127393"/>
            <a:ext cx="312906" cy="369332"/>
          </a:xfrm>
          <a:prstGeom prst="rect">
            <a:avLst/>
          </a:prstGeom>
          <a:noFill/>
        </p:spPr>
        <p:txBody>
          <a:bodyPr wrap="none" rtlCol="0">
            <a:spAutoFit/>
          </a:bodyPr>
          <a:lstStyle/>
          <a:p>
            <a:r>
              <a:rPr lang="en-US"/>
              <a:t>7</a:t>
            </a:r>
            <a:endParaRPr lang="en-SG"/>
          </a:p>
        </p:txBody>
      </p:sp>
      <p:sp>
        <p:nvSpPr>
          <p:cNvPr id="26" name="Oval 25">
            <a:extLst>
              <a:ext uri="{FF2B5EF4-FFF2-40B4-BE49-F238E27FC236}">
                <a16:creationId xmlns:a16="http://schemas.microsoft.com/office/drawing/2014/main" id="{C33FF5D4-125D-DA62-DB22-BBBF0C1C142E}"/>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4EDC0D33-AF6A-B850-F6D5-B58FA1AA48D1}"/>
              </a:ext>
            </a:extLst>
          </p:cNvPr>
          <p:cNvSpPr txBox="1"/>
          <p:nvPr/>
        </p:nvSpPr>
        <p:spPr>
          <a:xfrm>
            <a:off x="10269921" y="3687449"/>
            <a:ext cx="312906" cy="369332"/>
          </a:xfrm>
          <a:prstGeom prst="rect">
            <a:avLst/>
          </a:prstGeom>
          <a:noFill/>
        </p:spPr>
        <p:txBody>
          <a:bodyPr wrap="none" rtlCol="0">
            <a:spAutoFit/>
          </a:bodyPr>
          <a:lstStyle/>
          <a:p>
            <a:r>
              <a:rPr lang="en-US"/>
              <a:t>5</a:t>
            </a:r>
            <a:endParaRPr lang="en-SG"/>
          </a:p>
        </p:txBody>
      </p:sp>
      <p:sp>
        <p:nvSpPr>
          <p:cNvPr id="28" name="Oval 27">
            <a:extLst>
              <a:ext uri="{FF2B5EF4-FFF2-40B4-BE49-F238E27FC236}">
                <a16:creationId xmlns:a16="http://schemas.microsoft.com/office/drawing/2014/main" id="{FD6DE8A3-8789-70E1-43A4-6261C6D6E4A7}"/>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50EB3249-18B9-5F82-DA80-83893057DFC7}"/>
              </a:ext>
            </a:extLst>
          </p:cNvPr>
          <p:cNvSpPr txBox="1"/>
          <p:nvPr/>
        </p:nvSpPr>
        <p:spPr>
          <a:xfrm>
            <a:off x="10269921" y="4247505"/>
            <a:ext cx="312906" cy="369332"/>
          </a:xfrm>
          <a:prstGeom prst="rect">
            <a:avLst/>
          </a:prstGeom>
          <a:noFill/>
        </p:spPr>
        <p:txBody>
          <a:bodyPr wrap="none" rtlCol="0">
            <a:spAutoFit/>
          </a:bodyPr>
          <a:lstStyle/>
          <a:p>
            <a:r>
              <a:rPr lang="en-US"/>
              <a:t>3</a:t>
            </a:r>
            <a:endParaRPr lang="en-SG"/>
          </a:p>
        </p:txBody>
      </p:sp>
      <p:sp>
        <p:nvSpPr>
          <p:cNvPr id="30" name="Oval 29">
            <a:extLst>
              <a:ext uri="{FF2B5EF4-FFF2-40B4-BE49-F238E27FC236}">
                <a16:creationId xmlns:a16="http://schemas.microsoft.com/office/drawing/2014/main" id="{8844E3D4-72F2-71E0-CDE5-51524CC286B8}"/>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83ACAEB8-9562-B06D-721A-E5ECF5E69514}"/>
              </a:ext>
            </a:extLst>
          </p:cNvPr>
          <p:cNvSpPr txBox="1"/>
          <p:nvPr/>
        </p:nvSpPr>
        <p:spPr>
          <a:xfrm>
            <a:off x="10269921" y="4803656"/>
            <a:ext cx="312906" cy="369332"/>
          </a:xfrm>
          <a:prstGeom prst="rect">
            <a:avLst/>
          </a:prstGeom>
          <a:noFill/>
        </p:spPr>
        <p:txBody>
          <a:bodyPr wrap="none" rtlCol="0">
            <a:spAutoFit/>
          </a:bodyPr>
          <a:lstStyle/>
          <a:p>
            <a:r>
              <a:rPr lang="en-US"/>
              <a:t>2</a:t>
            </a:r>
            <a:endParaRPr lang="en-SG"/>
          </a:p>
        </p:txBody>
      </p:sp>
      <p:grpSp>
        <p:nvGrpSpPr>
          <p:cNvPr id="32" name="Group 31">
            <a:extLst>
              <a:ext uri="{FF2B5EF4-FFF2-40B4-BE49-F238E27FC236}">
                <a16:creationId xmlns:a16="http://schemas.microsoft.com/office/drawing/2014/main" id="{65650CFB-D94B-6CF6-DFF7-384DCAA406E0}"/>
              </a:ext>
            </a:extLst>
          </p:cNvPr>
          <p:cNvGrpSpPr/>
          <p:nvPr/>
        </p:nvGrpSpPr>
        <p:grpSpPr>
          <a:xfrm>
            <a:off x="9939777" y="3047750"/>
            <a:ext cx="998537" cy="2281279"/>
            <a:chOff x="9761538" y="1350921"/>
            <a:chExt cx="998537" cy="2281279"/>
          </a:xfrm>
        </p:grpSpPr>
        <p:cxnSp>
          <p:nvCxnSpPr>
            <p:cNvPr id="33" name="Straight Connector 32">
              <a:extLst>
                <a:ext uri="{FF2B5EF4-FFF2-40B4-BE49-F238E27FC236}">
                  <a16:creationId xmlns:a16="http://schemas.microsoft.com/office/drawing/2014/main" id="{15A8F13E-F8B3-1F3D-0AF6-9649522E394C}"/>
                </a:ext>
              </a:extLst>
            </p:cNvPr>
            <p:cNvCxnSpPr>
              <a:cxnSpLocks/>
            </p:cNvCxnSpPr>
            <p:nvPr/>
          </p:nvCxnSpPr>
          <p:spPr>
            <a:xfrm>
              <a:off x="9795292" y="1375833"/>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4354EC-5970-39A7-C98B-47D46C575D8E}"/>
                </a:ext>
              </a:extLst>
            </p:cNvPr>
            <p:cNvCxnSpPr>
              <a:cxnSpLocks/>
            </p:cNvCxnSpPr>
            <p:nvPr/>
          </p:nvCxnSpPr>
          <p:spPr>
            <a:xfrm>
              <a:off x="10726626" y="1350921"/>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39DD00-8EF2-5D62-0683-0744DF3FAE91}"/>
                </a:ext>
              </a:extLst>
            </p:cNvPr>
            <p:cNvCxnSpPr>
              <a:cxnSpLocks/>
            </p:cNvCxnSpPr>
            <p:nvPr/>
          </p:nvCxnSpPr>
          <p:spPr>
            <a:xfrm>
              <a:off x="9761538" y="3628334"/>
              <a:ext cx="998537"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639186"/>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3FC5A3-AAE6-3842-E882-F0B5A75E20F0}"/>
              </a:ext>
            </a:extLst>
          </p:cNvPr>
          <p:cNvPicPr>
            <a:picLocks noChangeAspect="1"/>
          </p:cNvPicPr>
          <p:nvPr/>
        </p:nvPicPr>
        <p:blipFill>
          <a:blip r:embed="rId3"/>
          <a:stretch>
            <a:fillRect/>
          </a:stretch>
        </p:blipFill>
        <p:spPr>
          <a:xfrm>
            <a:off x="3572016" y="3191575"/>
            <a:ext cx="5047968" cy="169948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E78FD1-AF6C-DD52-CA12-BA2A183495CD}"/>
                  </a:ext>
                </a:extLst>
              </p:cNvPr>
              <p:cNvSpPr>
                <a:spLocks noGrp="1"/>
              </p:cNvSpPr>
              <p:nvPr>
                <p:ph idx="1"/>
              </p:nvPr>
            </p:nvSpPr>
            <p:spPr/>
            <p:txBody>
              <a:bodyPr/>
              <a:lstStyle/>
              <a:p>
                <a:r>
                  <a:rPr lang="en-US"/>
                  <a:t>Xét node 11 (đường đi từ A qua D qua B đến C):</a:t>
                </a:r>
              </a:p>
              <a:p>
                <a:pPr lvl="1"/>
                <a:r>
                  <a:rPr lang="en-US">
                    <a:solidFill>
                      <a:srgbClr val="FF0000"/>
                    </a:solidFill>
                  </a:rPr>
                  <a:t>Ma trận giảm của node 11 (được tính toán từ ma trận của node 10)</a:t>
                </a:r>
              </a:p>
              <a:p>
                <a:pPr lvl="1"/>
                <a:endParaRPr lang="en-US"/>
              </a:p>
              <a:p>
                <a:pPr lvl="1"/>
                <a:endParaRPr lang="en-US"/>
              </a:p>
              <a:p>
                <a:pPr lvl="1"/>
                <a:endParaRPr lang="en-US"/>
              </a:p>
              <a:p>
                <a:pPr lvl="1"/>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=28</m:t>
                      </m:r>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D7E78FD1-AF6C-DD52-CA12-BA2A183495CD}"/>
                  </a:ext>
                </a:extLst>
              </p:cNvPr>
              <p:cNvSpPr>
                <a:spLocks noGrp="1" noRot="1" noChangeAspect="1" noMove="1" noResize="1" noEditPoints="1" noAdjustHandles="1" noChangeArrowheads="1" noChangeShapeType="1" noTextEdit="1"/>
              </p:cNvSpPr>
              <p:nvPr>
                <p:ph idx="1"/>
              </p:nvPr>
            </p:nvSpPr>
            <p:spPr>
              <a:blipFill>
                <a:blip r:embed="rId4"/>
                <a:stretch>
                  <a:fillRect l="-1000" t="-1482" r="-155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Tree>
    <p:extLst>
      <p:ext uri="{BB962C8B-B14F-4D97-AF65-F5344CB8AC3E}">
        <p14:creationId xmlns:p14="http://schemas.microsoft.com/office/powerpoint/2010/main" val="113597177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Mở rộng node có chi phí thấp nhất:</a:t>
            </a:r>
          </a:p>
        </p:txBody>
      </p:sp>
      <p:sp>
        <p:nvSpPr>
          <p:cNvPr id="22" name="Oval 21">
            <a:extLst>
              <a:ext uri="{FF2B5EF4-FFF2-40B4-BE49-F238E27FC236}">
                <a16:creationId xmlns:a16="http://schemas.microsoft.com/office/drawing/2014/main" id="{C7B1D2F3-5CCC-A6AB-0772-36E60DCAD51A}"/>
              </a:ext>
            </a:extLst>
          </p:cNvPr>
          <p:cNvSpPr/>
          <p:nvPr/>
        </p:nvSpPr>
        <p:spPr>
          <a:xfrm>
            <a:off x="5716141" y="2155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5792308" y="2211746"/>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6266701" y="1934747"/>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3654950" y="2637044"/>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3409506" y="33204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3485673" y="3376431"/>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4446103" y="3027039"/>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5211391" y="3334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5287558" y="3390685"/>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6580172" y="3027039"/>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6237265" y="33204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6313432" y="3376431"/>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2646917" y="2947367"/>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8195655" y="33504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8271822" y="3406388"/>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8271822" y="2934609"/>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6271232" y="1633435"/>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6271232" y="1633435"/>
                <a:ext cx="878767" cy="400110"/>
              </a:xfrm>
              <a:prstGeom prst="rect">
                <a:avLst/>
              </a:prstGeom>
              <a:blipFill>
                <a:blip r:embed="rId3"/>
                <a:stretch>
                  <a:fillRect l="-7639" t="-7576"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5456835" y="2637044"/>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5961585" y="2637044"/>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5961585" y="2637044"/>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5335415" y="1987181"/>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3006275" y="3462354"/>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4816938" y="3470331"/>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5942953" y="3457798"/>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7819406" y="3446651"/>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4516427" y="422786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4592594" y="4283829"/>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3909369" y="3832688"/>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4140178" y="4324092"/>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5518802" y="422786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5594969" y="4283829"/>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5955251" y="3979694"/>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5142553" y="4324092"/>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4761871" y="3801729"/>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5764246" y="3801729"/>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6850297" y="425326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6926464" y="4309230"/>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7168142" y="3825171"/>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6474048" y="4349493"/>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6482709" y="3801729"/>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3630178" y="499850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3706345" y="5054470"/>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3023120" y="4603329"/>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3253929" y="5094733"/>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5347039" y="498476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5423206" y="5040729"/>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5749225" y="4686678"/>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4970790" y="5080992"/>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3875622" y="4709127"/>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4761871" y="4709127"/>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4603606" y="5613747"/>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4679773" y="5669713"/>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4024697" y="5225395"/>
            <a:ext cx="946093" cy="400110"/>
          </a:xfrm>
          <a:prstGeom prst="rect">
            <a:avLst/>
          </a:prstGeom>
          <a:noFill/>
        </p:spPr>
        <p:txBody>
          <a:bodyPr wrap="none" rtlCol="0">
            <a:spAutoFit/>
          </a:bodyPr>
          <a:lstStyle/>
          <a:p>
            <a:r>
              <a:rPr lang="en-US" sz="2000"/>
              <a:t>C = 28</a:t>
            </a:r>
            <a:endParaRPr lang="en-SG" sz="2000"/>
          </a:p>
        </p:txBody>
      </p:sp>
      <p:sp>
        <p:nvSpPr>
          <p:cNvPr id="77" name="TextBox 76">
            <a:extLst>
              <a:ext uri="{FF2B5EF4-FFF2-40B4-BE49-F238E27FC236}">
                <a16:creationId xmlns:a16="http://schemas.microsoft.com/office/drawing/2014/main" id="{A6947B86-C56B-1D39-7F9B-AE0733A2272A}"/>
              </a:ext>
            </a:extLst>
          </p:cNvPr>
          <p:cNvSpPr txBox="1"/>
          <p:nvPr/>
        </p:nvSpPr>
        <p:spPr>
          <a:xfrm>
            <a:off x="4227357" y="5709976"/>
            <a:ext cx="312906" cy="369332"/>
          </a:xfrm>
          <a:prstGeom prst="rect">
            <a:avLst/>
          </a:prstGeom>
          <a:noFill/>
        </p:spPr>
        <p:txBody>
          <a:bodyPr wrap="none" rtlCol="0">
            <a:spAutoFit/>
          </a:bodyPr>
          <a:lstStyle/>
          <a:p>
            <a:r>
              <a:rPr lang="en-US"/>
              <a:t>9</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4849050" y="5466027"/>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8997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Sau khi đã tìm được một lời giải cho bài toán, ta lấy chi phí của lời giải vừa tìm được (node 11) đặt làm Upper Bound cho cây tìm kiếm.</a:t>
            </a:r>
          </a:p>
        </p:txBody>
      </p:sp>
      <p:sp>
        <p:nvSpPr>
          <p:cNvPr id="22" name="Oval 21">
            <a:extLst>
              <a:ext uri="{FF2B5EF4-FFF2-40B4-BE49-F238E27FC236}">
                <a16:creationId xmlns:a16="http://schemas.microsoft.com/office/drawing/2014/main" id="{C7B1D2F3-5CCC-A6AB-0772-36E60DCAD51A}"/>
              </a:ext>
            </a:extLst>
          </p:cNvPr>
          <p:cNvSpPr/>
          <p:nvPr/>
        </p:nvSpPr>
        <p:spPr>
          <a:xfrm>
            <a:off x="8760758" y="173226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8836925" y="1788235"/>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9311318" y="1511236"/>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6699567" y="2213533"/>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6454123"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6530290" y="2952920"/>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7490720" y="2603528"/>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8256008" y="291120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8332175" y="2967174"/>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9624789" y="2603528"/>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9281882"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9358049" y="2952920"/>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5691534" y="2523856"/>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11240272" y="29269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11316439" y="2982877"/>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11316439" y="2511098"/>
            <a:ext cx="875561" cy="400110"/>
          </a:xfrm>
          <a:prstGeom prst="rect">
            <a:avLst/>
          </a:prstGeom>
          <a:noFill/>
        </p:spPr>
        <p:txBody>
          <a:bodyPr wrap="none" rtlCol="0">
            <a:spAutoFit/>
          </a:bodyPr>
          <a:lstStyle/>
          <a:p>
            <a:r>
              <a:rPr lang="en-US" sz="2000"/>
              <a:t>C =31</a:t>
            </a:r>
            <a:endParaRPr lang="en-SG" sz="200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EF9523E-E225-0287-D149-07AA1DB14A02}"/>
                  </a:ext>
                </a:extLst>
              </p:cNvPr>
              <p:cNvSpPr txBox="1"/>
              <p:nvPr/>
            </p:nvSpPr>
            <p:spPr>
              <a:xfrm>
                <a:off x="9315849" y="1209924"/>
                <a:ext cx="878767" cy="400110"/>
              </a:xfrm>
              <a:prstGeom prst="rect">
                <a:avLst/>
              </a:prstGeom>
              <a:noFill/>
            </p:spPr>
            <p:txBody>
              <a:bodyPr wrap="none" rtlCol="0">
                <a:spAutoFit/>
              </a:bodyPr>
              <a:lstStyle/>
              <a:p>
                <a:r>
                  <a:rPr lang="en-US" sz="2000"/>
                  <a:t>U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endParaRPr lang="en-US" sz="2000" b="0"/>
              </a:p>
            </p:txBody>
          </p:sp>
        </mc:Choice>
        <mc:Fallback>
          <p:sp>
            <p:nvSpPr>
              <p:cNvPr id="38" name="TextBox 37">
                <a:extLst>
                  <a:ext uri="{FF2B5EF4-FFF2-40B4-BE49-F238E27FC236}">
                    <a16:creationId xmlns:a16="http://schemas.microsoft.com/office/drawing/2014/main" id="{4EF9523E-E225-0287-D149-07AA1DB14A02}"/>
                  </a:ext>
                </a:extLst>
              </p:cNvPr>
              <p:cNvSpPr txBox="1">
                <a:spLocks noRot="1" noChangeAspect="1" noMove="1" noResize="1" noEditPoints="1" noAdjustHandles="1" noChangeArrowheads="1" noChangeShapeType="1" noTextEdit="1"/>
              </p:cNvSpPr>
              <p:nvPr/>
            </p:nvSpPr>
            <p:spPr>
              <a:xfrm>
                <a:off x="9315849" y="1209924"/>
                <a:ext cx="878767" cy="400110"/>
              </a:xfrm>
              <a:prstGeom prst="rect">
                <a:avLst/>
              </a:prstGeom>
              <a:blipFill>
                <a:blip r:embed="rId3"/>
                <a:stretch>
                  <a:fillRect l="-6944" t="-6061" b="-27273"/>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8501452" y="2213533"/>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9006202" y="2213533"/>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9006202" y="2213533"/>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8380032" y="1563670"/>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6050892" y="3038843"/>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7861555" y="3046820"/>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8987570" y="3034287"/>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10864023" y="3023140"/>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7561044"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7637211" y="3860318"/>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6953986" y="3409177"/>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7184795" y="3900581"/>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8563419"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8639586" y="3860318"/>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8999868" y="355618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8187170" y="3900581"/>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7806488" y="3378218"/>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8808863" y="3378218"/>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9894914" y="382975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9971081" y="3885719"/>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10212759" y="3401660"/>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9518665" y="3925982"/>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9527326" y="3378218"/>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6674795" y="45749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6750962" y="4630959"/>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6067737" y="4179818"/>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6298546" y="4671222"/>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8391656" y="45612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8467823" y="4617218"/>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8793842" y="4263167"/>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8015407" y="4657481"/>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6920239" y="4285616"/>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7806488" y="4285616"/>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7648223" y="519023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7724390" y="5246202"/>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7069314" y="4801884"/>
            <a:ext cx="946093" cy="400110"/>
          </a:xfrm>
          <a:prstGeom prst="rect">
            <a:avLst/>
          </a:prstGeom>
          <a:noFill/>
        </p:spPr>
        <p:txBody>
          <a:bodyPr wrap="none" rtlCol="0">
            <a:spAutoFit/>
          </a:bodyPr>
          <a:lstStyle/>
          <a:p>
            <a:r>
              <a:rPr lang="en-US" sz="2000"/>
              <a:t>C = 28</a:t>
            </a:r>
            <a:endParaRPr lang="en-SG" sz="2000"/>
          </a:p>
        </p:txBody>
      </p:sp>
      <p:sp>
        <p:nvSpPr>
          <p:cNvPr id="77" name="TextBox 76">
            <a:extLst>
              <a:ext uri="{FF2B5EF4-FFF2-40B4-BE49-F238E27FC236}">
                <a16:creationId xmlns:a16="http://schemas.microsoft.com/office/drawing/2014/main" id="{A6947B86-C56B-1D39-7F9B-AE0733A2272A}"/>
              </a:ext>
            </a:extLst>
          </p:cNvPr>
          <p:cNvSpPr txBox="1"/>
          <p:nvPr/>
        </p:nvSpPr>
        <p:spPr>
          <a:xfrm>
            <a:off x="7271974" y="5286465"/>
            <a:ext cx="312906" cy="369332"/>
          </a:xfrm>
          <a:prstGeom prst="rect">
            <a:avLst/>
          </a:prstGeom>
          <a:noFill/>
        </p:spPr>
        <p:txBody>
          <a:bodyPr wrap="none" rtlCol="0">
            <a:spAutoFit/>
          </a:bodyPr>
          <a:lstStyle/>
          <a:p>
            <a:r>
              <a:rPr lang="en-US"/>
              <a:t>9</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7893667" y="5042516"/>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60231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Sau khi đã tìm được một lời giải cho bài toán, ta lấy chi phí của lời giải vừa tìm được (node 11) đặt làm Upper Bound cho cây tìm kiếm.</a:t>
            </a:r>
          </a:p>
        </p:txBody>
      </p:sp>
      <p:sp>
        <p:nvSpPr>
          <p:cNvPr id="22" name="Oval 21">
            <a:extLst>
              <a:ext uri="{FF2B5EF4-FFF2-40B4-BE49-F238E27FC236}">
                <a16:creationId xmlns:a16="http://schemas.microsoft.com/office/drawing/2014/main" id="{C7B1D2F3-5CCC-A6AB-0772-36E60DCAD51A}"/>
              </a:ext>
            </a:extLst>
          </p:cNvPr>
          <p:cNvSpPr/>
          <p:nvPr/>
        </p:nvSpPr>
        <p:spPr>
          <a:xfrm>
            <a:off x="8760758" y="173226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8836925" y="1788235"/>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9311318" y="1511236"/>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6699567" y="2213533"/>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6454123"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6530290" y="2952920"/>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7490720" y="2603528"/>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8256008" y="291120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8332175" y="2967174"/>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9624789" y="2603528"/>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9281882"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9358049" y="2952920"/>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5691534" y="2523856"/>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11240272" y="29269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11316439" y="2982877"/>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11316439" y="2511098"/>
            <a:ext cx="875561" cy="400110"/>
          </a:xfrm>
          <a:prstGeom prst="rect">
            <a:avLst/>
          </a:prstGeom>
          <a:noFill/>
        </p:spPr>
        <p:txBody>
          <a:bodyPr wrap="none" rtlCol="0">
            <a:spAutoFit/>
          </a:bodyPr>
          <a:lstStyle/>
          <a:p>
            <a:r>
              <a:rPr lang="en-US" sz="2000"/>
              <a:t>C =31</a:t>
            </a:r>
            <a:endParaRPr lang="en-SG" sz="2000"/>
          </a:p>
        </p:txBody>
      </p:sp>
      <p:sp>
        <p:nvSpPr>
          <p:cNvPr id="38" name="TextBox 37">
            <a:extLst>
              <a:ext uri="{FF2B5EF4-FFF2-40B4-BE49-F238E27FC236}">
                <a16:creationId xmlns:a16="http://schemas.microsoft.com/office/drawing/2014/main" id="{4EF9523E-E225-0287-D149-07AA1DB14A02}"/>
              </a:ext>
            </a:extLst>
          </p:cNvPr>
          <p:cNvSpPr txBox="1"/>
          <p:nvPr/>
        </p:nvSpPr>
        <p:spPr>
          <a:xfrm>
            <a:off x="9315849" y="1209924"/>
            <a:ext cx="946093" cy="400110"/>
          </a:xfrm>
          <a:prstGeom prst="rect">
            <a:avLst/>
          </a:prstGeom>
          <a:noFill/>
        </p:spPr>
        <p:txBody>
          <a:bodyPr wrap="none" rtlCol="0">
            <a:spAutoFit/>
          </a:bodyPr>
          <a:lstStyle/>
          <a:p>
            <a:r>
              <a:rPr lang="en-US" sz="2000"/>
              <a:t>U = </a:t>
            </a:r>
            <a:r>
              <a:rPr lang="en-US" sz="2000" b="0" i="0">
                <a:solidFill>
                  <a:srgbClr val="FF0000"/>
                </a:solidFill>
                <a:latin typeface="+mj-lt"/>
              </a:rPr>
              <a:t>28</a:t>
            </a:r>
            <a:endParaRPr lang="en-US" sz="2000" b="0">
              <a:solidFill>
                <a:srgbClr val="FF0000"/>
              </a:solidFill>
            </a:endParaRPr>
          </a:p>
        </p:txBody>
      </p:sp>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8501452" y="2213533"/>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9006202" y="2213533"/>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9006202" y="2213533"/>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8380032" y="1563670"/>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6050892" y="3038843"/>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7861555" y="3046820"/>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8987570" y="3034287"/>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10864023" y="3023140"/>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7561044"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7637211" y="3860318"/>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6953986" y="3409177"/>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7184795" y="3900581"/>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8563419"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8639586" y="3860318"/>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8999868" y="355618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8187170" y="3900581"/>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7806488" y="3378218"/>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8808863" y="3378218"/>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9894914" y="382975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9971081" y="3885719"/>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10212759" y="3401660"/>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9518665" y="3925982"/>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9527326" y="3378218"/>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6674795" y="45749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6750962" y="4630959"/>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6067737" y="4179818"/>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6298546" y="4671222"/>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8391656" y="45612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8467823" y="4617218"/>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8793842" y="4263167"/>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8015407" y="4657481"/>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6920239" y="4285616"/>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7806488" y="4285616"/>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7648223" y="519023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7724390" y="5246202"/>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7069314" y="4801884"/>
            <a:ext cx="946093" cy="400110"/>
          </a:xfrm>
          <a:prstGeom prst="rect">
            <a:avLst/>
          </a:prstGeom>
          <a:noFill/>
        </p:spPr>
        <p:txBody>
          <a:bodyPr wrap="none" rtlCol="0">
            <a:spAutoFit/>
          </a:bodyPr>
          <a:lstStyle/>
          <a:p>
            <a:r>
              <a:rPr lang="en-US" sz="2000"/>
              <a:t>C = </a:t>
            </a:r>
            <a:r>
              <a:rPr lang="en-US" sz="2000">
                <a:solidFill>
                  <a:srgbClr val="FF0000"/>
                </a:solidFill>
              </a:rPr>
              <a:t>28</a:t>
            </a:r>
            <a:endParaRPr lang="en-SG" sz="2000">
              <a:solidFill>
                <a:srgbClr val="FF0000"/>
              </a:solidFill>
            </a:endParaRPr>
          </a:p>
        </p:txBody>
      </p:sp>
      <p:sp>
        <p:nvSpPr>
          <p:cNvPr id="77" name="TextBox 76">
            <a:extLst>
              <a:ext uri="{FF2B5EF4-FFF2-40B4-BE49-F238E27FC236}">
                <a16:creationId xmlns:a16="http://schemas.microsoft.com/office/drawing/2014/main" id="{A6947B86-C56B-1D39-7F9B-AE0733A2272A}"/>
              </a:ext>
            </a:extLst>
          </p:cNvPr>
          <p:cNvSpPr txBox="1"/>
          <p:nvPr/>
        </p:nvSpPr>
        <p:spPr>
          <a:xfrm>
            <a:off x="7271974" y="5286465"/>
            <a:ext cx="424027" cy="369332"/>
          </a:xfrm>
          <a:prstGeom prst="rect">
            <a:avLst/>
          </a:prstGeom>
          <a:noFill/>
        </p:spPr>
        <p:txBody>
          <a:bodyPr wrap="none" rtlCol="0">
            <a:spAutoFit/>
          </a:bodyPr>
          <a:lstStyle/>
          <a:p>
            <a:r>
              <a:rPr lang="en-US"/>
              <a:t>11</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7893667" y="5042516"/>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63681"/>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Sau khi đã tìm được một lời giải cho bài toán, ta lấy chi phí của lời giải vừa tìm được (node 11) đặt làm Upper Bound cho cây tìm kiếm.</a:t>
            </a:r>
          </a:p>
          <a:p>
            <a:r>
              <a:rPr lang="en-US">
                <a:solidFill>
                  <a:srgbClr val="FF0000"/>
                </a:solidFill>
              </a:rPr>
              <a:t>Ta sẽ không tìm kiếm mở rộng những nhánh có chi phí cao hơn Upper Bound.</a:t>
            </a:r>
          </a:p>
        </p:txBody>
      </p:sp>
      <p:sp>
        <p:nvSpPr>
          <p:cNvPr id="22" name="Oval 21">
            <a:extLst>
              <a:ext uri="{FF2B5EF4-FFF2-40B4-BE49-F238E27FC236}">
                <a16:creationId xmlns:a16="http://schemas.microsoft.com/office/drawing/2014/main" id="{C7B1D2F3-5CCC-A6AB-0772-36E60DCAD51A}"/>
              </a:ext>
            </a:extLst>
          </p:cNvPr>
          <p:cNvSpPr/>
          <p:nvPr/>
        </p:nvSpPr>
        <p:spPr>
          <a:xfrm>
            <a:off x="8760758" y="173226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8836925" y="1788235"/>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9311318" y="1511236"/>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6699567" y="2213533"/>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6454123"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6530290" y="2952920"/>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7490720" y="2603528"/>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8256008" y="291120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8332175" y="2967174"/>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9624789" y="2603528"/>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9281882"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9358049" y="2952920"/>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5691534" y="2523856"/>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11240272" y="29269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11316439" y="2982877"/>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11316439" y="2511098"/>
            <a:ext cx="875561" cy="400110"/>
          </a:xfrm>
          <a:prstGeom prst="rect">
            <a:avLst/>
          </a:prstGeom>
          <a:noFill/>
        </p:spPr>
        <p:txBody>
          <a:bodyPr wrap="none" rtlCol="0">
            <a:spAutoFit/>
          </a:bodyPr>
          <a:lstStyle/>
          <a:p>
            <a:r>
              <a:rPr lang="en-US" sz="2000"/>
              <a:t>C =31</a:t>
            </a:r>
            <a:endParaRPr lang="en-SG" sz="2000"/>
          </a:p>
        </p:txBody>
      </p:sp>
      <p:sp>
        <p:nvSpPr>
          <p:cNvPr id="38" name="TextBox 37">
            <a:extLst>
              <a:ext uri="{FF2B5EF4-FFF2-40B4-BE49-F238E27FC236}">
                <a16:creationId xmlns:a16="http://schemas.microsoft.com/office/drawing/2014/main" id="{4EF9523E-E225-0287-D149-07AA1DB14A02}"/>
              </a:ext>
            </a:extLst>
          </p:cNvPr>
          <p:cNvSpPr txBox="1"/>
          <p:nvPr/>
        </p:nvSpPr>
        <p:spPr>
          <a:xfrm>
            <a:off x="9315849" y="1209924"/>
            <a:ext cx="946093" cy="400110"/>
          </a:xfrm>
          <a:prstGeom prst="rect">
            <a:avLst/>
          </a:prstGeom>
          <a:noFill/>
        </p:spPr>
        <p:txBody>
          <a:bodyPr wrap="none" rtlCol="0">
            <a:spAutoFit/>
          </a:bodyPr>
          <a:lstStyle/>
          <a:p>
            <a:r>
              <a:rPr lang="en-US" sz="2000"/>
              <a:t>U = </a:t>
            </a:r>
            <a:r>
              <a:rPr lang="en-US" sz="2000" b="0" i="0">
                <a:solidFill>
                  <a:srgbClr val="FF0000"/>
                </a:solidFill>
                <a:latin typeface="+mj-lt"/>
              </a:rPr>
              <a:t>28</a:t>
            </a:r>
            <a:endParaRPr lang="en-US" sz="2000" b="0">
              <a:solidFill>
                <a:srgbClr val="FF0000"/>
              </a:solidFill>
            </a:endParaRPr>
          </a:p>
        </p:txBody>
      </p:sp>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8501452" y="2213533"/>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9006202" y="2213533"/>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9006202" y="2213533"/>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8380032" y="1563670"/>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6050892" y="3038843"/>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7861555" y="3046820"/>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8987570" y="3034287"/>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10864023" y="3023140"/>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7561044"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7637211" y="3860318"/>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6953986" y="3409177"/>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7184795" y="3900581"/>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8563419"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8639586" y="3860318"/>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8999868" y="355618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8187170" y="3900581"/>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7806488" y="3378218"/>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8808863" y="3378218"/>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9894914" y="382975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9971081" y="3885719"/>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10212759" y="3401660"/>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9518665" y="3925982"/>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9527326" y="3378218"/>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6674795" y="45749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6750962" y="4630959"/>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6067737" y="4179818"/>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6298546" y="4671222"/>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8391656" y="45612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8467823" y="4617218"/>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8793842" y="4263167"/>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8015407" y="4657481"/>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6920239" y="4285616"/>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7806488" y="4285616"/>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7648223" y="519023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7724390" y="5246202"/>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7069314" y="4801884"/>
            <a:ext cx="946093" cy="400110"/>
          </a:xfrm>
          <a:prstGeom prst="rect">
            <a:avLst/>
          </a:prstGeom>
          <a:noFill/>
        </p:spPr>
        <p:txBody>
          <a:bodyPr wrap="none" rtlCol="0">
            <a:spAutoFit/>
          </a:bodyPr>
          <a:lstStyle/>
          <a:p>
            <a:r>
              <a:rPr lang="en-US" sz="2000"/>
              <a:t>C = </a:t>
            </a:r>
            <a:r>
              <a:rPr lang="en-US" sz="2000">
                <a:solidFill>
                  <a:srgbClr val="FF0000"/>
                </a:solidFill>
              </a:rPr>
              <a:t>28</a:t>
            </a:r>
            <a:endParaRPr lang="en-SG" sz="2000">
              <a:solidFill>
                <a:srgbClr val="FF0000"/>
              </a:solidFill>
            </a:endParaRPr>
          </a:p>
        </p:txBody>
      </p:sp>
      <p:sp>
        <p:nvSpPr>
          <p:cNvPr id="77" name="TextBox 76">
            <a:extLst>
              <a:ext uri="{FF2B5EF4-FFF2-40B4-BE49-F238E27FC236}">
                <a16:creationId xmlns:a16="http://schemas.microsoft.com/office/drawing/2014/main" id="{A6947B86-C56B-1D39-7F9B-AE0733A2272A}"/>
              </a:ext>
            </a:extLst>
          </p:cNvPr>
          <p:cNvSpPr txBox="1"/>
          <p:nvPr/>
        </p:nvSpPr>
        <p:spPr>
          <a:xfrm>
            <a:off x="7271974" y="5286465"/>
            <a:ext cx="424027" cy="369332"/>
          </a:xfrm>
          <a:prstGeom prst="rect">
            <a:avLst/>
          </a:prstGeom>
          <a:noFill/>
        </p:spPr>
        <p:txBody>
          <a:bodyPr wrap="none" rtlCol="0">
            <a:spAutoFit/>
          </a:bodyPr>
          <a:lstStyle/>
          <a:p>
            <a:r>
              <a:rPr lang="en-US"/>
              <a:t>11</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7893667" y="5042516"/>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218103"/>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a:t>Sau </a:t>
            </a:r>
            <a:r>
              <a:rPr lang="en-US" err="1"/>
              <a:t>khi</a:t>
            </a:r>
            <a:r>
              <a:rPr lang="en-US"/>
              <a:t> </a:t>
            </a:r>
            <a:r>
              <a:rPr lang="en-US" err="1"/>
              <a:t>đã</a:t>
            </a:r>
            <a:r>
              <a:rPr lang="en-US"/>
              <a:t> </a:t>
            </a:r>
            <a:r>
              <a:rPr lang="en-US" err="1"/>
              <a:t>tìm</a:t>
            </a:r>
            <a:r>
              <a:rPr lang="en-US"/>
              <a:t> </a:t>
            </a:r>
            <a:r>
              <a:rPr lang="en-US" err="1"/>
              <a:t>được</a:t>
            </a:r>
            <a:r>
              <a:rPr lang="en-US"/>
              <a:t> </a:t>
            </a:r>
            <a:r>
              <a:rPr lang="en-US" err="1"/>
              <a:t>một</a:t>
            </a:r>
            <a:r>
              <a:rPr lang="en-US"/>
              <a:t> </a:t>
            </a:r>
            <a:r>
              <a:rPr lang="en-US" err="1"/>
              <a:t>lời</a:t>
            </a:r>
            <a:r>
              <a:rPr lang="en-US"/>
              <a:t> </a:t>
            </a:r>
            <a:r>
              <a:rPr lang="en-US" err="1"/>
              <a:t>giải</a:t>
            </a:r>
            <a:r>
              <a:rPr lang="en-US"/>
              <a:t> </a:t>
            </a:r>
            <a:r>
              <a:rPr lang="en-US" err="1"/>
              <a:t>cho</a:t>
            </a:r>
            <a:r>
              <a:rPr lang="en-US"/>
              <a:t> </a:t>
            </a:r>
            <a:r>
              <a:rPr lang="en-US" err="1"/>
              <a:t>bài</a:t>
            </a:r>
            <a:r>
              <a:rPr lang="en-US"/>
              <a:t> </a:t>
            </a:r>
            <a:r>
              <a:rPr lang="en-US" err="1"/>
              <a:t>toán</a:t>
            </a:r>
            <a:r>
              <a:rPr lang="en-US"/>
              <a:t>, ta </a:t>
            </a:r>
            <a:r>
              <a:rPr lang="en-US" err="1"/>
              <a:t>lấy</a:t>
            </a:r>
            <a:r>
              <a:rPr lang="en-US"/>
              <a:t> chi </a:t>
            </a:r>
            <a:r>
              <a:rPr lang="en-US" err="1"/>
              <a:t>phí</a:t>
            </a:r>
            <a:r>
              <a:rPr lang="en-US"/>
              <a:t> </a:t>
            </a:r>
            <a:r>
              <a:rPr lang="en-US" err="1"/>
              <a:t>của</a:t>
            </a:r>
            <a:r>
              <a:rPr lang="en-US"/>
              <a:t> </a:t>
            </a:r>
            <a:r>
              <a:rPr lang="en-US" err="1"/>
              <a:t>lời</a:t>
            </a:r>
            <a:r>
              <a:rPr lang="en-US"/>
              <a:t> </a:t>
            </a:r>
            <a:r>
              <a:rPr lang="en-US" err="1"/>
              <a:t>giải</a:t>
            </a:r>
            <a:r>
              <a:rPr lang="en-US"/>
              <a:t> </a:t>
            </a:r>
            <a:r>
              <a:rPr lang="en-US" err="1"/>
              <a:t>vừa</a:t>
            </a:r>
            <a:r>
              <a:rPr lang="en-US"/>
              <a:t> </a:t>
            </a:r>
            <a:r>
              <a:rPr lang="en-US" err="1"/>
              <a:t>tìm</a:t>
            </a:r>
            <a:r>
              <a:rPr lang="en-US"/>
              <a:t> </a:t>
            </a:r>
            <a:r>
              <a:rPr lang="en-US" err="1"/>
              <a:t>được</a:t>
            </a:r>
            <a:r>
              <a:rPr lang="en-US"/>
              <a:t> (node 11) </a:t>
            </a:r>
            <a:r>
              <a:rPr lang="en-US" err="1"/>
              <a:t>đặt</a:t>
            </a:r>
            <a:r>
              <a:rPr lang="en-US"/>
              <a:t> </a:t>
            </a:r>
            <a:r>
              <a:rPr lang="en-US" err="1"/>
              <a:t>làm</a:t>
            </a:r>
            <a:r>
              <a:rPr lang="en-US"/>
              <a:t> Upper bound </a:t>
            </a:r>
            <a:r>
              <a:rPr lang="en-US" err="1"/>
              <a:t>cho</a:t>
            </a:r>
            <a:r>
              <a:rPr lang="en-US"/>
              <a:t> </a:t>
            </a:r>
            <a:r>
              <a:rPr lang="en-US" err="1"/>
              <a:t>cây</a:t>
            </a:r>
            <a:r>
              <a:rPr lang="en-US"/>
              <a:t> </a:t>
            </a:r>
            <a:r>
              <a:rPr lang="en-US" err="1"/>
              <a:t>tìm</a:t>
            </a:r>
            <a:r>
              <a:rPr lang="en-US"/>
              <a:t> </a:t>
            </a:r>
            <a:r>
              <a:rPr lang="en-US" err="1"/>
              <a:t>kiếm</a:t>
            </a:r>
            <a:r>
              <a:rPr lang="en-US"/>
              <a:t>.</a:t>
            </a:r>
          </a:p>
          <a:p>
            <a:r>
              <a:rPr lang="en-US">
                <a:solidFill>
                  <a:srgbClr val="FF0000"/>
                </a:solidFill>
              </a:rPr>
              <a:t>Ta </a:t>
            </a:r>
            <a:r>
              <a:rPr lang="en-US" err="1">
                <a:solidFill>
                  <a:srgbClr val="FF0000"/>
                </a:solidFill>
              </a:rPr>
              <a:t>sẽ</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tìm</a:t>
            </a:r>
            <a:r>
              <a:rPr lang="en-US">
                <a:solidFill>
                  <a:srgbClr val="FF0000"/>
                </a:solidFill>
              </a:rPr>
              <a:t> </a:t>
            </a:r>
            <a:r>
              <a:rPr lang="en-US" err="1">
                <a:solidFill>
                  <a:srgbClr val="FF0000"/>
                </a:solidFill>
              </a:rPr>
              <a:t>kiếm</a:t>
            </a:r>
            <a:r>
              <a:rPr lang="en-US">
                <a:solidFill>
                  <a:srgbClr val="FF0000"/>
                </a:solidFill>
              </a:rPr>
              <a:t> </a:t>
            </a:r>
            <a:r>
              <a:rPr lang="en-US" err="1">
                <a:solidFill>
                  <a:srgbClr val="FF0000"/>
                </a:solidFill>
              </a:rPr>
              <a:t>mở</a:t>
            </a:r>
            <a:r>
              <a:rPr lang="en-US">
                <a:solidFill>
                  <a:srgbClr val="FF0000"/>
                </a:solidFill>
              </a:rPr>
              <a:t> </a:t>
            </a:r>
            <a:r>
              <a:rPr lang="en-US" err="1">
                <a:solidFill>
                  <a:srgbClr val="FF0000"/>
                </a:solidFill>
              </a:rPr>
              <a:t>rộng</a:t>
            </a:r>
            <a:r>
              <a:rPr lang="en-US">
                <a:solidFill>
                  <a:srgbClr val="FF0000"/>
                </a:solidFill>
              </a:rPr>
              <a:t> </a:t>
            </a:r>
            <a:r>
              <a:rPr lang="en-US" err="1">
                <a:solidFill>
                  <a:srgbClr val="FF0000"/>
                </a:solidFill>
              </a:rPr>
              <a:t>những</a:t>
            </a:r>
            <a:r>
              <a:rPr lang="en-US">
                <a:solidFill>
                  <a:srgbClr val="FF0000"/>
                </a:solidFill>
              </a:rPr>
              <a:t> node </a:t>
            </a:r>
            <a:r>
              <a:rPr lang="en-US" err="1">
                <a:solidFill>
                  <a:srgbClr val="FF0000"/>
                </a:solidFill>
              </a:rPr>
              <a:t>có</a:t>
            </a:r>
            <a:r>
              <a:rPr lang="en-US">
                <a:solidFill>
                  <a:srgbClr val="FF0000"/>
                </a:solidFill>
              </a:rPr>
              <a:t> chi </a:t>
            </a:r>
            <a:r>
              <a:rPr lang="en-US" err="1">
                <a:solidFill>
                  <a:srgbClr val="FF0000"/>
                </a:solidFill>
              </a:rPr>
              <a:t>phí</a:t>
            </a:r>
            <a:r>
              <a:rPr lang="en-US">
                <a:solidFill>
                  <a:srgbClr val="FF0000"/>
                </a:solidFill>
              </a:rPr>
              <a:t> </a:t>
            </a:r>
            <a:r>
              <a:rPr lang="en-US" err="1">
                <a:solidFill>
                  <a:srgbClr val="FF0000"/>
                </a:solidFill>
              </a:rPr>
              <a:t>cao</a:t>
            </a:r>
            <a:r>
              <a:rPr lang="en-US">
                <a:solidFill>
                  <a:srgbClr val="FF0000"/>
                </a:solidFill>
              </a:rPr>
              <a:t> </a:t>
            </a:r>
            <a:r>
              <a:rPr lang="en-US" err="1">
                <a:solidFill>
                  <a:srgbClr val="FF0000"/>
                </a:solidFill>
              </a:rPr>
              <a:t>hơn</a:t>
            </a:r>
            <a:r>
              <a:rPr lang="en-US">
                <a:solidFill>
                  <a:srgbClr val="FF0000"/>
                </a:solidFill>
              </a:rPr>
              <a:t> Upper bound, </a:t>
            </a:r>
            <a:r>
              <a:rPr lang="en-US" err="1">
                <a:solidFill>
                  <a:srgbClr val="FF0000"/>
                </a:solidFill>
              </a:rPr>
              <a:t>các</a:t>
            </a:r>
            <a:r>
              <a:rPr lang="en-US">
                <a:solidFill>
                  <a:srgbClr val="FF0000"/>
                </a:solidFill>
              </a:rPr>
              <a:t> node </a:t>
            </a:r>
            <a:r>
              <a:rPr lang="en-US" err="1">
                <a:solidFill>
                  <a:srgbClr val="FF0000"/>
                </a:solidFill>
              </a:rPr>
              <a:t>này</a:t>
            </a:r>
            <a:r>
              <a:rPr lang="en-US">
                <a:solidFill>
                  <a:srgbClr val="FF0000"/>
                </a:solidFill>
              </a:rPr>
              <a:t> </a:t>
            </a:r>
            <a:r>
              <a:rPr lang="en-US" err="1">
                <a:solidFill>
                  <a:srgbClr val="FF0000"/>
                </a:solidFill>
              </a:rPr>
              <a:t>sẽ</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chỉ</a:t>
            </a:r>
            <a:r>
              <a:rPr lang="en-US">
                <a:solidFill>
                  <a:srgbClr val="FF0000"/>
                </a:solidFill>
              </a:rPr>
              <a:t> </a:t>
            </a:r>
            <a:r>
              <a:rPr lang="en-US" err="1">
                <a:solidFill>
                  <a:srgbClr val="FF0000"/>
                </a:solidFill>
              </a:rPr>
              <a:t>định</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các</a:t>
            </a:r>
            <a:r>
              <a:rPr lang="en-US">
                <a:solidFill>
                  <a:srgbClr val="FF0000"/>
                </a:solidFill>
              </a:rPr>
              <a:t> Dead-node</a:t>
            </a:r>
          </a:p>
        </p:txBody>
      </p:sp>
      <p:sp>
        <p:nvSpPr>
          <p:cNvPr id="22" name="Oval 21">
            <a:extLst>
              <a:ext uri="{FF2B5EF4-FFF2-40B4-BE49-F238E27FC236}">
                <a16:creationId xmlns:a16="http://schemas.microsoft.com/office/drawing/2014/main" id="{C7B1D2F3-5CCC-A6AB-0772-36E60DCAD51A}"/>
              </a:ext>
            </a:extLst>
          </p:cNvPr>
          <p:cNvSpPr/>
          <p:nvPr/>
        </p:nvSpPr>
        <p:spPr>
          <a:xfrm>
            <a:off x="8760758" y="173226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8836925" y="1788235"/>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9311318" y="1511236"/>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6699567" y="2213533"/>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6454123"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6530290" y="2952920"/>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7490720" y="2603528"/>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8256008" y="291120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8332175" y="2967174"/>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9624789" y="2603528"/>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9281882"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9358049" y="2952920"/>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5691534" y="2523856"/>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11240272" y="29269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11316439" y="2982877"/>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11316439" y="2511098"/>
            <a:ext cx="875561" cy="400110"/>
          </a:xfrm>
          <a:prstGeom prst="rect">
            <a:avLst/>
          </a:prstGeom>
          <a:noFill/>
        </p:spPr>
        <p:txBody>
          <a:bodyPr wrap="none" rtlCol="0">
            <a:spAutoFit/>
          </a:bodyPr>
          <a:lstStyle/>
          <a:p>
            <a:r>
              <a:rPr lang="en-US" sz="2000"/>
              <a:t>C =31</a:t>
            </a:r>
            <a:endParaRPr lang="en-SG" sz="2000"/>
          </a:p>
        </p:txBody>
      </p:sp>
      <p:sp>
        <p:nvSpPr>
          <p:cNvPr id="38" name="TextBox 37">
            <a:extLst>
              <a:ext uri="{FF2B5EF4-FFF2-40B4-BE49-F238E27FC236}">
                <a16:creationId xmlns:a16="http://schemas.microsoft.com/office/drawing/2014/main" id="{4EF9523E-E225-0287-D149-07AA1DB14A02}"/>
              </a:ext>
            </a:extLst>
          </p:cNvPr>
          <p:cNvSpPr txBox="1"/>
          <p:nvPr/>
        </p:nvSpPr>
        <p:spPr>
          <a:xfrm>
            <a:off x="9315849" y="1209924"/>
            <a:ext cx="946093" cy="400110"/>
          </a:xfrm>
          <a:prstGeom prst="rect">
            <a:avLst/>
          </a:prstGeom>
          <a:noFill/>
        </p:spPr>
        <p:txBody>
          <a:bodyPr wrap="none" rtlCol="0">
            <a:spAutoFit/>
          </a:bodyPr>
          <a:lstStyle/>
          <a:p>
            <a:r>
              <a:rPr lang="en-US" sz="2000"/>
              <a:t>U = </a:t>
            </a:r>
            <a:r>
              <a:rPr lang="en-US" sz="2000" b="0" i="0">
                <a:solidFill>
                  <a:srgbClr val="FF0000"/>
                </a:solidFill>
                <a:latin typeface="+mj-lt"/>
              </a:rPr>
              <a:t>28</a:t>
            </a:r>
            <a:endParaRPr lang="en-US" sz="2000" b="0">
              <a:solidFill>
                <a:srgbClr val="FF0000"/>
              </a:solidFill>
            </a:endParaRPr>
          </a:p>
        </p:txBody>
      </p:sp>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8501452" y="2213533"/>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9006202" y="2213533"/>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9006202" y="2213533"/>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8456553" y="1631134"/>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6050892" y="3038843"/>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7861555" y="3046820"/>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8987570" y="3034287"/>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10864023" y="3023140"/>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7561044"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7637211" y="3860318"/>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6953986" y="3409177"/>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7184795" y="3900581"/>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8563419"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8639586" y="3860318"/>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8999868" y="355618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8187170" y="3900581"/>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7806488" y="3378218"/>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8808863" y="3378218"/>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9894914" y="382975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9971081" y="3885719"/>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10212759" y="3401660"/>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9518665" y="3925982"/>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9527326" y="3378218"/>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6674795" y="45749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6750962" y="4630959"/>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6067737" y="4179818"/>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6298546" y="4671222"/>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8391656" y="45612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8467823" y="4617218"/>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8793842" y="4263167"/>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8015407" y="4657481"/>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6920239" y="4285616"/>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7806488" y="4285616"/>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7648223" y="519023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7724390" y="5246202"/>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7031230" y="4858634"/>
            <a:ext cx="946093" cy="400110"/>
          </a:xfrm>
          <a:prstGeom prst="rect">
            <a:avLst/>
          </a:prstGeom>
          <a:noFill/>
        </p:spPr>
        <p:txBody>
          <a:bodyPr wrap="none" rtlCol="0">
            <a:spAutoFit/>
          </a:bodyPr>
          <a:lstStyle/>
          <a:p>
            <a:r>
              <a:rPr lang="en-US" sz="2000"/>
              <a:t>C = </a:t>
            </a:r>
            <a:r>
              <a:rPr lang="en-US" sz="2000">
                <a:solidFill>
                  <a:srgbClr val="FF0000"/>
                </a:solidFill>
              </a:rPr>
              <a:t>28</a:t>
            </a:r>
            <a:endParaRPr lang="en-SG" sz="2000">
              <a:solidFill>
                <a:srgbClr val="FF0000"/>
              </a:solidFill>
            </a:endParaRPr>
          </a:p>
        </p:txBody>
      </p:sp>
      <p:sp>
        <p:nvSpPr>
          <p:cNvPr id="77" name="TextBox 76">
            <a:extLst>
              <a:ext uri="{FF2B5EF4-FFF2-40B4-BE49-F238E27FC236}">
                <a16:creationId xmlns:a16="http://schemas.microsoft.com/office/drawing/2014/main" id="{A6947B86-C56B-1D39-7F9B-AE0733A2272A}"/>
              </a:ext>
            </a:extLst>
          </p:cNvPr>
          <p:cNvSpPr txBox="1"/>
          <p:nvPr/>
        </p:nvSpPr>
        <p:spPr>
          <a:xfrm>
            <a:off x="7271974" y="5286465"/>
            <a:ext cx="424027" cy="369332"/>
          </a:xfrm>
          <a:prstGeom prst="rect">
            <a:avLst/>
          </a:prstGeom>
          <a:noFill/>
        </p:spPr>
        <p:txBody>
          <a:bodyPr wrap="none" rtlCol="0">
            <a:spAutoFit/>
          </a:bodyPr>
          <a:lstStyle/>
          <a:p>
            <a:r>
              <a:rPr lang="en-US"/>
              <a:t>11</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7893667" y="5042516"/>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Multiplication Sign 3">
            <a:extLst>
              <a:ext uri="{FF2B5EF4-FFF2-40B4-BE49-F238E27FC236}">
                <a16:creationId xmlns:a16="http://schemas.microsoft.com/office/drawing/2014/main" id="{E165AAD8-95E4-8181-8F05-E8DF5D0D2B34}"/>
              </a:ext>
            </a:extLst>
          </p:cNvPr>
          <p:cNvSpPr/>
          <p:nvPr/>
        </p:nvSpPr>
        <p:spPr>
          <a:xfrm>
            <a:off x="6499054" y="290043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Multiplication Sign 71">
            <a:extLst>
              <a:ext uri="{FF2B5EF4-FFF2-40B4-BE49-F238E27FC236}">
                <a16:creationId xmlns:a16="http://schemas.microsoft.com/office/drawing/2014/main" id="{39CB0CFA-6BA9-99DC-1CD8-8B3BA0853FD6}"/>
              </a:ext>
            </a:extLst>
          </p:cNvPr>
          <p:cNvSpPr/>
          <p:nvPr/>
        </p:nvSpPr>
        <p:spPr>
          <a:xfrm>
            <a:off x="8326549" y="294335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Multiplication Sign 72">
            <a:extLst>
              <a:ext uri="{FF2B5EF4-FFF2-40B4-BE49-F238E27FC236}">
                <a16:creationId xmlns:a16="http://schemas.microsoft.com/office/drawing/2014/main" id="{5F8452BA-87A9-5E8D-5107-EB0A7AFCAE67}"/>
              </a:ext>
            </a:extLst>
          </p:cNvPr>
          <p:cNvSpPr/>
          <p:nvPr/>
        </p:nvSpPr>
        <p:spPr>
          <a:xfrm>
            <a:off x="11283632" y="2952920"/>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Multiplication Sign 78">
            <a:extLst>
              <a:ext uri="{FF2B5EF4-FFF2-40B4-BE49-F238E27FC236}">
                <a16:creationId xmlns:a16="http://schemas.microsoft.com/office/drawing/2014/main" id="{56DEF4C8-B389-A5ED-50AB-DA3D5F669412}"/>
              </a:ext>
            </a:extLst>
          </p:cNvPr>
          <p:cNvSpPr/>
          <p:nvPr/>
        </p:nvSpPr>
        <p:spPr>
          <a:xfrm>
            <a:off x="8641884" y="3829753"/>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Multiplication Sign 79">
            <a:extLst>
              <a:ext uri="{FF2B5EF4-FFF2-40B4-BE49-F238E27FC236}">
                <a16:creationId xmlns:a16="http://schemas.microsoft.com/office/drawing/2014/main" id="{87C78F5C-C337-1AA4-AF5A-B03B32F67B4B}"/>
              </a:ext>
            </a:extLst>
          </p:cNvPr>
          <p:cNvSpPr/>
          <p:nvPr/>
        </p:nvSpPr>
        <p:spPr>
          <a:xfrm>
            <a:off x="9993385" y="3855931"/>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Multiplication Sign 80">
            <a:extLst>
              <a:ext uri="{FF2B5EF4-FFF2-40B4-BE49-F238E27FC236}">
                <a16:creationId xmlns:a16="http://schemas.microsoft.com/office/drawing/2014/main" id="{A589A236-0363-A97B-6BC1-787472246EE3}"/>
              </a:ext>
            </a:extLst>
          </p:cNvPr>
          <p:cNvSpPr/>
          <p:nvPr/>
        </p:nvSpPr>
        <p:spPr>
          <a:xfrm>
            <a:off x="6738272" y="461525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08666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4542-0654-F22C-E536-772A9B5C1B36}"/>
              </a:ext>
            </a:extLst>
          </p:cNvPr>
          <p:cNvSpPr>
            <a:spLocks noGrp="1"/>
          </p:cNvSpPr>
          <p:nvPr>
            <p:ph type="title"/>
          </p:nvPr>
        </p:nvSpPr>
        <p:spPr/>
        <p:txBody>
          <a:bodyPr/>
          <a:lstStyle/>
          <a:p>
            <a:r>
              <a:rPr lang="en-US"/>
              <a:t>Traveling Salesman Problem</a:t>
            </a:r>
            <a:endParaRPr lang="en-SG"/>
          </a:p>
        </p:txBody>
      </p:sp>
      <p:sp>
        <p:nvSpPr>
          <p:cNvPr id="3" name="Content Placeholder 2">
            <a:extLst>
              <a:ext uri="{FF2B5EF4-FFF2-40B4-BE49-F238E27FC236}">
                <a16:creationId xmlns:a16="http://schemas.microsoft.com/office/drawing/2014/main" id="{D7E78FD1-AF6C-DD52-CA12-BA2A183495CD}"/>
              </a:ext>
            </a:extLst>
          </p:cNvPr>
          <p:cNvSpPr>
            <a:spLocks noGrp="1"/>
          </p:cNvSpPr>
          <p:nvPr>
            <p:ph sz="half" idx="1"/>
          </p:nvPr>
        </p:nvSpPr>
        <p:spPr/>
        <p:txBody>
          <a:bodyPr/>
          <a:lstStyle/>
          <a:p>
            <a:r>
              <a:rPr lang="en-US" sz="2600" err="1"/>
              <a:t>Nếu</a:t>
            </a:r>
            <a:r>
              <a:rPr lang="en-US" sz="2600"/>
              <a:t> </a:t>
            </a:r>
            <a:r>
              <a:rPr lang="en-US" sz="2600" err="1"/>
              <a:t>tìm</a:t>
            </a:r>
            <a:r>
              <a:rPr lang="en-US" sz="2600"/>
              <a:t> </a:t>
            </a:r>
            <a:r>
              <a:rPr lang="en-US" sz="2600" err="1"/>
              <a:t>được</a:t>
            </a:r>
            <a:r>
              <a:rPr lang="en-US" sz="2600"/>
              <a:t> </a:t>
            </a:r>
            <a:r>
              <a:rPr lang="en-US" sz="2600" err="1"/>
              <a:t>nhánh</a:t>
            </a:r>
            <a:r>
              <a:rPr lang="en-US" sz="2600"/>
              <a:t> </a:t>
            </a:r>
            <a:r>
              <a:rPr lang="en-US" sz="2600" err="1"/>
              <a:t>có</a:t>
            </a:r>
            <a:r>
              <a:rPr lang="en-US" sz="2600"/>
              <a:t> chi </a:t>
            </a:r>
            <a:r>
              <a:rPr lang="en-US" sz="2600" err="1"/>
              <a:t>phí</a:t>
            </a:r>
            <a:r>
              <a:rPr lang="en-US" sz="2600"/>
              <a:t> </a:t>
            </a:r>
            <a:r>
              <a:rPr lang="en-US" sz="2600" err="1"/>
              <a:t>thấp</a:t>
            </a:r>
            <a:r>
              <a:rPr lang="en-US" sz="2600"/>
              <a:t> </a:t>
            </a:r>
            <a:r>
              <a:rPr lang="en-US" sz="2600" err="1"/>
              <a:t>hơn</a:t>
            </a:r>
            <a:r>
              <a:rPr lang="en-US" sz="2600"/>
              <a:t>, ta </a:t>
            </a:r>
            <a:r>
              <a:rPr lang="en-US" sz="2600" err="1"/>
              <a:t>cập</a:t>
            </a:r>
            <a:r>
              <a:rPr lang="en-US" sz="2600"/>
              <a:t> </a:t>
            </a:r>
            <a:r>
              <a:rPr lang="en-US" sz="2600" err="1"/>
              <a:t>nhật</a:t>
            </a:r>
            <a:r>
              <a:rPr lang="en-US" sz="2600"/>
              <a:t> </a:t>
            </a:r>
            <a:r>
              <a:rPr lang="en-US" sz="2600" err="1"/>
              <a:t>giá</a:t>
            </a:r>
            <a:r>
              <a:rPr lang="en-US" sz="2600"/>
              <a:t> </a:t>
            </a:r>
            <a:r>
              <a:rPr lang="en-US" sz="2600" err="1"/>
              <a:t>trị</a:t>
            </a:r>
            <a:r>
              <a:rPr lang="en-US" sz="2600"/>
              <a:t> </a:t>
            </a:r>
            <a:r>
              <a:rPr lang="en-US" sz="2600" err="1"/>
              <a:t>của</a:t>
            </a:r>
            <a:r>
              <a:rPr lang="en-US" sz="2600"/>
              <a:t> Upper Bound </a:t>
            </a:r>
            <a:r>
              <a:rPr lang="en-US" sz="2600" err="1"/>
              <a:t>bằng</a:t>
            </a:r>
            <a:r>
              <a:rPr lang="en-US" sz="2600"/>
              <a:t> </a:t>
            </a:r>
            <a:r>
              <a:rPr lang="en-US" sz="2600" err="1"/>
              <a:t>giá</a:t>
            </a:r>
            <a:r>
              <a:rPr lang="en-US" sz="2600"/>
              <a:t> </a:t>
            </a:r>
            <a:r>
              <a:rPr lang="en-US" sz="2600" err="1"/>
              <a:t>trị</a:t>
            </a:r>
            <a:r>
              <a:rPr lang="en-US" sz="2600"/>
              <a:t> chi </a:t>
            </a:r>
            <a:r>
              <a:rPr lang="en-US" sz="2600" err="1"/>
              <a:t>phí</a:t>
            </a:r>
            <a:r>
              <a:rPr lang="en-US" sz="2600"/>
              <a:t> </a:t>
            </a:r>
            <a:r>
              <a:rPr lang="en-US" sz="2600" err="1"/>
              <a:t>của</a:t>
            </a:r>
            <a:r>
              <a:rPr lang="en-US" sz="2600"/>
              <a:t> </a:t>
            </a:r>
            <a:r>
              <a:rPr lang="en-US" sz="2600" err="1"/>
              <a:t>lời</a:t>
            </a:r>
            <a:r>
              <a:rPr lang="en-US" sz="2600"/>
              <a:t> </a:t>
            </a:r>
            <a:r>
              <a:rPr lang="en-US" sz="2600" err="1"/>
              <a:t>giải</a:t>
            </a:r>
            <a:r>
              <a:rPr lang="en-US" sz="2600"/>
              <a:t> </a:t>
            </a:r>
            <a:r>
              <a:rPr lang="en-US" sz="2600" err="1"/>
              <a:t>đó</a:t>
            </a:r>
            <a:r>
              <a:rPr lang="en-US" sz="2600"/>
              <a:t>.</a:t>
            </a:r>
          </a:p>
          <a:p>
            <a:r>
              <a:rPr lang="en-US" sz="2600" err="1">
                <a:solidFill>
                  <a:srgbClr val="FF0000"/>
                </a:solidFill>
              </a:rPr>
              <a:t>Tiếp</a:t>
            </a:r>
            <a:r>
              <a:rPr lang="en-US" sz="2600">
                <a:solidFill>
                  <a:srgbClr val="FF0000"/>
                </a:solidFill>
              </a:rPr>
              <a:t> </a:t>
            </a:r>
            <a:r>
              <a:rPr lang="en-US" sz="2600" err="1">
                <a:solidFill>
                  <a:srgbClr val="FF0000"/>
                </a:solidFill>
              </a:rPr>
              <a:t>tục</a:t>
            </a:r>
            <a:r>
              <a:rPr lang="en-US" sz="2600">
                <a:solidFill>
                  <a:srgbClr val="FF0000"/>
                </a:solidFill>
              </a:rPr>
              <a:t> </a:t>
            </a:r>
            <a:r>
              <a:rPr lang="en-US" sz="2600" err="1">
                <a:solidFill>
                  <a:srgbClr val="FF0000"/>
                </a:solidFill>
              </a:rPr>
              <a:t>cho</a:t>
            </a:r>
            <a:r>
              <a:rPr lang="en-US" sz="2600">
                <a:solidFill>
                  <a:srgbClr val="FF0000"/>
                </a:solidFill>
              </a:rPr>
              <a:t> </a:t>
            </a:r>
            <a:r>
              <a:rPr lang="en-US" sz="2600" err="1">
                <a:solidFill>
                  <a:srgbClr val="FF0000"/>
                </a:solidFill>
              </a:rPr>
              <a:t>đến</a:t>
            </a:r>
            <a:r>
              <a:rPr lang="en-US" sz="2600">
                <a:solidFill>
                  <a:srgbClr val="FF0000"/>
                </a:solidFill>
              </a:rPr>
              <a:t> </a:t>
            </a:r>
            <a:r>
              <a:rPr lang="en-US" sz="2600" err="1">
                <a:solidFill>
                  <a:srgbClr val="FF0000"/>
                </a:solidFill>
              </a:rPr>
              <a:t>khi</a:t>
            </a:r>
            <a:r>
              <a:rPr lang="en-US" sz="2600">
                <a:solidFill>
                  <a:srgbClr val="FF0000"/>
                </a:solidFill>
              </a:rPr>
              <a:t> </a:t>
            </a:r>
            <a:r>
              <a:rPr lang="en-US" sz="2600" err="1">
                <a:solidFill>
                  <a:srgbClr val="FF0000"/>
                </a:solidFill>
              </a:rPr>
              <a:t>các</a:t>
            </a:r>
            <a:r>
              <a:rPr lang="en-US" sz="2600">
                <a:solidFill>
                  <a:srgbClr val="FF0000"/>
                </a:solidFill>
              </a:rPr>
              <a:t> node </a:t>
            </a:r>
            <a:r>
              <a:rPr lang="en-US" sz="2600" err="1">
                <a:solidFill>
                  <a:srgbClr val="FF0000"/>
                </a:solidFill>
              </a:rPr>
              <a:t>lá</a:t>
            </a:r>
            <a:r>
              <a:rPr lang="en-US" sz="2600">
                <a:solidFill>
                  <a:srgbClr val="FF0000"/>
                </a:solidFill>
              </a:rPr>
              <a:t> </a:t>
            </a:r>
            <a:r>
              <a:rPr lang="en-US" sz="2600" err="1">
                <a:solidFill>
                  <a:srgbClr val="FF0000"/>
                </a:solidFill>
              </a:rPr>
              <a:t>đều</a:t>
            </a:r>
            <a:r>
              <a:rPr lang="en-US" sz="2600">
                <a:solidFill>
                  <a:srgbClr val="FF0000"/>
                </a:solidFill>
              </a:rPr>
              <a:t> </a:t>
            </a:r>
            <a:r>
              <a:rPr lang="en-US" sz="2600" err="1">
                <a:solidFill>
                  <a:srgbClr val="FF0000"/>
                </a:solidFill>
              </a:rPr>
              <a:t>là</a:t>
            </a:r>
            <a:r>
              <a:rPr lang="en-US" sz="2600">
                <a:solidFill>
                  <a:srgbClr val="FF0000"/>
                </a:solidFill>
              </a:rPr>
              <a:t> Dead-node (</a:t>
            </a:r>
            <a:r>
              <a:rPr lang="en-US" sz="2600" err="1">
                <a:solidFill>
                  <a:srgbClr val="FF0000"/>
                </a:solidFill>
              </a:rPr>
              <a:t>là</a:t>
            </a:r>
            <a:r>
              <a:rPr lang="en-US" sz="2600">
                <a:solidFill>
                  <a:srgbClr val="FF0000"/>
                </a:solidFill>
              </a:rPr>
              <a:t> node </a:t>
            </a:r>
            <a:r>
              <a:rPr lang="en-US" sz="2600" err="1">
                <a:solidFill>
                  <a:srgbClr val="FF0000"/>
                </a:solidFill>
              </a:rPr>
              <a:t>lời</a:t>
            </a:r>
            <a:r>
              <a:rPr lang="en-US" sz="2600">
                <a:solidFill>
                  <a:srgbClr val="FF0000"/>
                </a:solidFill>
              </a:rPr>
              <a:t> </a:t>
            </a:r>
            <a:r>
              <a:rPr lang="en-US" sz="2600" err="1">
                <a:solidFill>
                  <a:srgbClr val="FF0000"/>
                </a:solidFill>
              </a:rPr>
              <a:t>giải</a:t>
            </a:r>
            <a:r>
              <a:rPr lang="en-US" sz="2600">
                <a:solidFill>
                  <a:srgbClr val="FF0000"/>
                </a:solidFill>
              </a:rPr>
              <a:t> </a:t>
            </a:r>
            <a:r>
              <a:rPr lang="en-US" sz="2600" err="1">
                <a:solidFill>
                  <a:srgbClr val="FF0000"/>
                </a:solidFill>
              </a:rPr>
              <a:t>hoặc</a:t>
            </a:r>
            <a:r>
              <a:rPr lang="en-US" sz="2600">
                <a:solidFill>
                  <a:srgbClr val="FF0000"/>
                </a:solidFill>
              </a:rPr>
              <a:t> node </a:t>
            </a:r>
            <a:r>
              <a:rPr lang="en-US" sz="2600" err="1">
                <a:solidFill>
                  <a:srgbClr val="FF0000"/>
                </a:solidFill>
              </a:rPr>
              <a:t>đã</a:t>
            </a:r>
            <a:r>
              <a:rPr lang="en-US" sz="2600">
                <a:solidFill>
                  <a:srgbClr val="FF0000"/>
                </a:solidFill>
              </a:rPr>
              <a:t> </a:t>
            </a:r>
            <a:r>
              <a:rPr lang="en-US" sz="2600" err="1">
                <a:solidFill>
                  <a:srgbClr val="FF0000"/>
                </a:solidFill>
              </a:rPr>
              <a:t>bị</a:t>
            </a:r>
            <a:r>
              <a:rPr lang="en-US" sz="2600">
                <a:solidFill>
                  <a:srgbClr val="FF0000"/>
                </a:solidFill>
              </a:rPr>
              <a:t> </a:t>
            </a:r>
            <a:r>
              <a:rPr lang="en-US" sz="2600" err="1">
                <a:solidFill>
                  <a:srgbClr val="FF0000"/>
                </a:solidFill>
              </a:rPr>
              <a:t>lược</a:t>
            </a:r>
            <a:r>
              <a:rPr lang="en-US" sz="2600">
                <a:solidFill>
                  <a:srgbClr val="FF0000"/>
                </a:solidFill>
              </a:rPr>
              <a:t> </a:t>
            </a:r>
            <a:r>
              <a:rPr lang="en-US" sz="2600" err="1">
                <a:solidFill>
                  <a:srgbClr val="FF0000"/>
                </a:solidFill>
              </a:rPr>
              <a:t>bỏ</a:t>
            </a:r>
            <a:r>
              <a:rPr lang="en-US" sz="2600">
                <a:solidFill>
                  <a:srgbClr val="FF0000"/>
                </a:solidFill>
              </a:rPr>
              <a:t>)</a:t>
            </a:r>
          </a:p>
          <a:p>
            <a:r>
              <a:rPr lang="en-US" sz="2600" err="1"/>
              <a:t>Lời</a:t>
            </a:r>
            <a:r>
              <a:rPr lang="en-US" sz="2600"/>
              <a:t> </a:t>
            </a:r>
            <a:r>
              <a:rPr lang="en-US" sz="2600" err="1"/>
              <a:t>giải</a:t>
            </a:r>
            <a:r>
              <a:rPr lang="en-US" sz="2600"/>
              <a:t> </a:t>
            </a:r>
            <a:r>
              <a:rPr lang="en-US" sz="2600" err="1"/>
              <a:t>tối</a:t>
            </a:r>
            <a:r>
              <a:rPr lang="en-US" sz="2600"/>
              <a:t> </a:t>
            </a:r>
            <a:r>
              <a:rPr lang="en-US" sz="2600" err="1"/>
              <a:t>ưu</a:t>
            </a:r>
            <a:r>
              <a:rPr lang="en-US" sz="2600"/>
              <a:t> </a:t>
            </a:r>
            <a:r>
              <a:rPr lang="en-US" sz="2600" err="1"/>
              <a:t>là</a:t>
            </a:r>
            <a:r>
              <a:rPr lang="en-US" sz="2600"/>
              <a:t> </a:t>
            </a:r>
            <a:r>
              <a:rPr lang="en-US" sz="2600" err="1"/>
              <a:t>lời</a:t>
            </a:r>
            <a:r>
              <a:rPr lang="en-US" sz="2600"/>
              <a:t> </a:t>
            </a:r>
            <a:r>
              <a:rPr lang="en-US" sz="2600" err="1"/>
              <a:t>giải</a:t>
            </a:r>
            <a:r>
              <a:rPr lang="en-US" sz="2600"/>
              <a:t> </a:t>
            </a:r>
            <a:r>
              <a:rPr lang="en-US" sz="2600" err="1"/>
              <a:t>có</a:t>
            </a:r>
            <a:r>
              <a:rPr lang="en-US" sz="2600"/>
              <a:t> chi </a:t>
            </a:r>
            <a:r>
              <a:rPr lang="en-US" sz="2600" err="1"/>
              <a:t>phí</a:t>
            </a:r>
            <a:r>
              <a:rPr lang="en-US" sz="2600"/>
              <a:t> </a:t>
            </a:r>
            <a:r>
              <a:rPr lang="en-US" sz="2600" err="1"/>
              <a:t>thấp</a:t>
            </a:r>
            <a:r>
              <a:rPr lang="en-US" sz="2600"/>
              <a:t> </a:t>
            </a:r>
            <a:r>
              <a:rPr lang="en-US" sz="2600" err="1"/>
              <a:t>nhất</a:t>
            </a:r>
            <a:r>
              <a:rPr lang="en-US" sz="2600"/>
              <a:t> </a:t>
            </a:r>
            <a:r>
              <a:rPr lang="en-US" sz="2600" err="1"/>
              <a:t>sau</a:t>
            </a:r>
            <a:r>
              <a:rPr lang="en-US" sz="2600"/>
              <a:t> </a:t>
            </a:r>
            <a:r>
              <a:rPr lang="en-US" sz="2600" err="1"/>
              <a:t>khi</a:t>
            </a:r>
            <a:r>
              <a:rPr lang="en-US" sz="2600"/>
              <a:t> </a:t>
            </a:r>
            <a:r>
              <a:rPr lang="en-US" sz="2600" err="1"/>
              <a:t>kết</a:t>
            </a:r>
            <a:r>
              <a:rPr lang="en-US" sz="2600"/>
              <a:t> </a:t>
            </a:r>
            <a:r>
              <a:rPr lang="en-US" sz="2600" err="1"/>
              <a:t>thúc</a:t>
            </a:r>
            <a:r>
              <a:rPr lang="en-US" sz="2600"/>
              <a:t> </a:t>
            </a:r>
            <a:r>
              <a:rPr lang="en-US" sz="2600" err="1"/>
              <a:t>thuật</a:t>
            </a:r>
            <a:r>
              <a:rPr lang="en-US" sz="2600"/>
              <a:t> </a:t>
            </a:r>
            <a:r>
              <a:rPr lang="en-US" sz="2600" err="1"/>
              <a:t>toán</a:t>
            </a:r>
            <a:endParaRPr lang="en-US" sz="2600"/>
          </a:p>
        </p:txBody>
      </p:sp>
      <p:sp>
        <p:nvSpPr>
          <p:cNvPr id="22" name="Oval 21">
            <a:extLst>
              <a:ext uri="{FF2B5EF4-FFF2-40B4-BE49-F238E27FC236}">
                <a16:creationId xmlns:a16="http://schemas.microsoft.com/office/drawing/2014/main" id="{C7B1D2F3-5CCC-A6AB-0772-36E60DCAD51A}"/>
              </a:ext>
            </a:extLst>
          </p:cNvPr>
          <p:cNvSpPr/>
          <p:nvPr/>
        </p:nvSpPr>
        <p:spPr>
          <a:xfrm>
            <a:off x="8760758" y="173226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2135F42-10DF-E738-3458-14413B1BA201}"/>
              </a:ext>
            </a:extLst>
          </p:cNvPr>
          <p:cNvSpPr txBox="1"/>
          <p:nvPr/>
        </p:nvSpPr>
        <p:spPr>
          <a:xfrm>
            <a:off x="8836925" y="1788235"/>
            <a:ext cx="338554" cy="369332"/>
          </a:xfrm>
          <a:prstGeom prst="rect">
            <a:avLst/>
          </a:prstGeom>
          <a:noFill/>
        </p:spPr>
        <p:txBody>
          <a:bodyPr wrap="none" rtlCol="0">
            <a:spAutoFit/>
          </a:bodyPr>
          <a:lstStyle/>
          <a:p>
            <a:r>
              <a:rPr lang="en-US"/>
              <a:t>A</a:t>
            </a:r>
            <a:endParaRPr lang="en-SG"/>
          </a:p>
        </p:txBody>
      </p:sp>
      <p:sp>
        <p:nvSpPr>
          <p:cNvPr id="24" name="TextBox 23">
            <a:extLst>
              <a:ext uri="{FF2B5EF4-FFF2-40B4-BE49-F238E27FC236}">
                <a16:creationId xmlns:a16="http://schemas.microsoft.com/office/drawing/2014/main" id="{A26D1C65-6BD7-F5EF-DE87-BC0894C84731}"/>
              </a:ext>
            </a:extLst>
          </p:cNvPr>
          <p:cNvSpPr txBox="1"/>
          <p:nvPr/>
        </p:nvSpPr>
        <p:spPr>
          <a:xfrm>
            <a:off x="9311318" y="1511236"/>
            <a:ext cx="1005403" cy="461665"/>
          </a:xfrm>
          <a:prstGeom prst="rect">
            <a:avLst/>
          </a:prstGeom>
          <a:noFill/>
        </p:spPr>
        <p:txBody>
          <a:bodyPr wrap="none" rtlCol="0">
            <a:spAutoFit/>
          </a:bodyPr>
          <a:lstStyle/>
          <a:p>
            <a:r>
              <a:rPr lang="en-US" sz="2000"/>
              <a:t>C</a:t>
            </a:r>
            <a:r>
              <a:rPr lang="en-US" sz="2400"/>
              <a:t> = </a:t>
            </a:r>
            <a:r>
              <a:rPr lang="en-US" sz="2000"/>
              <a:t>25</a:t>
            </a:r>
            <a:endParaRPr lang="en-SG" sz="2000"/>
          </a:p>
        </p:txBody>
      </p:sp>
      <p:cxnSp>
        <p:nvCxnSpPr>
          <p:cNvPr id="25" name="Straight Connector 24">
            <a:extLst>
              <a:ext uri="{FF2B5EF4-FFF2-40B4-BE49-F238E27FC236}">
                <a16:creationId xmlns:a16="http://schemas.microsoft.com/office/drawing/2014/main" id="{6725E8A5-3EFD-DE4B-1D8A-7B4D68C10DC4}"/>
              </a:ext>
            </a:extLst>
          </p:cNvPr>
          <p:cNvCxnSpPr>
            <a:cxnSpLocks/>
            <a:stCxn id="22" idx="4"/>
            <a:endCxn id="26" idx="0"/>
          </p:cNvCxnSpPr>
          <p:nvPr/>
        </p:nvCxnSpPr>
        <p:spPr>
          <a:xfrm flipH="1">
            <a:off x="6699567" y="2213533"/>
            <a:ext cx="2306635"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3BC0367-F8A8-9532-7814-02CADA34C102}"/>
              </a:ext>
            </a:extLst>
          </p:cNvPr>
          <p:cNvSpPr/>
          <p:nvPr/>
        </p:nvSpPr>
        <p:spPr>
          <a:xfrm>
            <a:off x="6454123"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559D90EF-515C-069B-A2B8-84E97E2EF8E7}"/>
              </a:ext>
            </a:extLst>
          </p:cNvPr>
          <p:cNvSpPr txBox="1"/>
          <p:nvPr/>
        </p:nvSpPr>
        <p:spPr>
          <a:xfrm>
            <a:off x="6530290" y="2952920"/>
            <a:ext cx="338554" cy="369332"/>
          </a:xfrm>
          <a:prstGeom prst="rect">
            <a:avLst/>
          </a:prstGeom>
          <a:noFill/>
        </p:spPr>
        <p:txBody>
          <a:bodyPr wrap="none" rtlCol="0">
            <a:spAutoFit/>
          </a:bodyPr>
          <a:lstStyle/>
          <a:p>
            <a:r>
              <a:rPr lang="en-US"/>
              <a:t>B</a:t>
            </a:r>
            <a:endParaRPr lang="en-SG"/>
          </a:p>
        </p:txBody>
      </p:sp>
      <p:sp>
        <p:nvSpPr>
          <p:cNvPr id="28" name="TextBox 27">
            <a:extLst>
              <a:ext uri="{FF2B5EF4-FFF2-40B4-BE49-F238E27FC236}">
                <a16:creationId xmlns:a16="http://schemas.microsoft.com/office/drawing/2014/main" id="{B21B3939-EE30-41AC-E676-3BA3FFFD1DCE}"/>
              </a:ext>
            </a:extLst>
          </p:cNvPr>
          <p:cNvSpPr txBox="1"/>
          <p:nvPr/>
        </p:nvSpPr>
        <p:spPr>
          <a:xfrm>
            <a:off x="7490720" y="2603528"/>
            <a:ext cx="946093" cy="400110"/>
          </a:xfrm>
          <a:prstGeom prst="rect">
            <a:avLst/>
          </a:prstGeom>
          <a:noFill/>
        </p:spPr>
        <p:txBody>
          <a:bodyPr wrap="none" rtlCol="0">
            <a:spAutoFit/>
          </a:bodyPr>
          <a:lstStyle/>
          <a:p>
            <a:r>
              <a:rPr lang="en-US" sz="2000"/>
              <a:t>C = 53</a:t>
            </a:r>
            <a:endParaRPr lang="en-SG" sz="2000"/>
          </a:p>
        </p:txBody>
      </p:sp>
      <p:sp>
        <p:nvSpPr>
          <p:cNvPr id="29" name="Oval 28">
            <a:extLst>
              <a:ext uri="{FF2B5EF4-FFF2-40B4-BE49-F238E27FC236}">
                <a16:creationId xmlns:a16="http://schemas.microsoft.com/office/drawing/2014/main" id="{3DA5414B-308E-5F68-AC0F-7DF188D8C5A0}"/>
              </a:ext>
            </a:extLst>
          </p:cNvPr>
          <p:cNvSpPr/>
          <p:nvPr/>
        </p:nvSpPr>
        <p:spPr>
          <a:xfrm>
            <a:off x="8256008" y="291120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7A6DBC1E-B1A4-7B91-87A3-BE1A1EC9A9BE}"/>
              </a:ext>
            </a:extLst>
          </p:cNvPr>
          <p:cNvSpPr txBox="1"/>
          <p:nvPr/>
        </p:nvSpPr>
        <p:spPr>
          <a:xfrm>
            <a:off x="8332175" y="2967174"/>
            <a:ext cx="351378" cy="369332"/>
          </a:xfrm>
          <a:prstGeom prst="rect">
            <a:avLst/>
          </a:prstGeom>
          <a:noFill/>
        </p:spPr>
        <p:txBody>
          <a:bodyPr wrap="none" rtlCol="0">
            <a:spAutoFit/>
          </a:bodyPr>
          <a:lstStyle/>
          <a:p>
            <a:r>
              <a:rPr lang="en-US"/>
              <a:t>C</a:t>
            </a:r>
            <a:endParaRPr lang="en-SG"/>
          </a:p>
        </p:txBody>
      </p:sp>
      <p:sp>
        <p:nvSpPr>
          <p:cNvPr id="31" name="TextBox 30">
            <a:extLst>
              <a:ext uri="{FF2B5EF4-FFF2-40B4-BE49-F238E27FC236}">
                <a16:creationId xmlns:a16="http://schemas.microsoft.com/office/drawing/2014/main" id="{290DFFAA-151B-A938-E593-80E29554B321}"/>
              </a:ext>
            </a:extLst>
          </p:cNvPr>
          <p:cNvSpPr txBox="1"/>
          <p:nvPr/>
        </p:nvSpPr>
        <p:spPr>
          <a:xfrm>
            <a:off x="9624789" y="2603528"/>
            <a:ext cx="946093" cy="400110"/>
          </a:xfrm>
          <a:prstGeom prst="rect">
            <a:avLst/>
          </a:prstGeom>
          <a:noFill/>
        </p:spPr>
        <p:txBody>
          <a:bodyPr wrap="none" rtlCol="0">
            <a:spAutoFit/>
          </a:bodyPr>
          <a:lstStyle/>
          <a:p>
            <a:r>
              <a:rPr lang="en-US" sz="2000"/>
              <a:t>C = 25</a:t>
            </a:r>
            <a:endParaRPr lang="en-SG" sz="2000"/>
          </a:p>
        </p:txBody>
      </p:sp>
      <p:sp>
        <p:nvSpPr>
          <p:cNvPr id="32" name="Oval 31">
            <a:extLst>
              <a:ext uri="{FF2B5EF4-FFF2-40B4-BE49-F238E27FC236}">
                <a16:creationId xmlns:a16="http://schemas.microsoft.com/office/drawing/2014/main" id="{C6E604E5-C137-50D3-A146-E8F4EB2D10B1}"/>
              </a:ext>
            </a:extLst>
          </p:cNvPr>
          <p:cNvSpPr/>
          <p:nvPr/>
        </p:nvSpPr>
        <p:spPr>
          <a:xfrm>
            <a:off x="9281882" y="28969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3BF7E31-136F-A97F-B03B-C408BF780D98}"/>
              </a:ext>
            </a:extLst>
          </p:cNvPr>
          <p:cNvSpPr txBox="1"/>
          <p:nvPr/>
        </p:nvSpPr>
        <p:spPr>
          <a:xfrm>
            <a:off x="9358049" y="2952920"/>
            <a:ext cx="351378" cy="369332"/>
          </a:xfrm>
          <a:prstGeom prst="rect">
            <a:avLst/>
          </a:prstGeom>
          <a:noFill/>
        </p:spPr>
        <p:txBody>
          <a:bodyPr wrap="none" rtlCol="0">
            <a:spAutoFit/>
          </a:bodyPr>
          <a:lstStyle/>
          <a:p>
            <a:r>
              <a:rPr lang="en-US"/>
              <a:t>D</a:t>
            </a:r>
            <a:endParaRPr lang="en-SG"/>
          </a:p>
        </p:txBody>
      </p:sp>
      <p:sp>
        <p:nvSpPr>
          <p:cNvPr id="34" name="TextBox 33">
            <a:extLst>
              <a:ext uri="{FF2B5EF4-FFF2-40B4-BE49-F238E27FC236}">
                <a16:creationId xmlns:a16="http://schemas.microsoft.com/office/drawing/2014/main" id="{B0C2F05F-E26B-CC6F-8E85-BE1A737D9401}"/>
              </a:ext>
            </a:extLst>
          </p:cNvPr>
          <p:cNvSpPr txBox="1"/>
          <p:nvPr/>
        </p:nvSpPr>
        <p:spPr>
          <a:xfrm>
            <a:off x="5691534" y="2523856"/>
            <a:ext cx="946093" cy="400110"/>
          </a:xfrm>
          <a:prstGeom prst="rect">
            <a:avLst/>
          </a:prstGeom>
          <a:noFill/>
        </p:spPr>
        <p:txBody>
          <a:bodyPr wrap="none" rtlCol="0">
            <a:spAutoFit/>
          </a:bodyPr>
          <a:lstStyle/>
          <a:p>
            <a:r>
              <a:rPr lang="en-US" sz="2000"/>
              <a:t>C = 35</a:t>
            </a:r>
            <a:endParaRPr lang="en-SG" sz="2000"/>
          </a:p>
        </p:txBody>
      </p:sp>
      <p:sp>
        <p:nvSpPr>
          <p:cNvPr id="35" name="Oval 34">
            <a:extLst>
              <a:ext uri="{FF2B5EF4-FFF2-40B4-BE49-F238E27FC236}">
                <a16:creationId xmlns:a16="http://schemas.microsoft.com/office/drawing/2014/main" id="{F72748A8-E8F9-B390-CF50-AA9C4D0FCE62}"/>
              </a:ext>
            </a:extLst>
          </p:cNvPr>
          <p:cNvSpPr/>
          <p:nvPr/>
        </p:nvSpPr>
        <p:spPr>
          <a:xfrm>
            <a:off x="11240272" y="292691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01223632-98BB-3391-7A62-923949A72ED2}"/>
              </a:ext>
            </a:extLst>
          </p:cNvPr>
          <p:cNvSpPr txBox="1"/>
          <p:nvPr/>
        </p:nvSpPr>
        <p:spPr>
          <a:xfrm>
            <a:off x="11316439" y="2982877"/>
            <a:ext cx="338554" cy="369332"/>
          </a:xfrm>
          <a:prstGeom prst="rect">
            <a:avLst/>
          </a:prstGeom>
          <a:noFill/>
        </p:spPr>
        <p:txBody>
          <a:bodyPr wrap="none" rtlCol="0">
            <a:spAutoFit/>
          </a:bodyPr>
          <a:lstStyle/>
          <a:p>
            <a:r>
              <a:rPr lang="en-US"/>
              <a:t>E</a:t>
            </a:r>
            <a:endParaRPr lang="en-SG"/>
          </a:p>
        </p:txBody>
      </p:sp>
      <p:sp>
        <p:nvSpPr>
          <p:cNvPr id="37" name="TextBox 36">
            <a:extLst>
              <a:ext uri="{FF2B5EF4-FFF2-40B4-BE49-F238E27FC236}">
                <a16:creationId xmlns:a16="http://schemas.microsoft.com/office/drawing/2014/main" id="{84371CAA-5C7C-225B-8586-8F07C3347E42}"/>
              </a:ext>
            </a:extLst>
          </p:cNvPr>
          <p:cNvSpPr txBox="1"/>
          <p:nvPr/>
        </p:nvSpPr>
        <p:spPr>
          <a:xfrm>
            <a:off x="11316439" y="2511098"/>
            <a:ext cx="875561" cy="400110"/>
          </a:xfrm>
          <a:prstGeom prst="rect">
            <a:avLst/>
          </a:prstGeom>
          <a:noFill/>
        </p:spPr>
        <p:txBody>
          <a:bodyPr wrap="none" rtlCol="0">
            <a:spAutoFit/>
          </a:bodyPr>
          <a:lstStyle/>
          <a:p>
            <a:r>
              <a:rPr lang="en-US" sz="2000"/>
              <a:t>C =31</a:t>
            </a:r>
            <a:endParaRPr lang="en-SG" sz="2000"/>
          </a:p>
        </p:txBody>
      </p:sp>
      <p:sp>
        <p:nvSpPr>
          <p:cNvPr id="38" name="TextBox 37">
            <a:extLst>
              <a:ext uri="{FF2B5EF4-FFF2-40B4-BE49-F238E27FC236}">
                <a16:creationId xmlns:a16="http://schemas.microsoft.com/office/drawing/2014/main" id="{4EF9523E-E225-0287-D149-07AA1DB14A02}"/>
              </a:ext>
            </a:extLst>
          </p:cNvPr>
          <p:cNvSpPr txBox="1"/>
          <p:nvPr/>
        </p:nvSpPr>
        <p:spPr>
          <a:xfrm>
            <a:off x="9315849" y="1209924"/>
            <a:ext cx="946093" cy="400110"/>
          </a:xfrm>
          <a:prstGeom prst="rect">
            <a:avLst/>
          </a:prstGeom>
          <a:noFill/>
        </p:spPr>
        <p:txBody>
          <a:bodyPr wrap="none" rtlCol="0">
            <a:spAutoFit/>
          </a:bodyPr>
          <a:lstStyle/>
          <a:p>
            <a:r>
              <a:rPr lang="en-US" sz="2000"/>
              <a:t>U = </a:t>
            </a:r>
            <a:r>
              <a:rPr lang="en-US" sz="2000" b="0" i="0">
                <a:solidFill>
                  <a:srgbClr val="FF0000"/>
                </a:solidFill>
                <a:latin typeface="+mj-lt"/>
              </a:rPr>
              <a:t>28</a:t>
            </a:r>
            <a:endParaRPr lang="en-US" sz="2000" b="0">
              <a:solidFill>
                <a:srgbClr val="FF0000"/>
              </a:solidFill>
            </a:endParaRPr>
          </a:p>
        </p:txBody>
      </p:sp>
      <p:cxnSp>
        <p:nvCxnSpPr>
          <p:cNvPr id="39" name="Straight Connector 38">
            <a:extLst>
              <a:ext uri="{FF2B5EF4-FFF2-40B4-BE49-F238E27FC236}">
                <a16:creationId xmlns:a16="http://schemas.microsoft.com/office/drawing/2014/main" id="{64A93E99-7631-823F-3D55-60EAF4FC188B}"/>
              </a:ext>
            </a:extLst>
          </p:cNvPr>
          <p:cNvCxnSpPr>
            <a:cxnSpLocks/>
            <a:stCxn id="22" idx="4"/>
            <a:endCxn id="29" idx="0"/>
          </p:cNvCxnSpPr>
          <p:nvPr/>
        </p:nvCxnSpPr>
        <p:spPr>
          <a:xfrm flipH="1">
            <a:off x="8501452" y="2213533"/>
            <a:ext cx="504750" cy="6976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F85BC1-E82E-FEAE-6AC4-BA8B71ED265C}"/>
              </a:ext>
            </a:extLst>
          </p:cNvPr>
          <p:cNvCxnSpPr>
            <a:cxnSpLocks/>
            <a:stCxn id="22" idx="4"/>
            <a:endCxn id="32" idx="0"/>
          </p:cNvCxnSpPr>
          <p:nvPr/>
        </p:nvCxnSpPr>
        <p:spPr>
          <a:xfrm>
            <a:off x="9006202" y="2213533"/>
            <a:ext cx="521124" cy="6834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347275-5022-3023-C3C8-26166846BE50}"/>
              </a:ext>
            </a:extLst>
          </p:cNvPr>
          <p:cNvCxnSpPr>
            <a:cxnSpLocks/>
            <a:stCxn id="22" idx="4"/>
            <a:endCxn id="35" idx="0"/>
          </p:cNvCxnSpPr>
          <p:nvPr/>
        </p:nvCxnSpPr>
        <p:spPr>
          <a:xfrm>
            <a:off x="9006202" y="2213533"/>
            <a:ext cx="2479514" cy="71337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6A5259-6C3B-DA5C-D83A-31E41FFAD062}"/>
              </a:ext>
            </a:extLst>
          </p:cNvPr>
          <p:cNvSpPr txBox="1"/>
          <p:nvPr/>
        </p:nvSpPr>
        <p:spPr>
          <a:xfrm>
            <a:off x="8456553" y="1631134"/>
            <a:ext cx="312906" cy="369332"/>
          </a:xfrm>
          <a:prstGeom prst="rect">
            <a:avLst/>
          </a:prstGeom>
          <a:noFill/>
        </p:spPr>
        <p:txBody>
          <a:bodyPr wrap="none" rtlCol="0">
            <a:spAutoFit/>
          </a:bodyPr>
          <a:lstStyle/>
          <a:p>
            <a:r>
              <a:rPr lang="en-US"/>
              <a:t>1</a:t>
            </a:r>
            <a:endParaRPr lang="en-SG"/>
          </a:p>
        </p:txBody>
      </p:sp>
      <p:sp>
        <p:nvSpPr>
          <p:cNvPr id="43" name="TextBox 42">
            <a:extLst>
              <a:ext uri="{FF2B5EF4-FFF2-40B4-BE49-F238E27FC236}">
                <a16:creationId xmlns:a16="http://schemas.microsoft.com/office/drawing/2014/main" id="{8D27B42E-737D-4BBD-E2E3-1C9921134DF6}"/>
              </a:ext>
            </a:extLst>
          </p:cNvPr>
          <p:cNvSpPr txBox="1"/>
          <p:nvPr/>
        </p:nvSpPr>
        <p:spPr>
          <a:xfrm>
            <a:off x="6050892" y="3038843"/>
            <a:ext cx="312906" cy="369332"/>
          </a:xfrm>
          <a:prstGeom prst="rect">
            <a:avLst/>
          </a:prstGeom>
          <a:noFill/>
        </p:spPr>
        <p:txBody>
          <a:bodyPr wrap="none" rtlCol="0">
            <a:spAutoFit/>
          </a:bodyPr>
          <a:lstStyle/>
          <a:p>
            <a:r>
              <a:rPr lang="en-US"/>
              <a:t>2</a:t>
            </a:r>
            <a:endParaRPr lang="en-SG"/>
          </a:p>
        </p:txBody>
      </p:sp>
      <p:sp>
        <p:nvSpPr>
          <p:cNvPr id="44" name="TextBox 43">
            <a:extLst>
              <a:ext uri="{FF2B5EF4-FFF2-40B4-BE49-F238E27FC236}">
                <a16:creationId xmlns:a16="http://schemas.microsoft.com/office/drawing/2014/main" id="{C93BC845-7A26-1147-A89B-5E39FF6E0656}"/>
              </a:ext>
            </a:extLst>
          </p:cNvPr>
          <p:cNvSpPr txBox="1"/>
          <p:nvPr/>
        </p:nvSpPr>
        <p:spPr>
          <a:xfrm>
            <a:off x="7861555" y="3046820"/>
            <a:ext cx="312906" cy="369332"/>
          </a:xfrm>
          <a:prstGeom prst="rect">
            <a:avLst/>
          </a:prstGeom>
          <a:noFill/>
        </p:spPr>
        <p:txBody>
          <a:bodyPr wrap="none" rtlCol="0">
            <a:spAutoFit/>
          </a:bodyPr>
          <a:lstStyle/>
          <a:p>
            <a:r>
              <a:rPr lang="en-US"/>
              <a:t>3</a:t>
            </a:r>
            <a:endParaRPr lang="en-SG"/>
          </a:p>
        </p:txBody>
      </p:sp>
      <p:sp>
        <p:nvSpPr>
          <p:cNvPr id="45" name="TextBox 44">
            <a:extLst>
              <a:ext uri="{FF2B5EF4-FFF2-40B4-BE49-F238E27FC236}">
                <a16:creationId xmlns:a16="http://schemas.microsoft.com/office/drawing/2014/main" id="{50A72839-68F4-B44B-523D-8E9B2F360EAB}"/>
              </a:ext>
            </a:extLst>
          </p:cNvPr>
          <p:cNvSpPr txBox="1"/>
          <p:nvPr/>
        </p:nvSpPr>
        <p:spPr>
          <a:xfrm>
            <a:off x="8987570" y="3034287"/>
            <a:ext cx="312906" cy="369332"/>
          </a:xfrm>
          <a:prstGeom prst="rect">
            <a:avLst/>
          </a:prstGeom>
          <a:noFill/>
        </p:spPr>
        <p:txBody>
          <a:bodyPr wrap="none" rtlCol="0">
            <a:spAutoFit/>
          </a:bodyPr>
          <a:lstStyle/>
          <a:p>
            <a:r>
              <a:rPr lang="en-US"/>
              <a:t>4</a:t>
            </a:r>
            <a:endParaRPr lang="en-SG"/>
          </a:p>
        </p:txBody>
      </p:sp>
      <p:sp>
        <p:nvSpPr>
          <p:cNvPr id="46" name="TextBox 45">
            <a:extLst>
              <a:ext uri="{FF2B5EF4-FFF2-40B4-BE49-F238E27FC236}">
                <a16:creationId xmlns:a16="http://schemas.microsoft.com/office/drawing/2014/main" id="{BF982932-88ED-51D0-05D0-B91E008842E7}"/>
              </a:ext>
            </a:extLst>
          </p:cNvPr>
          <p:cNvSpPr txBox="1"/>
          <p:nvPr/>
        </p:nvSpPr>
        <p:spPr>
          <a:xfrm>
            <a:off x="10864023" y="3023140"/>
            <a:ext cx="312906" cy="369332"/>
          </a:xfrm>
          <a:prstGeom prst="rect">
            <a:avLst/>
          </a:prstGeom>
          <a:noFill/>
        </p:spPr>
        <p:txBody>
          <a:bodyPr wrap="none" rtlCol="0">
            <a:spAutoFit/>
          </a:bodyPr>
          <a:lstStyle/>
          <a:p>
            <a:r>
              <a:rPr lang="en-US"/>
              <a:t>5</a:t>
            </a:r>
            <a:endParaRPr lang="en-SG"/>
          </a:p>
        </p:txBody>
      </p:sp>
      <p:sp>
        <p:nvSpPr>
          <p:cNvPr id="47" name="Oval 46">
            <a:extLst>
              <a:ext uri="{FF2B5EF4-FFF2-40B4-BE49-F238E27FC236}">
                <a16:creationId xmlns:a16="http://schemas.microsoft.com/office/drawing/2014/main" id="{48E46A60-D2EC-5E04-A80C-B33AE1EC2545}"/>
              </a:ext>
            </a:extLst>
          </p:cNvPr>
          <p:cNvSpPr/>
          <p:nvPr/>
        </p:nvSpPr>
        <p:spPr>
          <a:xfrm>
            <a:off x="7561044"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D99BE546-0E11-C216-1F33-4B23C703035B}"/>
              </a:ext>
            </a:extLst>
          </p:cNvPr>
          <p:cNvSpPr txBox="1"/>
          <p:nvPr/>
        </p:nvSpPr>
        <p:spPr>
          <a:xfrm>
            <a:off x="7637211" y="3860318"/>
            <a:ext cx="338554" cy="369332"/>
          </a:xfrm>
          <a:prstGeom prst="rect">
            <a:avLst/>
          </a:prstGeom>
          <a:noFill/>
        </p:spPr>
        <p:txBody>
          <a:bodyPr wrap="none" rtlCol="0">
            <a:spAutoFit/>
          </a:bodyPr>
          <a:lstStyle/>
          <a:p>
            <a:r>
              <a:rPr lang="en-US"/>
              <a:t>B</a:t>
            </a:r>
            <a:endParaRPr lang="en-SG"/>
          </a:p>
        </p:txBody>
      </p:sp>
      <p:sp>
        <p:nvSpPr>
          <p:cNvPr id="49" name="TextBox 48">
            <a:extLst>
              <a:ext uri="{FF2B5EF4-FFF2-40B4-BE49-F238E27FC236}">
                <a16:creationId xmlns:a16="http://schemas.microsoft.com/office/drawing/2014/main" id="{BAD5C5BD-C33C-3321-F60C-A5A0DEB10114}"/>
              </a:ext>
            </a:extLst>
          </p:cNvPr>
          <p:cNvSpPr txBox="1"/>
          <p:nvPr/>
        </p:nvSpPr>
        <p:spPr>
          <a:xfrm>
            <a:off x="6953986" y="3409177"/>
            <a:ext cx="946093" cy="400110"/>
          </a:xfrm>
          <a:prstGeom prst="rect">
            <a:avLst/>
          </a:prstGeom>
          <a:noFill/>
        </p:spPr>
        <p:txBody>
          <a:bodyPr wrap="none" rtlCol="0">
            <a:spAutoFit/>
          </a:bodyPr>
          <a:lstStyle/>
          <a:p>
            <a:r>
              <a:rPr lang="en-US" sz="2000"/>
              <a:t>C = 28</a:t>
            </a:r>
            <a:endParaRPr lang="en-SG" sz="2000"/>
          </a:p>
        </p:txBody>
      </p:sp>
      <p:sp>
        <p:nvSpPr>
          <p:cNvPr id="50" name="TextBox 49">
            <a:extLst>
              <a:ext uri="{FF2B5EF4-FFF2-40B4-BE49-F238E27FC236}">
                <a16:creationId xmlns:a16="http://schemas.microsoft.com/office/drawing/2014/main" id="{22287D12-9CCC-001D-B8CE-BBB1B5E2E686}"/>
              </a:ext>
            </a:extLst>
          </p:cNvPr>
          <p:cNvSpPr txBox="1"/>
          <p:nvPr/>
        </p:nvSpPr>
        <p:spPr>
          <a:xfrm>
            <a:off x="7184795" y="3900581"/>
            <a:ext cx="312906" cy="369332"/>
          </a:xfrm>
          <a:prstGeom prst="rect">
            <a:avLst/>
          </a:prstGeom>
          <a:noFill/>
        </p:spPr>
        <p:txBody>
          <a:bodyPr wrap="none" rtlCol="0">
            <a:spAutoFit/>
          </a:bodyPr>
          <a:lstStyle/>
          <a:p>
            <a:r>
              <a:rPr lang="en-US"/>
              <a:t>6</a:t>
            </a:r>
            <a:endParaRPr lang="en-SG"/>
          </a:p>
        </p:txBody>
      </p:sp>
      <p:sp>
        <p:nvSpPr>
          <p:cNvPr id="51" name="Oval 50">
            <a:extLst>
              <a:ext uri="{FF2B5EF4-FFF2-40B4-BE49-F238E27FC236}">
                <a16:creationId xmlns:a16="http://schemas.microsoft.com/office/drawing/2014/main" id="{CB1508FE-958D-91CA-903C-8D1A18609845}"/>
              </a:ext>
            </a:extLst>
          </p:cNvPr>
          <p:cNvSpPr/>
          <p:nvPr/>
        </p:nvSpPr>
        <p:spPr>
          <a:xfrm>
            <a:off x="8563419" y="38043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AC276EB-076F-4878-A6C0-917FD0EA893A}"/>
              </a:ext>
            </a:extLst>
          </p:cNvPr>
          <p:cNvSpPr txBox="1"/>
          <p:nvPr/>
        </p:nvSpPr>
        <p:spPr>
          <a:xfrm>
            <a:off x="8639586" y="3860318"/>
            <a:ext cx="351378" cy="369332"/>
          </a:xfrm>
          <a:prstGeom prst="rect">
            <a:avLst/>
          </a:prstGeom>
          <a:noFill/>
        </p:spPr>
        <p:txBody>
          <a:bodyPr wrap="none" rtlCol="0">
            <a:spAutoFit/>
          </a:bodyPr>
          <a:lstStyle/>
          <a:p>
            <a:r>
              <a:rPr lang="en-US"/>
              <a:t>C</a:t>
            </a:r>
            <a:endParaRPr lang="en-SG"/>
          </a:p>
        </p:txBody>
      </p:sp>
      <p:sp>
        <p:nvSpPr>
          <p:cNvPr id="53" name="TextBox 52">
            <a:extLst>
              <a:ext uri="{FF2B5EF4-FFF2-40B4-BE49-F238E27FC236}">
                <a16:creationId xmlns:a16="http://schemas.microsoft.com/office/drawing/2014/main" id="{57908775-A131-3D17-BB1E-F7BA2C8EE3DE}"/>
              </a:ext>
            </a:extLst>
          </p:cNvPr>
          <p:cNvSpPr txBox="1"/>
          <p:nvPr/>
        </p:nvSpPr>
        <p:spPr>
          <a:xfrm>
            <a:off x="8999868" y="3556183"/>
            <a:ext cx="946093" cy="400110"/>
          </a:xfrm>
          <a:prstGeom prst="rect">
            <a:avLst/>
          </a:prstGeom>
          <a:noFill/>
        </p:spPr>
        <p:txBody>
          <a:bodyPr wrap="none" rtlCol="0">
            <a:spAutoFit/>
          </a:bodyPr>
          <a:lstStyle/>
          <a:p>
            <a:r>
              <a:rPr lang="en-US" sz="2000"/>
              <a:t>C = 50</a:t>
            </a:r>
            <a:endParaRPr lang="en-SG" sz="2000"/>
          </a:p>
        </p:txBody>
      </p:sp>
      <p:sp>
        <p:nvSpPr>
          <p:cNvPr id="54" name="TextBox 53">
            <a:extLst>
              <a:ext uri="{FF2B5EF4-FFF2-40B4-BE49-F238E27FC236}">
                <a16:creationId xmlns:a16="http://schemas.microsoft.com/office/drawing/2014/main" id="{CFF0D74C-0D12-C942-6EA1-C5AF1D87CA4F}"/>
              </a:ext>
            </a:extLst>
          </p:cNvPr>
          <p:cNvSpPr txBox="1"/>
          <p:nvPr/>
        </p:nvSpPr>
        <p:spPr>
          <a:xfrm>
            <a:off x="8187170" y="3900581"/>
            <a:ext cx="312906" cy="369332"/>
          </a:xfrm>
          <a:prstGeom prst="rect">
            <a:avLst/>
          </a:prstGeom>
          <a:noFill/>
        </p:spPr>
        <p:txBody>
          <a:bodyPr wrap="none" rtlCol="0">
            <a:spAutoFit/>
          </a:bodyPr>
          <a:lstStyle/>
          <a:p>
            <a:r>
              <a:rPr lang="en-US"/>
              <a:t>7</a:t>
            </a:r>
            <a:endParaRPr lang="en-SG"/>
          </a:p>
        </p:txBody>
      </p:sp>
      <p:cxnSp>
        <p:nvCxnSpPr>
          <p:cNvPr id="55" name="Straight Connector 54">
            <a:extLst>
              <a:ext uri="{FF2B5EF4-FFF2-40B4-BE49-F238E27FC236}">
                <a16:creationId xmlns:a16="http://schemas.microsoft.com/office/drawing/2014/main" id="{01882D22-9C4C-8C8E-C53B-9125CC7133C9}"/>
              </a:ext>
            </a:extLst>
          </p:cNvPr>
          <p:cNvCxnSpPr>
            <a:cxnSpLocks/>
            <a:stCxn id="32" idx="4"/>
            <a:endCxn id="47" idx="0"/>
          </p:cNvCxnSpPr>
          <p:nvPr/>
        </p:nvCxnSpPr>
        <p:spPr>
          <a:xfrm flipH="1">
            <a:off x="7806488" y="3378218"/>
            <a:ext cx="1720838"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D29EA-F3B0-90A6-452F-C7E2061E035A}"/>
              </a:ext>
            </a:extLst>
          </p:cNvPr>
          <p:cNvCxnSpPr>
            <a:cxnSpLocks/>
            <a:stCxn id="51" idx="0"/>
            <a:endCxn id="32" idx="4"/>
          </p:cNvCxnSpPr>
          <p:nvPr/>
        </p:nvCxnSpPr>
        <p:spPr>
          <a:xfrm flipV="1">
            <a:off x="8808863" y="3378218"/>
            <a:ext cx="718463" cy="42613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6568F9-7269-D3C7-9812-1E086817538D}"/>
              </a:ext>
            </a:extLst>
          </p:cNvPr>
          <p:cNvSpPr/>
          <p:nvPr/>
        </p:nvSpPr>
        <p:spPr>
          <a:xfrm>
            <a:off x="9894914" y="382975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0AA9C4D-2CC9-7A2B-5F2E-6AD8BD2912B0}"/>
              </a:ext>
            </a:extLst>
          </p:cNvPr>
          <p:cNvSpPr txBox="1"/>
          <p:nvPr/>
        </p:nvSpPr>
        <p:spPr>
          <a:xfrm>
            <a:off x="9971081" y="3885719"/>
            <a:ext cx="338554" cy="369332"/>
          </a:xfrm>
          <a:prstGeom prst="rect">
            <a:avLst/>
          </a:prstGeom>
          <a:noFill/>
        </p:spPr>
        <p:txBody>
          <a:bodyPr wrap="square" rtlCol="0">
            <a:spAutoFit/>
          </a:bodyPr>
          <a:lstStyle/>
          <a:p>
            <a:r>
              <a:rPr lang="en-US"/>
              <a:t>E</a:t>
            </a:r>
            <a:endParaRPr lang="en-SG"/>
          </a:p>
        </p:txBody>
      </p:sp>
      <p:sp>
        <p:nvSpPr>
          <p:cNvPr id="59" name="TextBox 58">
            <a:extLst>
              <a:ext uri="{FF2B5EF4-FFF2-40B4-BE49-F238E27FC236}">
                <a16:creationId xmlns:a16="http://schemas.microsoft.com/office/drawing/2014/main" id="{916C88BF-142A-A375-E026-FE2204B8BD00}"/>
              </a:ext>
            </a:extLst>
          </p:cNvPr>
          <p:cNvSpPr txBox="1"/>
          <p:nvPr/>
        </p:nvSpPr>
        <p:spPr>
          <a:xfrm>
            <a:off x="10212759" y="3401660"/>
            <a:ext cx="1013650" cy="400110"/>
          </a:xfrm>
          <a:prstGeom prst="rect">
            <a:avLst/>
          </a:prstGeom>
          <a:noFill/>
        </p:spPr>
        <p:txBody>
          <a:bodyPr wrap="square" rtlCol="0">
            <a:spAutoFit/>
          </a:bodyPr>
          <a:lstStyle/>
          <a:p>
            <a:r>
              <a:rPr lang="en-US" sz="2000"/>
              <a:t>C = 36</a:t>
            </a:r>
            <a:endParaRPr lang="en-SG" sz="2000"/>
          </a:p>
        </p:txBody>
      </p:sp>
      <p:sp>
        <p:nvSpPr>
          <p:cNvPr id="60" name="TextBox 59">
            <a:extLst>
              <a:ext uri="{FF2B5EF4-FFF2-40B4-BE49-F238E27FC236}">
                <a16:creationId xmlns:a16="http://schemas.microsoft.com/office/drawing/2014/main" id="{E4BD62F8-99D6-48D4-9E15-4813C0C9273C}"/>
              </a:ext>
            </a:extLst>
          </p:cNvPr>
          <p:cNvSpPr txBox="1"/>
          <p:nvPr/>
        </p:nvSpPr>
        <p:spPr>
          <a:xfrm>
            <a:off x="9518665" y="3925982"/>
            <a:ext cx="312906" cy="369332"/>
          </a:xfrm>
          <a:prstGeom prst="rect">
            <a:avLst/>
          </a:prstGeom>
          <a:noFill/>
        </p:spPr>
        <p:txBody>
          <a:bodyPr wrap="square" rtlCol="0">
            <a:spAutoFit/>
          </a:bodyPr>
          <a:lstStyle/>
          <a:p>
            <a:r>
              <a:rPr lang="en-US"/>
              <a:t>8</a:t>
            </a:r>
            <a:endParaRPr lang="en-SG"/>
          </a:p>
        </p:txBody>
      </p:sp>
      <p:cxnSp>
        <p:nvCxnSpPr>
          <p:cNvPr id="61" name="Straight Connector 60">
            <a:extLst>
              <a:ext uri="{FF2B5EF4-FFF2-40B4-BE49-F238E27FC236}">
                <a16:creationId xmlns:a16="http://schemas.microsoft.com/office/drawing/2014/main" id="{1238816D-34B9-BB79-4EC7-3BE3AD110459}"/>
              </a:ext>
            </a:extLst>
          </p:cNvPr>
          <p:cNvCxnSpPr>
            <a:cxnSpLocks/>
            <a:stCxn id="57" idx="0"/>
            <a:endCxn id="32" idx="4"/>
          </p:cNvCxnSpPr>
          <p:nvPr/>
        </p:nvCxnSpPr>
        <p:spPr>
          <a:xfrm flipH="1" flipV="1">
            <a:off x="9527326" y="3378218"/>
            <a:ext cx="613032" cy="4515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86044C7-5436-6685-F4A5-5AA69E5D6C39}"/>
              </a:ext>
            </a:extLst>
          </p:cNvPr>
          <p:cNvSpPr/>
          <p:nvPr/>
        </p:nvSpPr>
        <p:spPr>
          <a:xfrm>
            <a:off x="6674795" y="45749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a:extLst>
              <a:ext uri="{FF2B5EF4-FFF2-40B4-BE49-F238E27FC236}">
                <a16:creationId xmlns:a16="http://schemas.microsoft.com/office/drawing/2014/main" id="{ABD838FF-2434-4065-F821-AE87510C490F}"/>
              </a:ext>
            </a:extLst>
          </p:cNvPr>
          <p:cNvSpPr txBox="1"/>
          <p:nvPr/>
        </p:nvSpPr>
        <p:spPr>
          <a:xfrm>
            <a:off x="6750962" y="4630959"/>
            <a:ext cx="351378" cy="369332"/>
          </a:xfrm>
          <a:prstGeom prst="rect">
            <a:avLst/>
          </a:prstGeom>
          <a:noFill/>
        </p:spPr>
        <p:txBody>
          <a:bodyPr wrap="none" rtlCol="0">
            <a:spAutoFit/>
          </a:bodyPr>
          <a:lstStyle/>
          <a:p>
            <a:r>
              <a:rPr lang="en-US"/>
              <a:t>C</a:t>
            </a:r>
            <a:endParaRPr lang="en-SG"/>
          </a:p>
        </p:txBody>
      </p:sp>
      <p:sp>
        <p:nvSpPr>
          <p:cNvPr id="64" name="TextBox 63">
            <a:extLst>
              <a:ext uri="{FF2B5EF4-FFF2-40B4-BE49-F238E27FC236}">
                <a16:creationId xmlns:a16="http://schemas.microsoft.com/office/drawing/2014/main" id="{D634E17D-DF04-CEC7-582A-DD2A37577132}"/>
              </a:ext>
            </a:extLst>
          </p:cNvPr>
          <p:cNvSpPr txBox="1"/>
          <p:nvPr/>
        </p:nvSpPr>
        <p:spPr>
          <a:xfrm>
            <a:off x="6067737" y="4179818"/>
            <a:ext cx="946093" cy="400110"/>
          </a:xfrm>
          <a:prstGeom prst="rect">
            <a:avLst/>
          </a:prstGeom>
          <a:noFill/>
        </p:spPr>
        <p:txBody>
          <a:bodyPr wrap="none" rtlCol="0">
            <a:spAutoFit/>
          </a:bodyPr>
          <a:lstStyle/>
          <a:p>
            <a:r>
              <a:rPr lang="en-US" sz="2000"/>
              <a:t>C = 52</a:t>
            </a:r>
            <a:endParaRPr lang="en-SG" sz="2000"/>
          </a:p>
        </p:txBody>
      </p:sp>
      <p:sp>
        <p:nvSpPr>
          <p:cNvPr id="65" name="TextBox 64">
            <a:extLst>
              <a:ext uri="{FF2B5EF4-FFF2-40B4-BE49-F238E27FC236}">
                <a16:creationId xmlns:a16="http://schemas.microsoft.com/office/drawing/2014/main" id="{2D6DCB31-1DBA-0E5F-8718-A07F44D09D83}"/>
              </a:ext>
            </a:extLst>
          </p:cNvPr>
          <p:cNvSpPr txBox="1"/>
          <p:nvPr/>
        </p:nvSpPr>
        <p:spPr>
          <a:xfrm>
            <a:off x="6298546" y="4671222"/>
            <a:ext cx="312906" cy="369332"/>
          </a:xfrm>
          <a:prstGeom prst="rect">
            <a:avLst/>
          </a:prstGeom>
          <a:noFill/>
        </p:spPr>
        <p:txBody>
          <a:bodyPr wrap="none" rtlCol="0">
            <a:spAutoFit/>
          </a:bodyPr>
          <a:lstStyle/>
          <a:p>
            <a:r>
              <a:rPr lang="en-US"/>
              <a:t>9</a:t>
            </a:r>
            <a:endParaRPr lang="en-SG"/>
          </a:p>
        </p:txBody>
      </p:sp>
      <p:sp>
        <p:nvSpPr>
          <p:cNvPr id="66" name="Oval 65">
            <a:extLst>
              <a:ext uri="{FF2B5EF4-FFF2-40B4-BE49-F238E27FC236}">
                <a16:creationId xmlns:a16="http://schemas.microsoft.com/office/drawing/2014/main" id="{52CA1B78-731E-417A-6BCB-6C5D4C94FC50}"/>
              </a:ext>
            </a:extLst>
          </p:cNvPr>
          <p:cNvSpPr/>
          <p:nvPr/>
        </p:nvSpPr>
        <p:spPr>
          <a:xfrm>
            <a:off x="8391656" y="456125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0181E937-0EC7-BE78-C823-04567A5DEB8C}"/>
              </a:ext>
            </a:extLst>
          </p:cNvPr>
          <p:cNvSpPr txBox="1"/>
          <p:nvPr/>
        </p:nvSpPr>
        <p:spPr>
          <a:xfrm>
            <a:off x="8467823" y="4617218"/>
            <a:ext cx="338554" cy="369332"/>
          </a:xfrm>
          <a:prstGeom prst="rect">
            <a:avLst/>
          </a:prstGeom>
          <a:noFill/>
        </p:spPr>
        <p:txBody>
          <a:bodyPr wrap="none" rtlCol="0">
            <a:spAutoFit/>
          </a:bodyPr>
          <a:lstStyle/>
          <a:p>
            <a:r>
              <a:rPr lang="en-US"/>
              <a:t>E</a:t>
            </a:r>
            <a:endParaRPr lang="en-SG"/>
          </a:p>
        </p:txBody>
      </p:sp>
      <p:sp>
        <p:nvSpPr>
          <p:cNvPr id="68" name="TextBox 67">
            <a:extLst>
              <a:ext uri="{FF2B5EF4-FFF2-40B4-BE49-F238E27FC236}">
                <a16:creationId xmlns:a16="http://schemas.microsoft.com/office/drawing/2014/main" id="{F1A1BDB3-9BA6-5033-A0B6-55B5D603D340}"/>
              </a:ext>
            </a:extLst>
          </p:cNvPr>
          <p:cNvSpPr txBox="1"/>
          <p:nvPr/>
        </p:nvSpPr>
        <p:spPr>
          <a:xfrm>
            <a:off x="8793842" y="4263167"/>
            <a:ext cx="946093" cy="400110"/>
          </a:xfrm>
          <a:prstGeom prst="rect">
            <a:avLst/>
          </a:prstGeom>
          <a:noFill/>
        </p:spPr>
        <p:txBody>
          <a:bodyPr wrap="none" rtlCol="0">
            <a:spAutoFit/>
          </a:bodyPr>
          <a:lstStyle/>
          <a:p>
            <a:r>
              <a:rPr lang="en-US" sz="2000"/>
              <a:t>C = 28</a:t>
            </a:r>
            <a:endParaRPr lang="en-SG" sz="2000"/>
          </a:p>
        </p:txBody>
      </p:sp>
      <p:sp>
        <p:nvSpPr>
          <p:cNvPr id="69" name="TextBox 68">
            <a:extLst>
              <a:ext uri="{FF2B5EF4-FFF2-40B4-BE49-F238E27FC236}">
                <a16:creationId xmlns:a16="http://schemas.microsoft.com/office/drawing/2014/main" id="{C80C7F46-DC3A-7F6D-4DD5-209ED75B5DBD}"/>
              </a:ext>
            </a:extLst>
          </p:cNvPr>
          <p:cNvSpPr txBox="1"/>
          <p:nvPr/>
        </p:nvSpPr>
        <p:spPr>
          <a:xfrm>
            <a:off x="8015407" y="4657481"/>
            <a:ext cx="441146" cy="369332"/>
          </a:xfrm>
          <a:prstGeom prst="rect">
            <a:avLst/>
          </a:prstGeom>
          <a:noFill/>
        </p:spPr>
        <p:txBody>
          <a:bodyPr wrap="none" rtlCol="0">
            <a:spAutoFit/>
          </a:bodyPr>
          <a:lstStyle/>
          <a:p>
            <a:r>
              <a:rPr lang="en-US"/>
              <a:t>10</a:t>
            </a:r>
            <a:endParaRPr lang="en-SG"/>
          </a:p>
        </p:txBody>
      </p:sp>
      <p:cxnSp>
        <p:nvCxnSpPr>
          <p:cNvPr id="70" name="Straight Connector 69">
            <a:extLst>
              <a:ext uri="{FF2B5EF4-FFF2-40B4-BE49-F238E27FC236}">
                <a16:creationId xmlns:a16="http://schemas.microsoft.com/office/drawing/2014/main" id="{5F2C8D77-40C1-AA8B-EBB6-3F41C244E816}"/>
              </a:ext>
            </a:extLst>
          </p:cNvPr>
          <p:cNvCxnSpPr>
            <a:cxnSpLocks/>
            <a:stCxn id="62" idx="0"/>
            <a:endCxn id="47" idx="4"/>
          </p:cNvCxnSpPr>
          <p:nvPr/>
        </p:nvCxnSpPr>
        <p:spPr>
          <a:xfrm flipV="1">
            <a:off x="6920239" y="4285616"/>
            <a:ext cx="886249" cy="28937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7F2F4D-3F7A-5CA6-4DF4-25B755E21408}"/>
              </a:ext>
            </a:extLst>
          </p:cNvPr>
          <p:cNvCxnSpPr>
            <a:cxnSpLocks/>
            <a:stCxn id="66" idx="0"/>
            <a:endCxn id="47" idx="4"/>
          </p:cNvCxnSpPr>
          <p:nvPr/>
        </p:nvCxnSpPr>
        <p:spPr>
          <a:xfrm flipH="1" flipV="1">
            <a:off x="7806488" y="4285616"/>
            <a:ext cx="830612" cy="27563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F94D097-BD01-8818-3DAC-9AED61F44726}"/>
              </a:ext>
            </a:extLst>
          </p:cNvPr>
          <p:cNvSpPr/>
          <p:nvPr/>
        </p:nvSpPr>
        <p:spPr>
          <a:xfrm>
            <a:off x="7648223" y="519023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C5B50BEF-735D-22B4-D50E-BB624EAC611D}"/>
              </a:ext>
            </a:extLst>
          </p:cNvPr>
          <p:cNvSpPr txBox="1"/>
          <p:nvPr/>
        </p:nvSpPr>
        <p:spPr>
          <a:xfrm>
            <a:off x="7724390" y="5246202"/>
            <a:ext cx="351378" cy="369332"/>
          </a:xfrm>
          <a:prstGeom prst="rect">
            <a:avLst/>
          </a:prstGeom>
          <a:noFill/>
        </p:spPr>
        <p:txBody>
          <a:bodyPr wrap="none" rtlCol="0">
            <a:spAutoFit/>
          </a:bodyPr>
          <a:lstStyle/>
          <a:p>
            <a:r>
              <a:rPr lang="en-US"/>
              <a:t>C</a:t>
            </a:r>
            <a:endParaRPr lang="en-SG"/>
          </a:p>
        </p:txBody>
      </p:sp>
      <p:sp>
        <p:nvSpPr>
          <p:cNvPr id="76" name="TextBox 75">
            <a:extLst>
              <a:ext uri="{FF2B5EF4-FFF2-40B4-BE49-F238E27FC236}">
                <a16:creationId xmlns:a16="http://schemas.microsoft.com/office/drawing/2014/main" id="{F33F927F-C88F-3278-F311-000BBE52825C}"/>
              </a:ext>
            </a:extLst>
          </p:cNvPr>
          <p:cNvSpPr txBox="1"/>
          <p:nvPr/>
        </p:nvSpPr>
        <p:spPr>
          <a:xfrm>
            <a:off x="7031230" y="4858634"/>
            <a:ext cx="946093" cy="400110"/>
          </a:xfrm>
          <a:prstGeom prst="rect">
            <a:avLst/>
          </a:prstGeom>
          <a:noFill/>
        </p:spPr>
        <p:txBody>
          <a:bodyPr wrap="none" rtlCol="0">
            <a:spAutoFit/>
          </a:bodyPr>
          <a:lstStyle/>
          <a:p>
            <a:r>
              <a:rPr lang="en-US" sz="2000"/>
              <a:t>C = </a:t>
            </a:r>
            <a:r>
              <a:rPr lang="en-US" sz="2000">
                <a:solidFill>
                  <a:srgbClr val="FF0000"/>
                </a:solidFill>
              </a:rPr>
              <a:t>28</a:t>
            </a:r>
            <a:endParaRPr lang="en-SG" sz="2000">
              <a:solidFill>
                <a:srgbClr val="FF0000"/>
              </a:solidFill>
            </a:endParaRPr>
          </a:p>
        </p:txBody>
      </p:sp>
      <p:sp>
        <p:nvSpPr>
          <p:cNvPr id="77" name="TextBox 76">
            <a:extLst>
              <a:ext uri="{FF2B5EF4-FFF2-40B4-BE49-F238E27FC236}">
                <a16:creationId xmlns:a16="http://schemas.microsoft.com/office/drawing/2014/main" id="{A6947B86-C56B-1D39-7F9B-AE0733A2272A}"/>
              </a:ext>
            </a:extLst>
          </p:cNvPr>
          <p:cNvSpPr txBox="1"/>
          <p:nvPr/>
        </p:nvSpPr>
        <p:spPr>
          <a:xfrm>
            <a:off x="7271974" y="5286465"/>
            <a:ext cx="424027" cy="369332"/>
          </a:xfrm>
          <a:prstGeom prst="rect">
            <a:avLst/>
          </a:prstGeom>
          <a:noFill/>
        </p:spPr>
        <p:txBody>
          <a:bodyPr wrap="none" rtlCol="0">
            <a:spAutoFit/>
          </a:bodyPr>
          <a:lstStyle/>
          <a:p>
            <a:r>
              <a:rPr lang="en-US"/>
              <a:t>11</a:t>
            </a:r>
            <a:endParaRPr lang="en-SG"/>
          </a:p>
        </p:txBody>
      </p:sp>
      <p:cxnSp>
        <p:nvCxnSpPr>
          <p:cNvPr id="78" name="Straight Connector 77">
            <a:extLst>
              <a:ext uri="{FF2B5EF4-FFF2-40B4-BE49-F238E27FC236}">
                <a16:creationId xmlns:a16="http://schemas.microsoft.com/office/drawing/2014/main" id="{986CD555-8156-5C29-E1A0-027AD4497346}"/>
              </a:ext>
            </a:extLst>
          </p:cNvPr>
          <p:cNvCxnSpPr>
            <a:cxnSpLocks/>
            <a:stCxn id="66" idx="4"/>
            <a:endCxn id="74" idx="0"/>
          </p:cNvCxnSpPr>
          <p:nvPr/>
        </p:nvCxnSpPr>
        <p:spPr>
          <a:xfrm flipH="1">
            <a:off x="7893667" y="5042516"/>
            <a:ext cx="743433" cy="1477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Multiplication Sign 3">
            <a:extLst>
              <a:ext uri="{FF2B5EF4-FFF2-40B4-BE49-F238E27FC236}">
                <a16:creationId xmlns:a16="http://schemas.microsoft.com/office/drawing/2014/main" id="{E165AAD8-95E4-8181-8F05-E8DF5D0D2B34}"/>
              </a:ext>
            </a:extLst>
          </p:cNvPr>
          <p:cNvSpPr/>
          <p:nvPr/>
        </p:nvSpPr>
        <p:spPr>
          <a:xfrm>
            <a:off x="6499054" y="290043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Multiplication Sign 71">
            <a:extLst>
              <a:ext uri="{FF2B5EF4-FFF2-40B4-BE49-F238E27FC236}">
                <a16:creationId xmlns:a16="http://schemas.microsoft.com/office/drawing/2014/main" id="{39CB0CFA-6BA9-99DC-1CD8-8B3BA0853FD6}"/>
              </a:ext>
            </a:extLst>
          </p:cNvPr>
          <p:cNvSpPr/>
          <p:nvPr/>
        </p:nvSpPr>
        <p:spPr>
          <a:xfrm>
            <a:off x="8326549" y="294335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Multiplication Sign 72">
            <a:extLst>
              <a:ext uri="{FF2B5EF4-FFF2-40B4-BE49-F238E27FC236}">
                <a16:creationId xmlns:a16="http://schemas.microsoft.com/office/drawing/2014/main" id="{5F8452BA-87A9-5E8D-5107-EB0A7AFCAE67}"/>
              </a:ext>
            </a:extLst>
          </p:cNvPr>
          <p:cNvSpPr/>
          <p:nvPr/>
        </p:nvSpPr>
        <p:spPr>
          <a:xfrm>
            <a:off x="11283632" y="2952920"/>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Multiplication Sign 78">
            <a:extLst>
              <a:ext uri="{FF2B5EF4-FFF2-40B4-BE49-F238E27FC236}">
                <a16:creationId xmlns:a16="http://schemas.microsoft.com/office/drawing/2014/main" id="{56DEF4C8-B389-A5ED-50AB-DA3D5F669412}"/>
              </a:ext>
            </a:extLst>
          </p:cNvPr>
          <p:cNvSpPr/>
          <p:nvPr/>
        </p:nvSpPr>
        <p:spPr>
          <a:xfrm>
            <a:off x="8641884" y="3829753"/>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Multiplication Sign 79">
            <a:extLst>
              <a:ext uri="{FF2B5EF4-FFF2-40B4-BE49-F238E27FC236}">
                <a16:creationId xmlns:a16="http://schemas.microsoft.com/office/drawing/2014/main" id="{87C78F5C-C337-1AA4-AF5A-B03B32F67B4B}"/>
              </a:ext>
            </a:extLst>
          </p:cNvPr>
          <p:cNvSpPr/>
          <p:nvPr/>
        </p:nvSpPr>
        <p:spPr>
          <a:xfrm>
            <a:off x="9993385" y="3855931"/>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Multiplication Sign 80">
            <a:extLst>
              <a:ext uri="{FF2B5EF4-FFF2-40B4-BE49-F238E27FC236}">
                <a16:creationId xmlns:a16="http://schemas.microsoft.com/office/drawing/2014/main" id="{A589A236-0363-A97B-6BC1-787472246EE3}"/>
              </a:ext>
            </a:extLst>
          </p:cNvPr>
          <p:cNvSpPr/>
          <p:nvPr/>
        </p:nvSpPr>
        <p:spPr>
          <a:xfrm>
            <a:off x="6738272" y="461525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4861584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40B1A1-5280-3775-84BF-423FD3DF4755}"/>
              </a:ext>
            </a:extLst>
          </p:cNvPr>
          <p:cNvSpPr>
            <a:spLocks noGrp="1"/>
          </p:cNvSpPr>
          <p:nvPr>
            <p:ph type="title"/>
          </p:nvPr>
        </p:nvSpPr>
        <p:spPr/>
        <p:txBody>
          <a:bodyPr/>
          <a:lstStyle/>
          <a:p>
            <a:r>
              <a:rPr lang="en-US"/>
              <a:t>Traveling Salesman Problem</a:t>
            </a:r>
          </a:p>
        </p:txBody>
      </p:sp>
      <p:pic>
        <p:nvPicPr>
          <p:cNvPr id="10" name="Content Placeholder 9" descr="Text&#10;&#10;Description automatically generated">
            <a:extLst>
              <a:ext uri="{FF2B5EF4-FFF2-40B4-BE49-F238E27FC236}">
                <a16:creationId xmlns:a16="http://schemas.microsoft.com/office/drawing/2014/main" id="{C7E6F4AC-E14D-5B66-F91D-F7ABE7CF6C1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090" t="21550" r="10075" b="20533"/>
          <a:stretch/>
        </p:blipFill>
        <p:spPr>
          <a:xfrm>
            <a:off x="2682240" y="2575559"/>
            <a:ext cx="6916542" cy="2621281"/>
          </a:xfrm>
          <a:prstGeom prst="rect">
            <a:avLst/>
          </a:prstGeom>
        </p:spPr>
      </p:pic>
    </p:spTree>
    <p:extLst>
      <p:ext uri="{BB962C8B-B14F-4D97-AF65-F5344CB8AC3E}">
        <p14:creationId xmlns:p14="http://schemas.microsoft.com/office/powerpoint/2010/main" val="379523918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40B1A1-5280-3775-84BF-423FD3DF4755}"/>
              </a:ext>
            </a:extLst>
          </p:cNvPr>
          <p:cNvSpPr>
            <a:spLocks noGrp="1"/>
          </p:cNvSpPr>
          <p:nvPr>
            <p:ph type="title"/>
          </p:nvPr>
        </p:nvSpPr>
        <p:spPr/>
        <p:txBody>
          <a:bodyPr/>
          <a:lstStyle/>
          <a:p>
            <a:r>
              <a:rPr lang="en-US"/>
              <a:t>Traveling Salesman Problem</a:t>
            </a:r>
          </a:p>
        </p:txBody>
      </p:sp>
      <p:pic>
        <p:nvPicPr>
          <p:cNvPr id="7" name="Content Placeholder 6" descr="Text&#10;&#10;Description automatically generated">
            <a:extLst>
              <a:ext uri="{FF2B5EF4-FFF2-40B4-BE49-F238E27FC236}">
                <a16:creationId xmlns:a16="http://schemas.microsoft.com/office/drawing/2014/main" id="{FA4948FF-AD74-22AE-F3D3-153F40AE22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99" t="12594" r="7966" b="12249"/>
          <a:stretch/>
        </p:blipFill>
        <p:spPr>
          <a:xfrm>
            <a:off x="3120103" y="2023871"/>
            <a:ext cx="5951793" cy="3657601"/>
          </a:xfrm>
        </p:spPr>
      </p:pic>
    </p:spTree>
    <p:extLst>
      <p:ext uri="{BB962C8B-B14F-4D97-AF65-F5344CB8AC3E}">
        <p14:creationId xmlns:p14="http://schemas.microsoft.com/office/powerpoint/2010/main" val="421963531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40B1A1-5280-3775-84BF-423FD3DF4755}"/>
              </a:ext>
            </a:extLst>
          </p:cNvPr>
          <p:cNvSpPr>
            <a:spLocks noGrp="1"/>
          </p:cNvSpPr>
          <p:nvPr>
            <p:ph type="title"/>
          </p:nvPr>
        </p:nvSpPr>
        <p:spPr/>
        <p:txBody>
          <a:bodyPr/>
          <a:lstStyle/>
          <a:p>
            <a:r>
              <a:rPr lang="en-US"/>
              <a:t>Traveling Salesman Problem</a:t>
            </a:r>
          </a:p>
        </p:txBody>
      </p:sp>
      <p:pic>
        <p:nvPicPr>
          <p:cNvPr id="13" name="Content Placeholder 12" descr="Text&#10;&#10;Description automatically generated">
            <a:extLst>
              <a:ext uri="{FF2B5EF4-FFF2-40B4-BE49-F238E27FC236}">
                <a16:creationId xmlns:a16="http://schemas.microsoft.com/office/drawing/2014/main" id="{B85DE085-3AB0-1153-C894-88AB51A94CB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485" t="15489" r="9830" b="16155"/>
          <a:stretch/>
        </p:blipFill>
        <p:spPr>
          <a:xfrm>
            <a:off x="3337560" y="2301239"/>
            <a:ext cx="5562600" cy="3093721"/>
          </a:xfrm>
        </p:spPr>
      </p:pic>
    </p:spTree>
    <p:extLst>
      <p:ext uri="{BB962C8B-B14F-4D97-AF65-F5344CB8AC3E}">
        <p14:creationId xmlns:p14="http://schemas.microsoft.com/office/powerpoint/2010/main" val="24941042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LC Branch and Bound</a:t>
            </a:r>
          </a:p>
        </p:txBody>
      </p:sp>
      <p:sp>
        <p:nvSpPr>
          <p:cNvPr id="4" name="Oval 3">
            <a:extLst>
              <a:ext uri="{FF2B5EF4-FFF2-40B4-BE49-F238E27FC236}">
                <a16:creationId xmlns:a16="http://schemas.microsoft.com/office/drawing/2014/main" id="{C706256B-4FF6-9525-B8C7-AF47EC10D847}"/>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EF58B125-FD38-A82B-A2DF-436C3F98E7E9}"/>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6" name="Oval 5">
            <a:extLst>
              <a:ext uri="{FF2B5EF4-FFF2-40B4-BE49-F238E27FC236}">
                <a16:creationId xmlns:a16="http://schemas.microsoft.com/office/drawing/2014/main" id="{AF1B92BB-8C87-9780-CC0B-F24E5C5DDEB6}"/>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7F93A098-0212-CA16-EADB-DC225E1658D4}"/>
              </a:ext>
            </a:extLst>
          </p:cNvPr>
          <p:cNvSpPr txBox="1"/>
          <p:nvPr/>
        </p:nvSpPr>
        <p:spPr>
          <a:xfrm>
            <a:off x="10269921" y="4803656"/>
            <a:ext cx="312906" cy="369332"/>
          </a:xfrm>
          <a:prstGeom prst="rect">
            <a:avLst/>
          </a:prstGeom>
          <a:noFill/>
        </p:spPr>
        <p:txBody>
          <a:bodyPr wrap="none" rtlCol="0">
            <a:spAutoFit/>
          </a:bodyPr>
          <a:lstStyle/>
          <a:p>
            <a:r>
              <a:rPr lang="en-US"/>
              <a:t>1</a:t>
            </a:r>
            <a:endParaRPr lang="en-SG"/>
          </a:p>
        </p:txBody>
      </p:sp>
      <p:cxnSp>
        <p:nvCxnSpPr>
          <p:cNvPr id="8" name="Straight Connector 7">
            <a:extLst>
              <a:ext uri="{FF2B5EF4-FFF2-40B4-BE49-F238E27FC236}">
                <a16:creationId xmlns:a16="http://schemas.microsoft.com/office/drawing/2014/main" id="{0CF5E9C2-3463-A59B-2727-FBD3BA0BEBAE}"/>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3B4890-3299-2E63-614E-B74C7062C24B}"/>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7484B3-617E-24DF-E2EA-079B97E4F3F7}"/>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4B7C12F-3EA9-9B9D-67D2-26699B487AB1}"/>
                  </a:ext>
                </a:extLst>
              </p:cNvPr>
              <p:cNvSpPr txBox="1"/>
              <p:nvPr/>
            </p:nvSpPr>
            <p:spPr>
              <a:xfrm>
                <a:off x="5164097" y="1470246"/>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30</m:t>
                      </m:r>
                    </m:oMath>
                  </m:oMathPara>
                </a14:m>
                <a:endParaRPr lang="en-US" sz="2000" b="0"/>
              </a:p>
            </p:txBody>
          </p:sp>
        </mc:Choice>
        <mc:Fallback>
          <p:sp>
            <p:nvSpPr>
              <p:cNvPr id="12" name="TextBox 11">
                <a:extLst>
                  <a:ext uri="{FF2B5EF4-FFF2-40B4-BE49-F238E27FC236}">
                    <a16:creationId xmlns:a16="http://schemas.microsoft.com/office/drawing/2014/main" id="{64B7C12F-3EA9-9B9D-67D2-26699B487AB1}"/>
                  </a:ext>
                </a:extLst>
              </p:cNvPr>
              <p:cNvSpPr txBox="1">
                <a:spLocks noRot="1" noChangeAspect="1" noMove="1" noResize="1" noEditPoints="1" noAdjustHandles="1" noChangeArrowheads="1" noChangeShapeType="1" noTextEdit="1"/>
              </p:cNvSpPr>
              <p:nvPr/>
            </p:nvSpPr>
            <p:spPr>
              <a:xfrm>
                <a:off x="5164097" y="1470246"/>
                <a:ext cx="1095043" cy="4001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1585279"/>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40B1A1-5280-3775-84BF-423FD3DF4755}"/>
              </a:ext>
            </a:extLst>
          </p:cNvPr>
          <p:cNvSpPr>
            <a:spLocks noGrp="1"/>
          </p:cNvSpPr>
          <p:nvPr>
            <p:ph type="title"/>
          </p:nvPr>
        </p:nvSpPr>
        <p:spPr/>
        <p:txBody>
          <a:bodyPr/>
          <a:lstStyle/>
          <a:p>
            <a:r>
              <a:rPr lang="en-US"/>
              <a:t>Traveling Salesman Problem</a:t>
            </a:r>
          </a:p>
        </p:txBody>
      </p:sp>
      <p:pic>
        <p:nvPicPr>
          <p:cNvPr id="20" name="Content Placeholder 19" descr="Text&#10;&#10;Description automatically generated">
            <a:extLst>
              <a:ext uri="{FF2B5EF4-FFF2-40B4-BE49-F238E27FC236}">
                <a16:creationId xmlns:a16="http://schemas.microsoft.com/office/drawing/2014/main" id="{F539853D-5197-9E5C-4C67-334434B0F9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251" t="11112" r="7996" b="10768"/>
          <a:stretch/>
        </p:blipFill>
        <p:spPr>
          <a:xfrm>
            <a:off x="2773680" y="1965960"/>
            <a:ext cx="5597480" cy="3947159"/>
          </a:xfrm>
        </p:spPr>
      </p:pic>
    </p:spTree>
    <p:extLst>
      <p:ext uri="{BB962C8B-B14F-4D97-AF65-F5344CB8AC3E}">
        <p14:creationId xmlns:p14="http://schemas.microsoft.com/office/powerpoint/2010/main" val="1916568476"/>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3DFB-33D6-4F5C-062C-264D60D011FF}"/>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Text Placeholder 2">
            <a:extLst>
              <a:ext uri="{FF2B5EF4-FFF2-40B4-BE49-F238E27FC236}">
                <a16:creationId xmlns:a16="http://schemas.microsoft.com/office/drawing/2014/main" id="{30E4794D-DEF8-79CC-48B2-6D04BE1642B3}"/>
              </a:ext>
            </a:extLst>
          </p:cNvPr>
          <p:cNvSpPr>
            <a:spLocks noGrp="1"/>
          </p:cNvSpPr>
          <p:nvPr>
            <p:ph type="body" idx="1"/>
          </p:nvPr>
        </p:nvSpPr>
        <p:spPr/>
        <p:txBody>
          <a:bodyPr/>
          <a:lstStyle/>
          <a:p>
            <a:r>
              <a:rPr lang="en-US"/>
              <a:t>Branch and Bound, Alpha-Beta Pruning</a:t>
            </a:r>
          </a:p>
        </p:txBody>
      </p:sp>
    </p:spTree>
    <p:extLst>
      <p:ext uri="{BB962C8B-B14F-4D97-AF65-F5344CB8AC3E}">
        <p14:creationId xmlns:p14="http://schemas.microsoft.com/office/powerpoint/2010/main" val="211853736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Với</a:t>
            </a:r>
            <a:r>
              <a:rPr lang="en-US"/>
              <a:t> </a:t>
            </a:r>
            <a:r>
              <a:rPr lang="en-US" err="1"/>
              <a:t>các</a:t>
            </a:r>
            <a:r>
              <a:rPr lang="en-US"/>
              <a:t> </a:t>
            </a:r>
            <a:r>
              <a:rPr lang="en-US" err="1"/>
              <a:t>trò</a:t>
            </a:r>
            <a:r>
              <a:rPr lang="en-US"/>
              <a:t> </a:t>
            </a:r>
            <a:r>
              <a:rPr lang="en-US" err="1"/>
              <a:t>chơi</a:t>
            </a:r>
            <a:r>
              <a:rPr lang="en-US"/>
              <a:t> </a:t>
            </a:r>
            <a:r>
              <a:rPr lang="en-US" err="1"/>
              <a:t>đối</a:t>
            </a:r>
            <a:r>
              <a:rPr lang="en-US"/>
              <a:t> </a:t>
            </a:r>
            <a:r>
              <a:rPr lang="en-US" err="1"/>
              <a:t>kháng</a:t>
            </a:r>
            <a:r>
              <a:rPr lang="en-US"/>
              <a:t> </a:t>
            </a:r>
            <a:r>
              <a:rPr lang="en-US" err="1"/>
              <a:t>thì</a:t>
            </a:r>
            <a:r>
              <a:rPr lang="en-US"/>
              <a:t> </a:t>
            </a:r>
            <a:r>
              <a:rPr lang="en-US" err="1"/>
              <a:t>các</a:t>
            </a:r>
            <a:r>
              <a:rPr lang="en-US"/>
              <a:t> </a:t>
            </a:r>
            <a:r>
              <a:rPr lang="en-US" err="1"/>
              <a:t>thuật</a:t>
            </a:r>
            <a:r>
              <a:rPr lang="en-US"/>
              <a:t> </a:t>
            </a:r>
            <a:r>
              <a:rPr lang="en-US" err="1"/>
              <a:t>toán</a:t>
            </a:r>
            <a:r>
              <a:rPr lang="en-US"/>
              <a:t> </a:t>
            </a:r>
            <a:r>
              <a:rPr lang="en-US" err="1"/>
              <a:t>tìm</a:t>
            </a:r>
            <a:r>
              <a:rPr lang="en-US"/>
              <a:t> </a:t>
            </a:r>
            <a:r>
              <a:rPr lang="en-US" err="1"/>
              <a:t>mù</a:t>
            </a:r>
            <a:r>
              <a:rPr lang="en-US"/>
              <a:t> hay </a:t>
            </a:r>
            <a:r>
              <a:rPr lang="en-US" err="1"/>
              <a:t>tìm</a:t>
            </a:r>
            <a:r>
              <a:rPr lang="en-US"/>
              <a:t> </a:t>
            </a:r>
            <a:r>
              <a:rPr lang="en-US" err="1"/>
              <a:t>kiếm</a:t>
            </a:r>
            <a:r>
              <a:rPr lang="en-US"/>
              <a:t> </a:t>
            </a:r>
            <a:r>
              <a:rPr lang="en-US" err="1"/>
              <a:t>có</a:t>
            </a:r>
            <a:r>
              <a:rPr lang="en-US"/>
              <a:t> </a:t>
            </a:r>
            <a:r>
              <a:rPr lang="en-US" err="1"/>
              <a:t>thông</a:t>
            </a:r>
            <a:r>
              <a:rPr lang="en-US"/>
              <a:t> tin (A*, Best First Search, ...) </a:t>
            </a:r>
            <a:r>
              <a:rPr lang="en-US" err="1"/>
              <a:t>thường</a:t>
            </a:r>
            <a:r>
              <a:rPr lang="en-US"/>
              <a:t> </a:t>
            </a:r>
            <a:r>
              <a:rPr lang="en-US" err="1"/>
              <a:t>không</a:t>
            </a:r>
            <a:r>
              <a:rPr lang="en-US"/>
              <a:t> </a:t>
            </a:r>
            <a:r>
              <a:rPr lang="en-US" err="1"/>
              <a:t>thể</a:t>
            </a:r>
            <a:r>
              <a:rPr lang="en-US"/>
              <a:t> </a:t>
            </a:r>
            <a:r>
              <a:rPr lang="en-US" err="1"/>
              <a:t>giải</a:t>
            </a:r>
            <a:r>
              <a:rPr lang="en-US"/>
              <a:t> </a:t>
            </a:r>
            <a:r>
              <a:rPr lang="en-US" err="1"/>
              <a:t>quyết</a:t>
            </a:r>
            <a:r>
              <a:rPr lang="en-US"/>
              <a:t> </a:t>
            </a:r>
            <a:r>
              <a:rPr lang="en-US" err="1"/>
              <a:t>được</a:t>
            </a:r>
            <a:r>
              <a:rPr lang="en-US"/>
              <a:t>.</a:t>
            </a:r>
          </a:p>
          <a:p>
            <a:pPr algn="just"/>
            <a:r>
              <a:rPr lang="en-US" err="1">
                <a:solidFill>
                  <a:srgbClr val="FF0000"/>
                </a:solidFill>
              </a:rPr>
              <a:t>Các</a:t>
            </a:r>
            <a:r>
              <a:rPr lang="en-US">
                <a:solidFill>
                  <a:srgbClr val="FF0000"/>
                </a:solidFill>
              </a:rPr>
              <a:t> </a:t>
            </a:r>
            <a:r>
              <a:rPr lang="en-US" err="1">
                <a:solidFill>
                  <a:srgbClr val="FF0000"/>
                </a:solidFill>
              </a:rPr>
              <a:t>trò</a:t>
            </a:r>
            <a:r>
              <a:rPr lang="en-US">
                <a:solidFill>
                  <a:srgbClr val="FF0000"/>
                </a:solidFill>
              </a:rPr>
              <a:t> </a:t>
            </a:r>
            <a:r>
              <a:rPr lang="en-US" err="1">
                <a:solidFill>
                  <a:srgbClr val="FF0000"/>
                </a:solidFill>
              </a:rPr>
              <a:t>chơi</a:t>
            </a:r>
            <a:r>
              <a:rPr lang="en-US">
                <a:solidFill>
                  <a:srgbClr val="FF0000"/>
                </a:solidFill>
              </a:rPr>
              <a:t> </a:t>
            </a:r>
            <a:r>
              <a:rPr lang="en-US" err="1">
                <a:solidFill>
                  <a:srgbClr val="FF0000"/>
                </a:solidFill>
              </a:rPr>
              <a:t>đối</a:t>
            </a:r>
            <a:r>
              <a:rPr lang="en-US">
                <a:solidFill>
                  <a:srgbClr val="FF0000"/>
                </a:solidFill>
              </a:rPr>
              <a:t> </a:t>
            </a:r>
            <a:r>
              <a:rPr lang="en-US" err="1">
                <a:solidFill>
                  <a:srgbClr val="FF0000"/>
                </a:solidFill>
              </a:rPr>
              <a:t>kháng</a:t>
            </a:r>
            <a:r>
              <a:rPr lang="en-US">
                <a:solidFill>
                  <a:srgbClr val="FF0000"/>
                </a:solidFill>
              </a:rPr>
              <a:t> </a:t>
            </a:r>
            <a:r>
              <a:rPr lang="en-US" err="1">
                <a:solidFill>
                  <a:srgbClr val="FF0000"/>
                </a:solidFill>
              </a:rPr>
              <a:t>như</a:t>
            </a:r>
            <a:r>
              <a:rPr lang="en-US">
                <a:solidFill>
                  <a:srgbClr val="FF0000"/>
                </a:solidFill>
              </a:rPr>
              <a:t>: </a:t>
            </a:r>
            <a:r>
              <a:rPr lang="en-US" err="1">
                <a:solidFill>
                  <a:srgbClr val="FF0000"/>
                </a:solidFill>
              </a:rPr>
              <a:t>cờ</a:t>
            </a:r>
            <a:r>
              <a:rPr lang="en-US">
                <a:solidFill>
                  <a:srgbClr val="FF0000"/>
                </a:solidFill>
              </a:rPr>
              <a:t> </a:t>
            </a:r>
            <a:r>
              <a:rPr lang="en-US" err="1">
                <a:solidFill>
                  <a:srgbClr val="FF0000"/>
                </a:solidFill>
              </a:rPr>
              <a:t>vua</a:t>
            </a:r>
            <a:r>
              <a:rPr lang="en-US">
                <a:solidFill>
                  <a:srgbClr val="FF0000"/>
                </a:solidFill>
              </a:rPr>
              <a:t>, </a:t>
            </a:r>
            <a:r>
              <a:rPr lang="en-US" err="1">
                <a:solidFill>
                  <a:srgbClr val="FF0000"/>
                </a:solidFill>
              </a:rPr>
              <a:t>cờ</a:t>
            </a:r>
            <a:r>
              <a:rPr lang="en-US">
                <a:solidFill>
                  <a:srgbClr val="FF0000"/>
                </a:solidFill>
              </a:rPr>
              <a:t> </a:t>
            </a:r>
            <a:r>
              <a:rPr lang="en-US" err="1">
                <a:solidFill>
                  <a:srgbClr val="FF0000"/>
                </a:solidFill>
              </a:rPr>
              <a:t>caro</a:t>
            </a:r>
            <a:r>
              <a:rPr lang="en-US">
                <a:solidFill>
                  <a:srgbClr val="FF0000"/>
                </a:solidFill>
              </a:rPr>
              <a:t>, </a:t>
            </a:r>
            <a:r>
              <a:rPr lang="en-US" err="1">
                <a:solidFill>
                  <a:srgbClr val="FF0000"/>
                </a:solidFill>
              </a:rPr>
              <a:t>cờ</a:t>
            </a:r>
            <a:r>
              <a:rPr lang="en-US">
                <a:solidFill>
                  <a:srgbClr val="FF0000"/>
                </a:solidFill>
              </a:rPr>
              <a:t> </a:t>
            </a:r>
            <a:r>
              <a:rPr lang="en-US" err="1">
                <a:solidFill>
                  <a:srgbClr val="FF0000"/>
                </a:solidFill>
              </a:rPr>
              <a:t>tướng</a:t>
            </a:r>
            <a:r>
              <a:rPr lang="en-US">
                <a:solidFill>
                  <a:srgbClr val="FF0000"/>
                </a:solidFill>
              </a:rPr>
              <a:t>, ...</a:t>
            </a:r>
          </a:p>
        </p:txBody>
      </p:sp>
    </p:spTree>
    <p:extLst>
      <p:ext uri="{BB962C8B-B14F-4D97-AF65-F5344CB8AC3E}">
        <p14:creationId xmlns:p14="http://schemas.microsoft.com/office/powerpoint/2010/main" val="361394690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Đặc</a:t>
            </a:r>
            <a:r>
              <a:rPr lang="en-US"/>
              <a:t> </a:t>
            </a:r>
            <a:r>
              <a:rPr lang="en-US" err="1"/>
              <a:t>điểm</a:t>
            </a:r>
            <a:r>
              <a:rPr lang="en-US"/>
              <a:t> </a:t>
            </a:r>
            <a:r>
              <a:rPr lang="en-US" err="1"/>
              <a:t>của</a:t>
            </a:r>
            <a:r>
              <a:rPr lang="en-US"/>
              <a:t> </a:t>
            </a:r>
            <a:r>
              <a:rPr lang="en-US" err="1"/>
              <a:t>trò</a:t>
            </a:r>
            <a:r>
              <a:rPr lang="en-US"/>
              <a:t> </a:t>
            </a:r>
            <a:r>
              <a:rPr lang="en-US" err="1"/>
              <a:t>chơi</a:t>
            </a:r>
            <a:r>
              <a:rPr lang="en-US"/>
              <a:t> </a:t>
            </a:r>
            <a:r>
              <a:rPr lang="en-US" err="1"/>
              <a:t>đối</a:t>
            </a:r>
            <a:r>
              <a:rPr lang="en-US"/>
              <a:t> </a:t>
            </a:r>
            <a:r>
              <a:rPr lang="en-US" err="1"/>
              <a:t>kháng</a:t>
            </a:r>
            <a:r>
              <a:rPr lang="en-US"/>
              <a:t>:</a:t>
            </a:r>
          </a:p>
          <a:p>
            <a:pPr lvl="1" algn="just"/>
            <a:r>
              <a:rPr lang="en-US">
                <a:solidFill>
                  <a:srgbClr val="FF0000"/>
                </a:solidFill>
              </a:rPr>
              <a:t>Hai </a:t>
            </a:r>
            <a:r>
              <a:rPr lang="en-US" err="1">
                <a:solidFill>
                  <a:srgbClr val="FF0000"/>
                </a:solidFill>
              </a:rPr>
              <a:t>người</a:t>
            </a:r>
            <a:r>
              <a:rPr lang="en-US">
                <a:solidFill>
                  <a:srgbClr val="FF0000"/>
                </a:solidFill>
              </a:rPr>
              <a:t> </a:t>
            </a:r>
            <a:r>
              <a:rPr lang="en-US" err="1">
                <a:solidFill>
                  <a:srgbClr val="FF0000"/>
                </a:solidFill>
              </a:rPr>
              <a:t>luân</a:t>
            </a:r>
            <a:r>
              <a:rPr lang="en-US">
                <a:solidFill>
                  <a:srgbClr val="FF0000"/>
                </a:solidFill>
              </a:rPr>
              <a:t> </a:t>
            </a:r>
            <a:r>
              <a:rPr lang="en-US" err="1">
                <a:solidFill>
                  <a:srgbClr val="FF0000"/>
                </a:solidFill>
              </a:rPr>
              <a:t>phiên</a:t>
            </a:r>
            <a:r>
              <a:rPr lang="en-US">
                <a:solidFill>
                  <a:srgbClr val="FF0000"/>
                </a:solidFill>
              </a:rPr>
              <a:t> </a:t>
            </a:r>
            <a:r>
              <a:rPr lang="en-US" err="1">
                <a:solidFill>
                  <a:srgbClr val="FF0000"/>
                </a:solidFill>
              </a:rPr>
              <a:t>đưa</a:t>
            </a:r>
            <a:r>
              <a:rPr lang="en-US">
                <a:solidFill>
                  <a:srgbClr val="FF0000"/>
                </a:solidFill>
              </a:rPr>
              <a:t> </a:t>
            </a:r>
            <a:r>
              <a:rPr lang="en-US" err="1">
                <a:solidFill>
                  <a:srgbClr val="FF0000"/>
                </a:solidFill>
              </a:rPr>
              <a:t>ra</a:t>
            </a:r>
            <a:r>
              <a:rPr lang="en-US">
                <a:solidFill>
                  <a:srgbClr val="FF0000"/>
                </a:solidFill>
              </a:rPr>
              <a:t> </a:t>
            </a:r>
            <a:r>
              <a:rPr lang="en-US" err="1">
                <a:solidFill>
                  <a:srgbClr val="FF0000"/>
                </a:solidFill>
              </a:rPr>
              <a:t>nước</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tuân</a:t>
            </a:r>
            <a:r>
              <a:rPr lang="en-US">
                <a:solidFill>
                  <a:srgbClr val="FF0000"/>
                </a:solidFill>
              </a:rPr>
              <a:t> </a:t>
            </a:r>
            <a:r>
              <a:rPr lang="en-US" err="1">
                <a:solidFill>
                  <a:srgbClr val="FF0000"/>
                </a:solidFill>
              </a:rPr>
              <a:t>theo</a:t>
            </a:r>
            <a:r>
              <a:rPr lang="en-US">
                <a:solidFill>
                  <a:srgbClr val="FF0000"/>
                </a:solidFill>
              </a:rPr>
              <a:t> </a:t>
            </a:r>
            <a:r>
              <a:rPr lang="en-US" err="1">
                <a:solidFill>
                  <a:srgbClr val="FF0000"/>
                </a:solidFill>
              </a:rPr>
              <a:t>một</a:t>
            </a:r>
            <a:r>
              <a:rPr lang="en-US">
                <a:solidFill>
                  <a:srgbClr val="FF0000"/>
                </a:solidFill>
              </a:rPr>
              <a:t> </a:t>
            </a:r>
            <a:r>
              <a:rPr lang="en-US" err="1">
                <a:solidFill>
                  <a:srgbClr val="FF0000"/>
                </a:solidFill>
              </a:rPr>
              <a:t>quy</a:t>
            </a:r>
            <a:r>
              <a:rPr lang="en-US">
                <a:solidFill>
                  <a:srgbClr val="FF0000"/>
                </a:solidFill>
              </a:rPr>
              <a:t> </a:t>
            </a:r>
            <a:r>
              <a:rPr lang="en-US" err="1">
                <a:solidFill>
                  <a:srgbClr val="FF0000"/>
                </a:solidFill>
              </a:rPr>
              <a:t>luật</a:t>
            </a:r>
            <a:r>
              <a:rPr lang="en-US">
                <a:solidFill>
                  <a:srgbClr val="FF0000"/>
                </a:solidFill>
              </a:rPr>
              <a:t> </a:t>
            </a:r>
            <a:r>
              <a:rPr lang="en-US" err="1">
                <a:solidFill>
                  <a:srgbClr val="FF0000"/>
                </a:solidFill>
              </a:rPr>
              <a:t>trò</a:t>
            </a:r>
            <a:r>
              <a:rPr lang="en-US">
                <a:solidFill>
                  <a:srgbClr val="FF0000"/>
                </a:solidFill>
              </a:rPr>
              <a:t> </a:t>
            </a:r>
            <a:r>
              <a:rPr lang="en-US" err="1">
                <a:solidFill>
                  <a:srgbClr val="FF0000"/>
                </a:solidFill>
              </a:rPr>
              <a:t>chơi</a:t>
            </a:r>
            <a:r>
              <a:rPr lang="en-US">
                <a:solidFill>
                  <a:srgbClr val="FF0000"/>
                </a:solidFill>
              </a:rPr>
              <a:t> </a:t>
            </a:r>
            <a:r>
              <a:rPr lang="en-US" err="1">
                <a:solidFill>
                  <a:srgbClr val="FF0000"/>
                </a:solidFill>
              </a:rPr>
              <a:t>nào</a:t>
            </a:r>
            <a:r>
              <a:rPr lang="en-US">
                <a:solidFill>
                  <a:srgbClr val="FF0000"/>
                </a:solidFill>
              </a:rPr>
              <a:t> </a:t>
            </a:r>
            <a:r>
              <a:rPr lang="en-US" err="1">
                <a:solidFill>
                  <a:srgbClr val="FF0000"/>
                </a:solidFill>
              </a:rPr>
              <a:t>đó</a:t>
            </a:r>
            <a:r>
              <a:rPr lang="en-US">
                <a:solidFill>
                  <a:srgbClr val="FF0000"/>
                </a:solidFill>
              </a:rPr>
              <a:t>.</a:t>
            </a:r>
          </a:p>
          <a:p>
            <a:pPr lvl="1" algn="just"/>
            <a:r>
              <a:rPr lang="en-US" err="1"/>
              <a:t>Các</a:t>
            </a:r>
            <a:r>
              <a:rPr lang="en-US"/>
              <a:t> </a:t>
            </a:r>
            <a:r>
              <a:rPr lang="en-US" err="1"/>
              <a:t>luật</a:t>
            </a:r>
            <a:r>
              <a:rPr lang="en-US"/>
              <a:t> </a:t>
            </a:r>
            <a:r>
              <a:rPr lang="en-US" err="1"/>
              <a:t>chơi</a:t>
            </a:r>
            <a:r>
              <a:rPr lang="en-US"/>
              <a:t> </a:t>
            </a:r>
            <a:r>
              <a:rPr lang="en-US" err="1"/>
              <a:t>như</a:t>
            </a:r>
            <a:r>
              <a:rPr lang="en-US"/>
              <a:t> </a:t>
            </a:r>
            <a:r>
              <a:rPr lang="en-US" err="1"/>
              <a:t>nhau</a:t>
            </a:r>
            <a:r>
              <a:rPr lang="en-US"/>
              <a:t> </a:t>
            </a:r>
            <a:r>
              <a:rPr lang="en-US" err="1"/>
              <a:t>cho</a:t>
            </a:r>
            <a:r>
              <a:rPr lang="en-US"/>
              <a:t> </a:t>
            </a:r>
            <a:r>
              <a:rPr lang="en-US" err="1"/>
              <a:t>cả</a:t>
            </a:r>
            <a:r>
              <a:rPr lang="en-US"/>
              <a:t> </a:t>
            </a:r>
            <a:r>
              <a:rPr lang="en-US" err="1"/>
              <a:t>hai</a:t>
            </a:r>
            <a:r>
              <a:rPr lang="en-US"/>
              <a:t> </a:t>
            </a:r>
            <a:r>
              <a:rPr lang="en-US" err="1"/>
              <a:t>người</a:t>
            </a:r>
            <a:r>
              <a:rPr lang="en-US"/>
              <a:t>.</a:t>
            </a:r>
          </a:p>
          <a:p>
            <a:pPr lvl="1" algn="just"/>
            <a:r>
              <a:rPr lang="en-US" err="1">
                <a:solidFill>
                  <a:srgbClr val="FF0000"/>
                </a:solidFill>
              </a:rPr>
              <a:t>Cả</a:t>
            </a:r>
            <a:r>
              <a:rPr lang="en-US">
                <a:solidFill>
                  <a:srgbClr val="FF0000"/>
                </a:solidFill>
              </a:rPr>
              <a:t> </a:t>
            </a:r>
            <a:r>
              <a:rPr lang="en-US" err="1">
                <a:solidFill>
                  <a:srgbClr val="FF0000"/>
                </a:solidFill>
              </a:rPr>
              <a:t>hai</a:t>
            </a:r>
            <a:r>
              <a:rPr lang="en-US">
                <a:solidFill>
                  <a:srgbClr val="FF0000"/>
                </a:solidFill>
              </a:rPr>
              <a:t> </a:t>
            </a:r>
            <a:r>
              <a:rPr lang="en-US" err="1">
                <a:solidFill>
                  <a:srgbClr val="FF0000"/>
                </a:solidFill>
              </a:rPr>
              <a:t>người</a:t>
            </a:r>
            <a:r>
              <a:rPr lang="en-US">
                <a:solidFill>
                  <a:srgbClr val="FF0000"/>
                </a:solidFill>
              </a:rPr>
              <a:t> </a:t>
            </a:r>
            <a:r>
              <a:rPr lang="en-US" err="1">
                <a:solidFill>
                  <a:srgbClr val="FF0000"/>
                </a:solidFill>
              </a:rPr>
              <a:t>đều</a:t>
            </a:r>
            <a:r>
              <a:rPr lang="en-US">
                <a:solidFill>
                  <a:srgbClr val="FF0000"/>
                </a:solidFill>
              </a:rPr>
              <a:t> </a:t>
            </a:r>
            <a:r>
              <a:rPr lang="en-US" err="1">
                <a:solidFill>
                  <a:srgbClr val="FF0000"/>
                </a:solidFill>
              </a:rPr>
              <a:t>biết</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thông</a:t>
            </a:r>
            <a:r>
              <a:rPr lang="en-US">
                <a:solidFill>
                  <a:srgbClr val="FF0000"/>
                </a:solidFill>
              </a:rPr>
              <a:t> tin </a:t>
            </a:r>
            <a:r>
              <a:rPr lang="en-US" err="1">
                <a:solidFill>
                  <a:srgbClr val="FF0000"/>
                </a:solidFill>
              </a:rPr>
              <a:t>đầy</a:t>
            </a:r>
            <a:r>
              <a:rPr lang="en-US">
                <a:solidFill>
                  <a:srgbClr val="FF0000"/>
                </a:solidFill>
              </a:rPr>
              <a:t> </a:t>
            </a:r>
            <a:r>
              <a:rPr lang="en-US" err="1">
                <a:solidFill>
                  <a:srgbClr val="FF0000"/>
                </a:solidFill>
              </a:rPr>
              <a:t>đủ</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tình</a:t>
            </a:r>
            <a:r>
              <a:rPr lang="en-US">
                <a:solidFill>
                  <a:srgbClr val="FF0000"/>
                </a:solidFill>
              </a:rPr>
              <a:t> </a:t>
            </a:r>
            <a:r>
              <a:rPr lang="en-US" err="1">
                <a:solidFill>
                  <a:srgbClr val="FF0000"/>
                </a:solidFill>
              </a:rPr>
              <a:t>thế</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trò</a:t>
            </a:r>
            <a:r>
              <a:rPr lang="en-US">
                <a:solidFill>
                  <a:srgbClr val="FF0000"/>
                </a:solidFill>
              </a:rPr>
              <a:t> </a:t>
            </a:r>
            <a:r>
              <a:rPr lang="en-US" err="1">
                <a:solidFill>
                  <a:srgbClr val="FF0000"/>
                </a:solidFill>
              </a:rPr>
              <a:t>chơi</a:t>
            </a:r>
            <a:r>
              <a:rPr lang="en-US">
                <a:solidFill>
                  <a:srgbClr val="FF0000"/>
                </a:solidFill>
              </a:rPr>
              <a:t>.</a:t>
            </a:r>
          </a:p>
          <a:p>
            <a:pPr lvl="1" algn="just"/>
            <a:r>
              <a:rPr lang="en-US" err="1"/>
              <a:t>Trong</a:t>
            </a:r>
            <a:r>
              <a:rPr lang="en-US"/>
              <a:t> </a:t>
            </a:r>
            <a:r>
              <a:rPr lang="en-US" err="1"/>
              <a:t>vấn</a:t>
            </a:r>
            <a:r>
              <a:rPr lang="en-US"/>
              <a:t> </a:t>
            </a:r>
            <a:r>
              <a:rPr lang="en-US" err="1"/>
              <a:t>đề</a:t>
            </a:r>
            <a:r>
              <a:rPr lang="en-US"/>
              <a:t> </a:t>
            </a:r>
            <a:r>
              <a:rPr lang="en-US" err="1"/>
              <a:t>trò</a:t>
            </a:r>
            <a:r>
              <a:rPr lang="en-US"/>
              <a:t> </a:t>
            </a:r>
            <a:r>
              <a:rPr lang="en-US" err="1"/>
              <a:t>chơi</a:t>
            </a:r>
            <a:r>
              <a:rPr lang="en-US"/>
              <a:t>, </a:t>
            </a:r>
            <a:r>
              <a:rPr lang="en-US" err="1"/>
              <a:t>thực</a:t>
            </a:r>
            <a:r>
              <a:rPr lang="en-US"/>
              <a:t> </a:t>
            </a:r>
            <a:r>
              <a:rPr lang="en-US" err="1"/>
              <a:t>chất</a:t>
            </a:r>
            <a:r>
              <a:rPr lang="en-US"/>
              <a:t> </a:t>
            </a:r>
            <a:r>
              <a:rPr lang="en-US" err="1"/>
              <a:t>là</a:t>
            </a:r>
            <a:r>
              <a:rPr lang="en-US"/>
              <a:t> </a:t>
            </a:r>
            <a:r>
              <a:rPr lang="en-US" err="1"/>
              <a:t>tìm</a:t>
            </a:r>
            <a:r>
              <a:rPr lang="en-US"/>
              <a:t> </a:t>
            </a:r>
            <a:r>
              <a:rPr lang="en-US" err="1"/>
              <a:t>kiếm</a:t>
            </a:r>
            <a:r>
              <a:rPr lang="en-US"/>
              <a:t> </a:t>
            </a:r>
            <a:r>
              <a:rPr lang="en-US" err="1"/>
              <a:t>một</a:t>
            </a:r>
            <a:r>
              <a:rPr lang="en-US"/>
              <a:t> </a:t>
            </a:r>
            <a:r>
              <a:rPr lang="en-US" err="1"/>
              <a:t>nước</a:t>
            </a:r>
            <a:r>
              <a:rPr lang="en-US"/>
              <a:t> </a:t>
            </a:r>
            <a:r>
              <a:rPr lang="en-US" err="1"/>
              <a:t>đi</a:t>
            </a:r>
            <a:r>
              <a:rPr lang="en-US"/>
              <a:t> </a:t>
            </a:r>
            <a:r>
              <a:rPr lang="en-US" err="1"/>
              <a:t>đủ</a:t>
            </a:r>
            <a:r>
              <a:rPr lang="en-US"/>
              <a:t> </a:t>
            </a:r>
            <a:r>
              <a:rPr lang="en-US" err="1"/>
              <a:t>tốt</a:t>
            </a:r>
            <a:r>
              <a:rPr lang="en-US"/>
              <a:t> </a:t>
            </a:r>
            <a:r>
              <a:rPr lang="en-US" err="1"/>
              <a:t>sao</a:t>
            </a:r>
            <a:r>
              <a:rPr lang="en-US"/>
              <a:t> </a:t>
            </a:r>
            <a:r>
              <a:rPr lang="en-US" err="1"/>
              <a:t>cho</a:t>
            </a:r>
            <a:r>
              <a:rPr lang="en-US"/>
              <a:t> </a:t>
            </a:r>
            <a:r>
              <a:rPr lang="en-US" err="1"/>
              <a:t>cứ</a:t>
            </a:r>
            <a:r>
              <a:rPr lang="en-US"/>
              <a:t> </a:t>
            </a:r>
            <a:r>
              <a:rPr lang="en-US" err="1"/>
              <a:t>mỗi</a:t>
            </a:r>
            <a:r>
              <a:rPr lang="en-US"/>
              <a:t> </a:t>
            </a:r>
            <a:r>
              <a:rPr lang="en-US" err="1"/>
              <a:t>nước</a:t>
            </a:r>
            <a:r>
              <a:rPr lang="en-US"/>
              <a:t> </a:t>
            </a:r>
            <a:r>
              <a:rPr lang="en-US" err="1"/>
              <a:t>đi</a:t>
            </a:r>
            <a:r>
              <a:rPr lang="en-US"/>
              <a:t> </a:t>
            </a:r>
            <a:r>
              <a:rPr lang="en-US" err="1"/>
              <a:t>nó</a:t>
            </a:r>
            <a:r>
              <a:rPr lang="en-US"/>
              <a:t> </a:t>
            </a:r>
            <a:r>
              <a:rPr lang="en-US" err="1"/>
              <a:t>dẫn</a:t>
            </a:r>
            <a:r>
              <a:rPr lang="en-US"/>
              <a:t> </a:t>
            </a:r>
            <a:r>
              <a:rPr lang="en-US" err="1"/>
              <a:t>đến</a:t>
            </a:r>
            <a:r>
              <a:rPr lang="en-US"/>
              <a:t> </a:t>
            </a:r>
            <a:r>
              <a:rPr lang="en-US" err="1"/>
              <a:t>trạng</a:t>
            </a:r>
            <a:r>
              <a:rPr lang="en-US"/>
              <a:t> </a:t>
            </a:r>
            <a:r>
              <a:rPr lang="en-US" err="1"/>
              <a:t>thái</a:t>
            </a:r>
            <a:r>
              <a:rPr lang="en-US"/>
              <a:t> </a:t>
            </a:r>
            <a:r>
              <a:rPr lang="en-US" err="1"/>
              <a:t>kết</a:t>
            </a:r>
            <a:r>
              <a:rPr lang="en-US"/>
              <a:t> </a:t>
            </a:r>
            <a:r>
              <a:rPr lang="en-US" err="1"/>
              <a:t>thúc</a:t>
            </a:r>
            <a:r>
              <a:rPr lang="en-US"/>
              <a:t>. </a:t>
            </a:r>
          </a:p>
        </p:txBody>
      </p:sp>
    </p:spTree>
    <p:extLst>
      <p:ext uri="{BB962C8B-B14F-4D97-AF65-F5344CB8AC3E}">
        <p14:creationId xmlns:p14="http://schemas.microsoft.com/office/powerpoint/2010/main" val="2374446540"/>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BCC5-0997-AC37-BCFF-EE0FD3757916}"/>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Content Placeholder 2">
            <a:extLst>
              <a:ext uri="{FF2B5EF4-FFF2-40B4-BE49-F238E27FC236}">
                <a16:creationId xmlns:a16="http://schemas.microsoft.com/office/drawing/2014/main" id="{689414BE-13F4-0AEB-2C0E-C87E1EAD471B}"/>
              </a:ext>
            </a:extLst>
          </p:cNvPr>
          <p:cNvSpPr>
            <a:spLocks noGrp="1"/>
          </p:cNvSpPr>
          <p:nvPr>
            <p:ph idx="1"/>
          </p:nvPr>
        </p:nvSpPr>
        <p:spPr/>
        <p:txBody>
          <a:bodyPr/>
          <a:lstStyle/>
          <a:p>
            <a:pPr algn="just"/>
            <a:r>
              <a:rPr lang="en-US" err="1"/>
              <a:t>Giả</a:t>
            </a:r>
            <a:r>
              <a:rPr lang="en-US"/>
              <a:t> </a:t>
            </a:r>
            <a:r>
              <a:rPr lang="en-US" err="1"/>
              <a:t>thuyết</a:t>
            </a:r>
            <a:r>
              <a:rPr lang="en-US"/>
              <a:t>:</a:t>
            </a:r>
          </a:p>
          <a:p>
            <a:pPr lvl="1" algn="just"/>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ban </a:t>
            </a:r>
            <a:r>
              <a:rPr lang="en-US" err="1">
                <a:solidFill>
                  <a:srgbClr val="FF0000"/>
                </a:solidFill>
              </a:rPr>
              <a:t>đầu</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sự</a:t>
            </a:r>
            <a:r>
              <a:rPr lang="en-US">
                <a:solidFill>
                  <a:srgbClr val="FF0000"/>
                </a:solidFill>
              </a:rPr>
              <a:t> </a:t>
            </a:r>
            <a:r>
              <a:rPr lang="en-US" err="1">
                <a:solidFill>
                  <a:srgbClr val="FF0000"/>
                </a:solidFill>
              </a:rPr>
              <a:t>sắp</a:t>
            </a:r>
            <a:r>
              <a:rPr lang="en-US">
                <a:solidFill>
                  <a:srgbClr val="FF0000"/>
                </a:solidFill>
              </a:rPr>
              <a:t> </a:t>
            </a:r>
            <a:r>
              <a:rPr lang="en-US" err="1">
                <a:solidFill>
                  <a:srgbClr val="FF0000"/>
                </a:solidFill>
              </a:rPr>
              <a:t>xếp</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quân</a:t>
            </a:r>
            <a:r>
              <a:rPr lang="en-US">
                <a:solidFill>
                  <a:srgbClr val="FF0000"/>
                </a:solidFill>
              </a:rPr>
              <a:t> </a:t>
            </a:r>
            <a:r>
              <a:rPr lang="en-US" err="1">
                <a:solidFill>
                  <a:srgbClr val="FF0000"/>
                </a:solidFill>
              </a:rPr>
              <a:t>cờ</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đầu</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người</a:t>
            </a:r>
            <a:r>
              <a:rPr lang="en-US">
                <a:solidFill>
                  <a:srgbClr val="FF0000"/>
                </a:solidFill>
              </a:rPr>
              <a:t> </a:t>
            </a:r>
            <a:r>
              <a:rPr lang="en-US" err="1">
                <a:solidFill>
                  <a:srgbClr val="FF0000"/>
                </a:solidFill>
              </a:rPr>
              <a:t>chơi</a:t>
            </a:r>
            <a:r>
              <a:rPr lang="en-US">
                <a:solidFill>
                  <a:srgbClr val="FF0000"/>
                </a:solidFill>
              </a:rPr>
              <a:t>.</a:t>
            </a:r>
          </a:p>
          <a:p>
            <a:pPr lvl="1" algn="just"/>
            <a:r>
              <a:rPr lang="en-US" err="1"/>
              <a:t>Các</a:t>
            </a:r>
            <a:r>
              <a:rPr lang="en-US"/>
              <a:t> </a:t>
            </a:r>
            <a:r>
              <a:rPr lang="en-US" err="1"/>
              <a:t>nước</a:t>
            </a:r>
            <a:r>
              <a:rPr lang="en-US"/>
              <a:t> </a:t>
            </a:r>
            <a:r>
              <a:rPr lang="en-US" err="1"/>
              <a:t>đi</a:t>
            </a:r>
            <a:r>
              <a:rPr lang="en-US"/>
              <a:t> </a:t>
            </a:r>
            <a:r>
              <a:rPr lang="en-US" err="1"/>
              <a:t>hợp</a:t>
            </a:r>
            <a:r>
              <a:rPr lang="en-US"/>
              <a:t> </a:t>
            </a:r>
            <a:r>
              <a:rPr lang="en-US" err="1"/>
              <a:t>lệ</a:t>
            </a:r>
            <a:r>
              <a:rPr lang="en-US"/>
              <a:t> </a:t>
            </a:r>
            <a:r>
              <a:rPr lang="en-US" err="1"/>
              <a:t>là</a:t>
            </a:r>
            <a:r>
              <a:rPr lang="en-US"/>
              <a:t> </a:t>
            </a:r>
            <a:r>
              <a:rPr lang="en-US" err="1"/>
              <a:t>các</a:t>
            </a:r>
            <a:r>
              <a:rPr lang="en-US"/>
              <a:t> </a:t>
            </a:r>
            <a:r>
              <a:rPr lang="en-US" err="1"/>
              <a:t>toán</a:t>
            </a:r>
            <a:r>
              <a:rPr lang="en-US"/>
              <a:t> </a:t>
            </a:r>
            <a:r>
              <a:rPr lang="en-US" err="1"/>
              <a:t>tử</a:t>
            </a:r>
            <a:r>
              <a:rPr lang="en-US"/>
              <a:t>.</a:t>
            </a:r>
          </a:p>
          <a:p>
            <a:pPr lvl="1" algn="just"/>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a:t>
            </a:r>
            <a:r>
              <a:rPr lang="en-US" err="1">
                <a:solidFill>
                  <a:srgbClr val="FF0000"/>
                </a:solidFill>
              </a:rPr>
              <a:t>kết</a:t>
            </a:r>
            <a:r>
              <a:rPr lang="en-US">
                <a:solidFill>
                  <a:srgbClr val="FF0000"/>
                </a:solidFill>
              </a:rPr>
              <a:t> </a:t>
            </a:r>
            <a:r>
              <a:rPr lang="en-US" err="1">
                <a:solidFill>
                  <a:srgbClr val="FF0000"/>
                </a:solidFill>
              </a:rPr>
              <a:t>thúc</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tình</a:t>
            </a:r>
            <a:r>
              <a:rPr lang="en-US">
                <a:solidFill>
                  <a:srgbClr val="FF0000"/>
                </a:solidFill>
              </a:rPr>
              <a:t> </a:t>
            </a:r>
            <a:r>
              <a:rPr lang="en-US" err="1">
                <a:solidFill>
                  <a:srgbClr val="FF0000"/>
                </a:solidFill>
              </a:rPr>
              <a:t>thế</a:t>
            </a:r>
            <a:r>
              <a:rPr lang="en-US">
                <a:solidFill>
                  <a:srgbClr val="FF0000"/>
                </a:solidFill>
              </a:rPr>
              <a:t> </a:t>
            </a:r>
            <a:r>
              <a:rPr lang="en-US" err="1">
                <a:solidFill>
                  <a:srgbClr val="FF0000"/>
                </a:solidFill>
              </a:rPr>
              <a:t>mà</a:t>
            </a:r>
            <a:r>
              <a:rPr lang="en-US">
                <a:solidFill>
                  <a:srgbClr val="FF0000"/>
                </a:solidFill>
              </a:rPr>
              <a:t> </a:t>
            </a:r>
            <a:r>
              <a:rPr lang="en-US" err="1">
                <a:solidFill>
                  <a:srgbClr val="FF0000"/>
                </a:solidFill>
              </a:rPr>
              <a:t>cuộc</a:t>
            </a:r>
            <a:r>
              <a:rPr lang="en-US">
                <a:solidFill>
                  <a:srgbClr val="FF0000"/>
                </a:solidFill>
              </a:rPr>
              <a:t> </a:t>
            </a:r>
            <a:r>
              <a:rPr lang="en-US" err="1">
                <a:solidFill>
                  <a:srgbClr val="FF0000"/>
                </a:solidFill>
              </a:rPr>
              <a:t>chơi</a:t>
            </a:r>
            <a:r>
              <a:rPr lang="en-US">
                <a:solidFill>
                  <a:srgbClr val="FF0000"/>
                </a:solidFill>
              </a:rPr>
              <a:t> </a:t>
            </a:r>
            <a:r>
              <a:rPr lang="en-US" err="1">
                <a:solidFill>
                  <a:srgbClr val="FF0000"/>
                </a:solidFill>
              </a:rPr>
              <a:t>dừng</a:t>
            </a:r>
            <a:r>
              <a:rPr lang="en-US">
                <a:solidFill>
                  <a:srgbClr val="FF0000"/>
                </a:solidFill>
              </a:rPr>
              <a:t>, </a:t>
            </a:r>
            <a:r>
              <a:rPr lang="en-US" err="1">
                <a:solidFill>
                  <a:srgbClr val="FF0000"/>
                </a:solidFill>
              </a:rPr>
              <a:t>thường</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xác</a:t>
            </a:r>
            <a:r>
              <a:rPr lang="en-US">
                <a:solidFill>
                  <a:srgbClr val="FF0000"/>
                </a:solidFill>
              </a:rPr>
              <a:t> </a:t>
            </a:r>
            <a:r>
              <a:rPr lang="en-US" err="1">
                <a:solidFill>
                  <a:srgbClr val="FF0000"/>
                </a:solidFill>
              </a:rPr>
              <a:t>định</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và</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thể</a:t>
            </a:r>
            <a:r>
              <a:rPr lang="en-US">
                <a:solidFill>
                  <a:srgbClr val="FF0000"/>
                </a:solidFill>
              </a:rPr>
              <a:t> </a:t>
            </a:r>
            <a:r>
              <a:rPr lang="en-US" err="1">
                <a:solidFill>
                  <a:srgbClr val="FF0000"/>
                </a:solidFill>
              </a:rPr>
              <a:t>thông</a:t>
            </a:r>
            <a:r>
              <a:rPr lang="en-US">
                <a:solidFill>
                  <a:srgbClr val="FF0000"/>
                </a:solidFill>
              </a:rPr>
              <a:t> qua </a:t>
            </a:r>
            <a:r>
              <a:rPr lang="en-US" err="1">
                <a:solidFill>
                  <a:srgbClr val="FF0000"/>
                </a:solidFill>
              </a:rPr>
              <a:t>hàm</a:t>
            </a:r>
            <a:r>
              <a:rPr lang="en-US">
                <a:solidFill>
                  <a:srgbClr val="FF0000"/>
                </a:solidFill>
              </a:rPr>
              <a:t> </a:t>
            </a:r>
            <a:r>
              <a:rPr lang="en-US" err="1">
                <a:solidFill>
                  <a:srgbClr val="FF0000"/>
                </a:solidFill>
              </a:rPr>
              <a:t>kết</a:t>
            </a:r>
            <a:r>
              <a:rPr lang="en-US">
                <a:solidFill>
                  <a:srgbClr val="FF0000"/>
                </a:solidFill>
              </a:rPr>
              <a:t> </a:t>
            </a:r>
            <a:r>
              <a:rPr lang="en-US" err="1">
                <a:solidFill>
                  <a:srgbClr val="FF0000"/>
                </a:solidFill>
              </a:rPr>
              <a:t>quả</a:t>
            </a:r>
            <a:r>
              <a:rPr lang="en-US">
                <a:solidFill>
                  <a:srgbClr val="FF0000"/>
                </a:solidFill>
              </a:rPr>
              <a:t>.</a:t>
            </a:r>
          </a:p>
          <a:p>
            <a:pPr lvl="1" algn="just"/>
            <a:r>
              <a:rPr lang="en-US" err="1"/>
              <a:t>Biểu</a:t>
            </a:r>
            <a:r>
              <a:rPr lang="en-US"/>
              <a:t> </a:t>
            </a:r>
            <a:r>
              <a:rPr lang="en-US" err="1"/>
              <a:t>diễn</a:t>
            </a:r>
            <a:r>
              <a:rPr lang="en-US"/>
              <a:t> </a:t>
            </a:r>
            <a:r>
              <a:rPr lang="en-US" err="1"/>
              <a:t>không</a:t>
            </a:r>
            <a:r>
              <a:rPr lang="en-US"/>
              <a:t> </a:t>
            </a:r>
            <a:r>
              <a:rPr lang="en-US" err="1"/>
              <a:t>gian</a:t>
            </a:r>
            <a:r>
              <a:rPr lang="en-US"/>
              <a:t> </a:t>
            </a:r>
            <a:r>
              <a:rPr lang="en-US" err="1"/>
              <a:t>trạng</a:t>
            </a:r>
            <a:r>
              <a:rPr lang="en-US"/>
              <a:t> </a:t>
            </a:r>
            <a:r>
              <a:rPr lang="en-US" err="1"/>
              <a:t>thái</a:t>
            </a:r>
            <a:r>
              <a:rPr lang="en-US"/>
              <a:t> </a:t>
            </a:r>
            <a:r>
              <a:rPr lang="en-US" err="1"/>
              <a:t>trên</a:t>
            </a:r>
            <a:r>
              <a:rPr lang="en-US"/>
              <a:t> </a:t>
            </a:r>
            <a:r>
              <a:rPr lang="en-US" err="1"/>
              <a:t>cây</a:t>
            </a:r>
            <a:r>
              <a:rPr lang="en-US"/>
              <a:t> </a:t>
            </a:r>
            <a:r>
              <a:rPr lang="en-US" err="1"/>
              <a:t>trò</a:t>
            </a:r>
            <a:r>
              <a:rPr lang="en-US"/>
              <a:t> </a:t>
            </a:r>
            <a:r>
              <a:rPr lang="en-US" err="1"/>
              <a:t>chơi</a:t>
            </a:r>
            <a:r>
              <a:rPr lang="en-US"/>
              <a:t>.</a:t>
            </a:r>
          </a:p>
        </p:txBody>
      </p:sp>
    </p:spTree>
    <p:extLst>
      <p:ext uri="{BB962C8B-B14F-4D97-AF65-F5344CB8AC3E}">
        <p14:creationId xmlns:p14="http://schemas.microsoft.com/office/powerpoint/2010/main" val="283113288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BCC5-0997-AC37-BCFF-EE0FD3757916}"/>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Content Placeholder 2">
            <a:extLst>
              <a:ext uri="{FF2B5EF4-FFF2-40B4-BE49-F238E27FC236}">
                <a16:creationId xmlns:a16="http://schemas.microsoft.com/office/drawing/2014/main" id="{689414BE-13F4-0AEB-2C0E-C87E1EAD471B}"/>
              </a:ext>
            </a:extLst>
          </p:cNvPr>
          <p:cNvSpPr>
            <a:spLocks noGrp="1"/>
          </p:cNvSpPr>
          <p:nvPr>
            <p:ph idx="1"/>
          </p:nvPr>
        </p:nvSpPr>
        <p:spPr/>
        <p:txBody>
          <a:bodyPr/>
          <a:lstStyle/>
          <a:p>
            <a:pPr algn="just"/>
            <a:r>
              <a:rPr lang="en-US" err="1"/>
              <a:t>Cách</a:t>
            </a:r>
            <a:r>
              <a:rPr lang="en-US"/>
              <a:t> </a:t>
            </a:r>
            <a:r>
              <a:rPr lang="en-US" err="1"/>
              <a:t>xây</a:t>
            </a:r>
            <a:r>
              <a:rPr lang="en-US"/>
              <a:t> </a:t>
            </a:r>
            <a:r>
              <a:rPr lang="en-US" err="1"/>
              <a:t>dựng</a:t>
            </a:r>
            <a:r>
              <a:rPr lang="en-US"/>
              <a:t> </a:t>
            </a:r>
            <a:r>
              <a:rPr lang="en-US" err="1"/>
              <a:t>cây</a:t>
            </a:r>
            <a:r>
              <a:rPr lang="en-US"/>
              <a:t> </a:t>
            </a:r>
            <a:r>
              <a:rPr lang="en-US" err="1"/>
              <a:t>trò</a:t>
            </a:r>
            <a:r>
              <a:rPr lang="en-US"/>
              <a:t> </a:t>
            </a:r>
            <a:r>
              <a:rPr lang="en-US" err="1"/>
              <a:t>chơi</a:t>
            </a:r>
            <a:r>
              <a:rPr lang="en-US"/>
              <a:t>:</a:t>
            </a:r>
          </a:p>
          <a:p>
            <a:pPr lvl="1" algn="just"/>
            <a:r>
              <a:rPr lang="en-US" err="1">
                <a:solidFill>
                  <a:srgbClr val="FF0000"/>
                </a:solidFill>
              </a:rPr>
              <a:t>Gốc</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cây</a:t>
            </a:r>
            <a:r>
              <a:rPr lang="en-US">
                <a:solidFill>
                  <a:srgbClr val="FF0000"/>
                </a:solidFill>
              </a:rPr>
              <a:t> </a:t>
            </a:r>
            <a:r>
              <a:rPr lang="en-US" err="1">
                <a:solidFill>
                  <a:srgbClr val="FF0000"/>
                </a:solidFill>
              </a:rPr>
              <a:t>ứng</a:t>
            </a:r>
            <a:r>
              <a:rPr lang="en-US">
                <a:solidFill>
                  <a:srgbClr val="FF0000"/>
                </a:solidFill>
              </a:rPr>
              <a:t> </a:t>
            </a:r>
            <a:r>
              <a:rPr lang="en-US" err="1">
                <a:solidFill>
                  <a:srgbClr val="FF0000"/>
                </a:solidFill>
              </a:rPr>
              <a:t>với</a:t>
            </a:r>
            <a:r>
              <a:rPr lang="en-US">
                <a:solidFill>
                  <a:srgbClr val="FF0000"/>
                </a:solidFill>
              </a:rPr>
              <a: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s.</a:t>
            </a:r>
          </a:p>
          <a:p>
            <a:pPr lvl="1" algn="just"/>
            <a:r>
              <a:rPr lang="en-US" err="1"/>
              <a:t>Với</a:t>
            </a:r>
            <a:r>
              <a:rPr lang="en-US"/>
              <a:t> </a:t>
            </a:r>
            <a:r>
              <a:rPr lang="en-US" err="1"/>
              <a:t>trạng</a:t>
            </a:r>
            <a:r>
              <a:rPr lang="en-US"/>
              <a:t> </a:t>
            </a:r>
            <a:r>
              <a:rPr lang="en-US" err="1"/>
              <a:t>thái</a:t>
            </a:r>
            <a:r>
              <a:rPr lang="en-US"/>
              <a:t> s, </a:t>
            </a:r>
            <a:r>
              <a:rPr lang="en-US" err="1"/>
              <a:t>chúng</a:t>
            </a:r>
            <a:r>
              <a:rPr lang="en-US"/>
              <a:t> ta </a:t>
            </a:r>
            <a:r>
              <a:rPr lang="en-US" err="1"/>
              <a:t>có</a:t>
            </a:r>
            <a:r>
              <a:rPr lang="en-US"/>
              <a:t> </a:t>
            </a:r>
            <a:r>
              <a:rPr lang="en-US" err="1"/>
              <a:t>thể</a:t>
            </a:r>
            <a:r>
              <a:rPr lang="en-US"/>
              <a:t> </a:t>
            </a:r>
            <a:r>
              <a:rPr lang="en-US" err="1"/>
              <a:t>thực</a:t>
            </a:r>
            <a:r>
              <a:rPr lang="en-US"/>
              <a:t> </a:t>
            </a:r>
            <a:r>
              <a:rPr lang="en-US" err="1"/>
              <a:t>hiện</a:t>
            </a:r>
            <a:r>
              <a:rPr lang="en-US"/>
              <a:t> </a:t>
            </a:r>
            <a:r>
              <a:rPr lang="en-US" err="1"/>
              <a:t>các</a:t>
            </a:r>
            <a:r>
              <a:rPr lang="en-US"/>
              <a:t> </a:t>
            </a:r>
            <a:r>
              <a:rPr lang="en-US" err="1"/>
              <a:t>nước</a:t>
            </a:r>
            <a:r>
              <a:rPr lang="en-US"/>
              <a:t> </a:t>
            </a:r>
            <a:r>
              <a:rPr lang="en-US" err="1"/>
              <a:t>đi</a:t>
            </a:r>
            <a:r>
              <a:rPr lang="en-US"/>
              <a:t> </a:t>
            </a:r>
            <a:r>
              <a:rPr lang="en-US" err="1"/>
              <a:t>hợp</a:t>
            </a:r>
            <a:r>
              <a:rPr lang="en-US"/>
              <a:t> </a:t>
            </a:r>
            <a:r>
              <a:rPr lang="en-US" err="1"/>
              <a:t>lệ</a:t>
            </a:r>
            <a:r>
              <a:rPr lang="en-US"/>
              <a:t> </a:t>
            </a:r>
            <a:r>
              <a:rPr lang="en-US" err="1"/>
              <a:t>để</a:t>
            </a:r>
            <a:r>
              <a:rPr lang="en-US"/>
              <a:t> </a:t>
            </a:r>
            <a:r>
              <a:rPr lang="en-US" err="1"/>
              <a:t>tạo</a:t>
            </a:r>
            <a:r>
              <a:rPr lang="en-US"/>
              <a:t> </a:t>
            </a:r>
            <a:r>
              <a:rPr lang="en-US" err="1"/>
              <a:t>ra</a:t>
            </a:r>
            <a:r>
              <a:rPr lang="en-US"/>
              <a:t> </a:t>
            </a:r>
            <a:r>
              <a:rPr lang="en-US" err="1"/>
              <a:t>các</a:t>
            </a:r>
            <a:r>
              <a:rPr lang="en-US"/>
              <a:t> </a:t>
            </a:r>
            <a:r>
              <a:rPr lang="en-US" err="1"/>
              <a:t>trạng</a:t>
            </a:r>
            <a:r>
              <a:rPr lang="en-US"/>
              <a:t> </a:t>
            </a:r>
            <a:r>
              <a:rPr lang="en-US" err="1"/>
              <a:t>thái</a:t>
            </a:r>
            <a:r>
              <a:rPr lang="en-US"/>
              <a:t> con </a:t>
            </a:r>
            <a:r>
              <a:rPr lang="en-US" err="1"/>
              <a:t>của</a:t>
            </a:r>
            <a:r>
              <a:rPr lang="en-US"/>
              <a:t> </a:t>
            </a:r>
            <a:r>
              <a:rPr lang="en-US" err="1"/>
              <a:t>nó</a:t>
            </a:r>
            <a:r>
              <a:rPr lang="en-US"/>
              <a:t>.</a:t>
            </a:r>
          </a:p>
        </p:txBody>
      </p:sp>
    </p:spTree>
    <p:extLst>
      <p:ext uri="{BB962C8B-B14F-4D97-AF65-F5344CB8AC3E}">
        <p14:creationId xmlns:p14="http://schemas.microsoft.com/office/powerpoint/2010/main" val="402165058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22D-52D7-FB1A-F912-2E2C571925D3}"/>
              </a:ext>
            </a:extLst>
          </p:cNvPr>
          <p:cNvSpPr>
            <a:spLocks noGrp="1"/>
          </p:cNvSpPr>
          <p:nvPr>
            <p:ph type="title"/>
          </p:nvPr>
        </p:nvSpPr>
        <p:spPr/>
        <p:txBody>
          <a:bodyPr/>
          <a:lstStyle/>
          <a:p>
            <a:r>
              <a:rPr lang="en-US" err="1"/>
              <a:t>Cây</a:t>
            </a:r>
            <a:r>
              <a:rPr lang="en-US"/>
              <a:t> </a:t>
            </a:r>
            <a:r>
              <a:rPr lang="en-US" err="1"/>
              <a:t>trò</a:t>
            </a:r>
            <a:r>
              <a:rPr lang="en-US"/>
              <a:t> </a:t>
            </a:r>
            <a:r>
              <a:rPr lang="en-US" err="1"/>
              <a:t>chơi</a:t>
            </a:r>
            <a:r>
              <a:rPr lang="en-US"/>
              <a:t> </a:t>
            </a:r>
            <a:r>
              <a:rPr lang="en-US" err="1"/>
              <a:t>và</a:t>
            </a:r>
            <a:r>
              <a:rPr lang="en-US"/>
              <a:t> </a:t>
            </a:r>
            <a:r>
              <a:rPr lang="en-US" err="1"/>
              <a:t>tìm</a:t>
            </a:r>
            <a:r>
              <a:rPr lang="en-US"/>
              <a:t> </a:t>
            </a:r>
            <a:r>
              <a:rPr lang="en-US" err="1"/>
              <a:t>kiếm</a:t>
            </a:r>
            <a:r>
              <a:rPr lang="en-US"/>
              <a:t> </a:t>
            </a:r>
            <a:r>
              <a:rPr lang="en-US" err="1"/>
              <a:t>trên</a:t>
            </a:r>
            <a:r>
              <a:rPr lang="en-US"/>
              <a:t> </a:t>
            </a:r>
            <a:r>
              <a:rPr lang="en-US" err="1"/>
              <a:t>cây</a:t>
            </a:r>
            <a:r>
              <a:rPr lang="en-US"/>
              <a:t> </a:t>
            </a:r>
            <a:r>
              <a:rPr lang="en-US" err="1"/>
              <a:t>trò</a:t>
            </a:r>
            <a:r>
              <a:rPr lang="en-US"/>
              <a:t> </a:t>
            </a:r>
            <a:r>
              <a:rPr lang="en-US" err="1"/>
              <a:t>chơi</a:t>
            </a:r>
            <a:endParaRPr lang="en-US"/>
          </a:p>
        </p:txBody>
      </p:sp>
      <p:sp>
        <p:nvSpPr>
          <p:cNvPr id="3" name="Content Placeholder 2">
            <a:extLst>
              <a:ext uri="{FF2B5EF4-FFF2-40B4-BE49-F238E27FC236}">
                <a16:creationId xmlns:a16="http://schemas.microsoft.com/office/drawing/2014/main" id="{67D27E62-8D66-999A-0B22-6948AD1C14BC}"/>
              </a:ext>
            </a:extLst>
          </p:cNvPr>
          <p:cNvSpPr>
            <a:spLocks noGrp="1"/>
          </p:cNvSpPr>
          <p:nvPr>
            <p:ph idx="1"/>
          </p:nvPr>
        </p:nvSpPr>
        <p:spPr/>
        <p:txBody>
          <a:bodyPr/>
          <a:lstStyle/>
          <a:p>
            <a:pPr algn="just"/>
            <a:r>
              <a:rPr lang="en-US">
                <a:solidFill>
                  <a:schemeClr val="tx1"/>
                </a:solidFill>
                <a:highlight>
                  <a:srgbClr val="FFFF00"/>
                </a:highlight>
              </a:rPr>
              <a:t>NOTE:</a:t>
            </a:r>
          </a:p>
          <a:p>
            <a:pPr lvl="1" algn="just"/>
            <a:r>
              <a:rPr lang="en-US" err="1"/>
              <a:t>Độ</a:t>
            </a:r>
            <a:r>
              <a:rPr lang="en-US"/>
              <a:t> </a:t>
            </a:r>
            <a:r>
              <a:rPr lang="en-US" err="1"/>
              <a:t>sâu</a:t>
            </a:r>
            <a:r>
              <a:rPr lang="en-US"/>
              <a:t> </a:t>
            </a:r>
            <a:r>
              <a:rPr lang="en-US" err="1"/>
              <a:t>của</a:t>
            </a:r>
            <a:r>
              <a:rPr lang="en-US"/>
              <a:t> </a:t>
            </a:r>
            <a:r>
              <a:rPr lang="en-US" err="1"/>
              <a:t>cây</a:t>
            </a:r>
            <a:r>
              <a:rPr lang="en-US"/>
              <a:t> </a:t>
            </a:r>
            <a:r>
              <a:rPr lang="en-US" err="1"/>
              <a:t>là</a:t>
            </a:r>
            <a:r>
              <a:rPr lang="en-US"/>
              <a:t> </a:t>
            </a:r>
            <a:r>
              <a:rPr lang="en-US" err="1"/>
              <a:t>tổng</a:t>
            </a:r>
            <a:r>
              <a:rPr lang="en-US"/>
              <a:t> </a:t>
            </a:r>
            <a:r>
              <a:rPr lang="en-US" err="1"/>
              <a:t>số</a:t>
            </a:r>
            <a:r>
              <a:rPr lang="en-US"/>
              <a:t> </a:t>
            </a:r>
            <a:r>
              <a:rPr lang="en-US" err="1"/>
              <a:t>nước</a:t>
            </a:r>
            <a:r>
              <a:rPr lang="en-US"/>
              <a:t> </a:t>
            </a:r>
            <a:r>
              <a:rPr lang="en-US" err="1"/>
              <a:t>đi</a:t>
            </a:r>
            <a:r>
              <a:rPr lang="en-US"/>
              <a:t> </a:t>
            </a:r>
            <a:r>
              <a:rPr lang="en-US" err="1"/>
              <a:t>của</a:t>
            </a:r>
            <a:r>
              <a:rPr lang="en-US"/>
              <a:t> </a:t>
            </a:r>
            <a:r>
              <a:rPr lang="en-US" err="1"/>
              <a:t>cả</a:t>
            </a:r>
            <a:r>
              <a:rPr lang="en-US"/>
              <a:t> </a:t>
            </a:r>
            <a:r>
              <a:rPr lang="en-US" err="1"/>
              <a:t>hai</a:t>
            </a:r>
            <a:r>
              <a:rPr lang="en-US"/>
              <a:t> </a:t>
            </a:r>
            <a:r>
              <a:rPr lang="en-US" err="1"/>
              <a:t>người</a:t>
            </a:r>
            <a:r>
              <a:rPr lang="en-US"/>
              <a:t>.</a:t>
            </a:r>
          </a:p>
          <a:p>
            <a:pPr lvl="1" algn="just"/>
            <a:r>
              <a:rPr lang="en-US" err="1">
                <a:solidFill>
                  <a:srgbClr val="FF0000"/>
                </a:solidFill>
              </a:rPr>
              <a:t>Các</a:t>
            </a:r>
            <a:r>
              <a:rPr lang="en-US">
                <a:solidFill>
                  <a:srgbClr val="FF0000"/>
                </a:solidFill>
              </a:rPr>
              <a:t> </a:t>
            </a:r>
            <a:r>
              <a:rPr lang="en-US" err="1">
                <a:solidFill>
                  <a:srgbClr val="FF0000"/>
                </a:solidFill>
              </a:rPr>
              <a:t>nút</a:t>
            </a:r>
            <a:r>
              <a:rPr lang="en-US">
                <a:solidFill>
                  <a:srgbClr val="FF0000"/>
                </a:solidFill>
              </a:rPr>
              <a:t> </a:t>
            </a:r>
            <a:r>
              <a:rPr lang="en-US" err="1">
                <a:solidFill>
                  <a:srgbClr val="FF0000"/>
                </a:solidFill>
              </a:rPr>
              <a:t>lá</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cây</a:t>
            </a:r>
            <a:r>
              <a:rPr lang="en-US">
                <a:solidFill>
                  <a:srgbClr val="FF0000"/>
                </a:solidFill>
              </a:rPr>
              <a:t> </a:t>
            </a:r>
            <a:r>
              <a:rPr lang="en-US" err="1">
                <a:solidFill>
                  <a:srgbClr val="FF0000"/>
                </a:solidFill>
              </a:rPr>
              <a:t>ứng</a:t>
            </a:r>
            <a:r>
              <a:rPr lang="en-US">
                <a:solidFill>
                  <a:srgbClr val="FF0000"/>
                </a:solidFill>
              </a:rPr>
              <a:t> </a:t>
            </a:r>
            <a:r>
              <a:rPr lang="en-US" err="1">
                <a:solidFill>
                  <a:srgbClr val="FF0000"/>
                </a:solidFill>
              </a:rPr>
              <a:t>với</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a:t>
            </a:r>
            <a:r>
              <a:rPr lang="en-US" err="1">
                <a:solidFill>
                  <a:srgbClr val="FF0000"/>
                </a:solidFill>
              </a:rPr>
              <a:t>kết</a:t>
            </a:r>
            <a:r>
              <a:rPr lang="en-US">
                <a:solidFill>
                  <a:srgbClr val="FF0000"/>
                </a:solidFill>
              </a:rPr>
              <a:t> </a:t>
            </a:r>
            <a:r>
              <a:rPr lang="en-US" err="1">
                <a:solidFill>
                  <a:srgbClr val="FF0000"/>
                </a:solidFill>
              </a:rPr>
              <a:t>thúc</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thể</a:t>
            </a:r>
            <a:r>
              <a:rPr lang="en-US">
                <a:solidFill>
                  <a:srgbClr val="FF0000"/>
                </a:solidFill>
              </a:rPr>
              <a:t> </a:t>
            </a:r>
            <a:r>
              <a:rPr lang="en-US" err="1">
                <a:solidFill>
                  <a:srgbClr val="FF0000"/>
                </a:solidFill>
              </a:rPr>
              <a:t>thắng</a:t>
            </a:r>
            <a:r>
              <a:rPr lang="en-US">
                <a:solidFill>
                  <a:srgbClr val="FF0000"/>
                </a:solidFill>
              </a:rPr>
              <a:t>, </a:t>
            </a:r>
            <a:r>
              <a:rPr lang="en-US" err="1">
                <a:solidFill>
                  <a:srgbClr val="FF0000"/>
                </a:solidFill>
              </a:rPr>
              <a:t>thua</a:t>
            </a:r>
            <a:r>
              <a:rPr lang="en-US">
                <a:solidFill>
                  <a:srgbClr val="FF0000"/>
                </a:solidFill>
              </a:rPr>
              <a:t> </a:t>
            </a:r>
            <a:r>
              <a:rPr lang="en-US" err="1">
                <a:solidFill>
                  <a:srgbClr val="FF0000"/>
                </a:solidFill>
              </a:rPr>
              <a:t>hoặc</a:t>
            </a:r>
            <a:r>
              <a:rPr lang="en-US">
                <a:solidFill>
                  <a:srgbClr val="FF0000"/>
                </a:solidFill>
              </a:rPr>
              <a:t> </a:t>
            </a:r>
            <a:r>
              <a:rPr lang="en-US" err="1">
                <a:solidFill>
                  <a:srgbClr val="FF0000"/>
                </a:solidFill>
              </a:rPr>
              <a:t>hòa</a:t>
            </a:r>
            <a:r>
              <a:rPr lang="en-US">
                <a:solidFill>
                  <a:srgbClr val="FF0000"/>
                </a:solidFill>
              </a:rPr>
              <a:t>).</a:t>
            </a:r>
          </a:p>
        </p:txBody>
      </p:sp>
    </p:spTree>
    <p:extLst>
      <p:ext uri="{BB962C8B-B14F-4D97-AF65-F5344CB8AC3E}">
        <p14:creationId xmlns:p14="http://schemas.microsoft.com/office/powerpoint/2010/main" val="151318252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75C0ED-0F25-DE0F-DCC2-FA94A7534E0E}"/>
              </a:ext>
            </a:extLst>
          </p:cNvPr>
          <p:cNvSpPr>
            <a:spLocks noGrp="1"/>
          </p:cNvSpPr>
          <p:nvPr>
            <p:ph type="title"/>
          </p:nvPr>
        </p:nvSpPr>
        <p:spPr/>
        <p:txBody>
          <a:bodyPr/>
          <a:lstStyle/>
          <a:p>
            <a:r>
              <a:rPr lang="en-US" err="1"/>
              <a:t>Giải</a:t>
            </a:r>
            <a:r>
              <a:rPr lang="en-US"/>
              <a:t> </a:t>
            </a:r>
            <a:r>
              <a:rPr lang="en-US" err="1"/>
              <a:t>thuật</a:t>
            </a:r>
            <a:r>
              <a:rPr lang="en-US">
                <a:solidFill>
                  <a:srgbClr val="FF0000"/>
                </a:solidFill>
              </a:rPr>
              <a:t> Minimax</a:t>
            </a:r>
            <a:endParaRPr lang="en-US"/>
          </a:p>
        </p:txBody>
      </p:sp>
      <p:sp>
        <p:nvSpPr>
          <p:cNvPr id="5" name="Text Placeholder 4">
            <a:extLst>
              <a:ext uri="{FF2B5EF4-FFF2-40B4-BE49-F238E27FC236}">
                <a16:creationId xmlns:a16="http://schemas.microsoft.com/office/drawing/2014/main" id="{C378F180-D7FF-6FE7-7815-A3C18C28B2FF}"/>
              </a:ext>
            </a:extLst>
          </p:cNvPr>
          <p:cNvSpPr>
            <a:spLocks noGrp="1"/>
          </p:cNvSpPr>
          <p:nvPr>
            <p:ph type="body" idx="1"/>
          </p:nvPr>
        </p:nvSpPr>
        <p:spPr/>
        <p:txBody>
          <a:bodyPr/>
          <a:lstStyle/>
          <a:p>
            <a:r>
              <a:rPr lang="en-US"/>
              <a:t>Branch and Bound, Alpha-Beta Pruning</a:t>
            </a:r>
          </a:p>
        </p:txBody>
      </p:sp>
    </p:spTree>
    <p:extLst>
      <p:ext uri="{BB962C8B-B14F-4D97-AF65-F5344CB8AC3E}">
        <p14:creationId xmlns:p14="http://schemas.microsoft.com/office/powerpoint/2010/main" val="33193680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err="1">
                <a:solidFill>
                  <a:srgbClr val="FF0000"/>
                </a:solidFill>
              </a:rPr>
              <a:t>Giải</a:t>
            </a:r>
            <a:r>
              <a:rPr lang="en-US">
                <a:solidFill>
                  <a:srgbClr val="FF0000"/>
                </a:solidFill>
              </a:rPr>
              <a:t> </a:t>
            </a:r>
            <a:r>
              <a:rPr lang="en-US" err="1">
                <a:solidFill>
                  <a:srgbClr val="FF0000"/>
                </a:solidFill>
              </a:rPr>
              <a:t>thuật</a:t>
            </a:r>
            <a:r>
              <a:rPr lang="en-US">
                <a:solidFill>
                  <a:srgbClr val="FF0000"/>
                </a:solidFill>
              </a:rPr>
              <a:t> Minimax</a:t>
            </a:r>
            <a:endParaRPr lang="en-US"/>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Giả</a:t>
            </a:r>
            <a:r>
              <a:rPr lang="en-US"/>
              <a:t> </a:t>
            </a:r>
            <a:r>
              <a:rPr lang="en-US" err="1"/>
              <a:t>sử</a:t>
            </a:r>
            <a:r>
              <a:rPr lang="en-US"/>
              <a:t> </a:t>
            </a:r>
            <a:r>
              <a:rPr lang="en-US" err="1"/>
              <a:t>đến</a:t>
            </a:r>
            <a:r>
              <a:rPr lang="en-US"/>
              <a:t> </a:t>
            </a:r>
            <a:r>
              <a:rPr lang="en-US" err="1"/>
              <a:t>một</a:t>
            </a:r>
            <a:r>
              <a:rPr lang="en-US"/>
              <a:t> </a:t>
            </a:r>
            <a:r>
              <a:rPr lang="en-US" err="1"/>
              <a:t>thời</a:t>
            </a:r>
            <a:r>
              <a:rPr lang="en-US"/>
              <a:t> </a:t>
            </a:r>
            <a:r>
              <a:rPr lang="en-US" err="1"/>
              <a:t>điểm</a:t>
            </a:r>
            <a:r>
              <a:rPr lang="en-US"/>
              <a:t> </a:t>
            </a:r>
            <a:r>
              <a:rPr lang="en-US" err="1"/>
              <a:t>đường</a:t>
            </a:r>
            <a:r>
              <a:rPr lang="en-US"/>
              <a:t> </a:t>
            </a:r>
            <a:r>
              <a:rPr lang="en-US" err="1"/>
              <a:t>đi</a:t>
            </a:r>
            <a:r>
              <a:rPr lang="en-US"/>
              <a:t> </a:t>
            </a:r>
            <a:r>
              <a:rPr lang="en-US" err="1"/>
              <a:t>dẫn</a:t>
            </a:r>
            <a:r>
              <a:rPr lang="en-US"/>
              <a:t> </a:t>
            </a:r>
            <a:r>
              <a:rPr lang="en-US" err="1"/>
              <a:t>đến</a:t>
            </a:r>
            <a:r>
              <a:rPr lang="en-US"/>
              <a:t> </a:t>
            </a:r>
            <a:r>
              <a:rPr lang="en-US" err="1"/>
              <a:t>đỉnh</a:t>
            </a:r>
            <a:r>
              <a:rPr lang="en-US"/>
              <a:t> u.</a:t>
            </a:r>
          </a:p>
          <a:p>
            <a:pPr algn="just"/>
            <a:r>
              <a:rPr lang="en-US" err="1">
                <a:solidFill>
                  <a:srgbClr val="FF0000"/>
                </a:solidFill>
              </a:rPr>
              <a:t>Nước</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tối</a:t>
            </a:r>
            <a:r>
              <a:rPr lang="en-US">
                <a:solidFill>
                  <a:srgbClr val="FF0000"/>
                </a:solidFill>
              </a:rPr>
              <a:t> </a:t>
            </a:r>
            <a:r>
              <a:rPr lang="en-US" err="1">
                <a:solidFill>
                  <a:srgbClr val="FF0000"/>
                </a:solidFill>
              </a:rPr>
              <a:t>ưu</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u </a:t>
            </a:r>
            <a:r>
              <a:rPr lang="en-US" err="1">
                <a:solidFill>
                  <a:srgbClr val="FF0000"/>
                </a:solidFill>
              </a:rPr>
              <a:t>là</a:t>
            </a:r>
            <a:r>
              <a:rPr lang="en-US">
                <a:solidFill>
                  <a:srgbClr val="FF0000"/>
                </a:solidFill>
              </a:rPr>
              <a:t> </a:t>
            </a:r>
            <a:r>
              <a:rPr lang="en-US" err="1">
                <a:solidFill>
                  <a:srgbClr val="FF0000"/>
                </a:solidFill>
              </a:rPr>
              <a:t>nước</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dẫn</a:t>
            </a:r>
            <a:r>
              <a:rPr lang="en-US">
                <a:solidFill>
                  <a:srgbClr val="FF0000"/>
                </a:solidFill>
              </a:rPr>
              <a:t> </a:t>
            </a:r>
            <a:r>
              <a:rPr lang="en-US" err="1">
                <a:solidFill>
                  <a:srgbClr val="FF0000"/>
                </a:solidFill>
              </a:rPr>
              <a:t>tới</a:t>
            </a:r>
            <a:r>
              <a:rPr lang="en-US">
                <a:solidFill>
                  <a:srgbClr val="FF0000"/>
                </a:solidFill>
              </a:rPr>
              <a:t> </a:t>
            </a:r>
            <a:r>
              <a:rPr lang="en-US" err="1">
                <a:solidFill>
                  <a:srgbClr val="FF0000"/>
                </a:solidFill>
              </a:rPr>
              <a:t>đỉnh</a:t>
            </a:r>
            <a:r>
              <a:rPr lang="en-US">
                <a:solidFill>
                  <a:srgbClr val="FF0000"/>
                </a:solidFill>
              </a:rPr>
              <a:t> con v (</a:t>
            </a:r>
            <a:r>
              <a:rPr lang="en-US" err="1">
                <a:solidFill>
                  <a:srgbClr val="FF0000"/>
                </a:solidFill>
              </a:rPr>
              <a:t>tốt</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tất</a:t>
            </a:r>
            <a:r>
              <a:rPr lang="en-US">
                <a:solidFill>
                  <a:srgbClr val="FF0000"/>
                </a:solidFill>
              </a:rPr>
              <a:t> </a:t>
            </a:r>
            <a:r>
              <a:rPr lang="en-US" err="1">
                <a:solidFill>
                  <a:srgbClr val="FF0000"/>
                </a:solidFill>
              </a:rPr>
              <a:t>cả</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đỉnh</a:t>
            </a:r>
            <a:r>
              <a:rPr lang="en-US">
                <a:solidFill>
                  <a:srgbClr val="FF0000"/>
                </a:solidFill>
              </a:rPr>
              <a:t> con u).</a:t>
            </a:r>
          </a:p>
          <a:p>
            <a:pPr algn="just"/>
            <a:r>
              <a:rPr lang="en-US" err="1"/>
              <a:t>Để</a:t>
            </a:r>
            <a:r>
              <a:rPr lang="en-US"/>
              <a:t> </a:t>
            </a:r>
            <a:r>
              <a:rPr lang="en-US" err="1"/>
              <a:t>chọn</a:t>
            </a:r>
            <a:r>
              <a:rPr lang="en-US"/>
              <a:t> </a:t>
            </a:r>
            <a:r>
              <a:rPr lang="en-US" err="1"/>
              <a:t>nước</a:t>
            </a:r>
            <a:r>
              <a:rPr lang="en-US"/>
              <a:t> </a:t>
            </a:r>
            <a:r>
              <a:rPr lang="en-US" err="1"/>
              <a:t>đi</a:t>
            </a:r>
            <a:r>
              <a:rPr lang="en-US"/>
              <a:t> </a:t>
            </a:r>
            <a:r>
              <a:rPr lang="en-US" err="1"/>
              <a:t>tốt</a:t>
            </a:r>
            <a:r>
              <a:rPr lang="en-US"/>
              <a:t> </a:t>
            </a:r>
            <a:r>
              <a:rPr lang="en-US" err="1"/>
              <a:t>nhất</a:t>
            </a:r>
            <a:r>
              <a:rPr lang="en-US"/>
              <a:t> </a:t>
            </a:r>
            <a:r>
              <a:rPr lang="en-US" err="1"/>
              <a:t>cho</a:t>
            </a:r>
            <a:r>
              <a:rPr lang="en-US"/>
              <a:t> </a:t>
            </a:r>
            <a:r>
              <a:rPr lang="en-US" err="1"/>
              <a:t>trạng</a:t>
            </a:r>
            <a:r>
              <a:rPr lang="en-US"/>
              <a:t> </a:t>
            </a:r>
            <a:r>
              <a:rPr lang="en-US" err="1"/>
              <a:t>thái</a:t>
            </a:r>
            <a:r>
              <a:rPr lang="en-US"/>
              <a:t> u, ta </a:t>
            </a:r>
            <a:r>
              <a:rPr lang="en-US" err="1"/>
              <a:t>cần</a:t>
            </a:r>
            <a:r>
              <a:rPr lang="en-US"/>
              <a:t> </a:t>
            </a:r>
            <a:r>
              <a:rPr lang="en-US" err="1"/>
              <a:t>xác</a:t>
            </a:r>
            <a:r>
              <a:rPr lang="en-US"/>
              <a:t> </a:t>
            </a:r>
            <a:r>
              <a:rPr lang="en-US" err="1"/>
              <a:t>định</a:t>
            </a:r>
            <a:r>
              <a:rPr lang="en-US"/>
              <a:t> </a:t>
            </a:r>
            <a:r>
              <a:rPr lang="en-US" err="1"/>
              <a:t>giá</a:t>
            </a:r>
            <a:r>
              <a:rPr lang="en-US"/>
              <a:t> </a:t>
            </a:r>
            <a:r>
              <a:rPr lang="en-US" err="1"/>
              <a:t>trị</a:t>
            </a:r>
            <a:r>
              <a:rPr lang="en-US"/>
              <a:t> </a:t>
            </a:r>
            <a:r>
              <a:rPr lang="en-US" err="1"/>
              <a:t>các</a:t>
            </a:r>
            <a:r>
              <a:rPr lang="en-US"/>
              <a:t> </a:t>
            </a:r>
            <a:r>
              <a:rPr lang="en-US" err="1"/>
              <a:t>đỉnh</a:t>
            </a:r>
            <a:r>
              <a:rPr lang="en-US"/>
              <a:t> </a:t>
            </a:r>
            <a:r>
              <a:rPr lang="en-US" err="1"/>
              <a:t>của</a:t>
            </a:r>
            <a:r>
              <a:rPr lang="en-US"/>
              <a:t> </a:t>
            </a:r>
            <a:r>
              <a:rPr lang="en-US" err="1"/>
              <a:t>cây</a:t>
            </a:r>
            <a:r>
              <a:rPr lang="en-US"/>
              <a:t> </a:t>
            </a:r>
            <a:r>
              <a:rPr lang="en-US" err="1"/>
              <a:t>trò</a:t>
            </a:r>
            <a:r>
              <a:rPr lang="en-US"/>
              <a:t> </a:t>
            </a:r>
            <a:r>
              <a:rPr lang="en-US" err="1"/>
              <a:t>chơi</a:t>
            </a:r>
            <a:r>
              <a:rPr lang="en-US"/>
              <a:t> </a:t>
            </a:r>
            <a:r>
              <a:rPr lang="en-US" err="1"/>
              <a:t>có</a:t>
            </a:r>
            <a:r>
              <a:rPr lang="en-US"/>
              <a:t> </a:t>
            </a:r>
            <a:r>
              <a:rPr lang="en-US" err="1"/>
              <a:t>gốc</a:t>
            </a:r>
            <a:r>
              <a:rPr lang="en-US"/>
              <a:t> </a:t>
            </a:r>
            <a:r>
              <a:rPr lang="en-US" err="1"/>
              <a:t>là</a:t>
            </a:r>
            <a:r>
              <a:rPr lang="en-US"/>
              <a:t> u.</a:t>
            </a:r>
          </a:p>
        </p:txBody>
      </p:sp>
    </p:spTree>
    <p:extLst>
      <p:ext uri="{BB962C8B-B14F-4D97-AF65-F5344CB8AC3E}">
        <p14:creationId xmlns:p14="http://schemas.microsoft.com/office/powerpoint/2010/main" val="307463057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0DBA-B0C5-7F7D-47ED-CF80F9E7DA2F}"/>
              </a:ext>
            </a:extLst>
          </p:cNvPr>
          <p:cNvSpPr>
            <a:spLocks noGrp="1"/>
          </p:cNvSpPr>
          <p:nvPr>
            <p:ph type="title"/>
          </p:nvPr>
        </p:nvSpPr>
        <p:spPr/>
        <p:txBody>
          <a:bodyPr/>
          <a:lstStyle/>
          <a:p>
            <a:r>
              <a:rPr lang="en-US" err="1">
                <a:solidFill>
                  <a:srgbClr val="FF0000"/>
                </a:solidFill>
              </a:rPr>
              <a:t>Giải</a:t>
            </a:r>
            <a:r>
              <a:rPr lang="en-US">
                <a:solidFill>
                  <a:srgbClr val="FF0000"/>
                </a:solidFill>
              </a:rPr>
              <a:t> </a:t>
            </a:r>
            <a:r>
              <a:rPr lang="en-US" err="1">
                <a:solidFill>
                  <a:srgbClr val="FF0000"/>
                </a:solidFill>
              </a:rPr>
              <a:t>thuật</a:t>
            </a:r>
            <a:r>
              <a:rPr lang="en-US">
                <a:solidFill>
                  <a:srgbClr val="FF0000"/>
                </a:solidFill>
              </a:rPr>
              <a:t> Minimax</a:t>
            </a:r>
            <a:endParaRPr lang="en-US"/>
          </a:p>
        </p:txBody>
      </p:sp>
      <p:sp>
        <p:nvSpPr>
          <p:cNvPr id="3" name="Content Placeholder 2">
            <a:extLst>
              <a:ext uri="{FF2B5EF4-FFF2-40B4-BE49-F238E27FC236}">
                <a16:creationId xmlns:a16="http://schemas.microsoft.com/office/drawing/2014/main" id="{79E19109-67AC-2C7F-3CA0-CB582571A39A}"/>
              </a:ext>
            </a:extLst>
          </p:cNvPr>
          <p:cNvSpPr>
            <a:spLocks noGrp="1"/>
          </p:cNvSpPr>
          <p:nvPr>
            <p:ph idx="1"/>
          </p:nvPr>
        </p:nvSpPr>
        <p:spPr/>
        <p:txBody>
          <a:bodyPr/>
          <a:lstStyle/>
          <a:p>
            <a:pPr algn="just"/>
            <a:r>
              <a:rPr lang="en-US" err="1"/>
              <a:t>Cách</a:t>
            </a:r>
            <a:r>
              <a:rPr lang="en-US"/>
              <a:t> </a:t>
            </a:r>
            <a:r>
              <a:rPr lang="en-US" err="1"/>
              <a:t>tính</a:t>
            </a:r>
            <a:r>
              <a:rPr lang="en-US"/>
              <a:t> </a:t>
            </a:r>
            <a:r>
              <a:rPr lang="en-US" err="1"/>
              <a:t>điểm</a:t>
            </a:r>
            <a:r>
              <a:rPr lang="en-US"/>
              <a:t> </a:t>
            </a:r>
            <a:r>
              <a:rPr lang="en-US" err="1"/>
              <a:t>cho</a:t>
            </a:r>
            <a:r>
              <a:rPr lang="en-US"/>
              <a:t> </a:t>
            </a:r>
            <a:r>
              <a:rPr lang="en-US" err="1"/>
              <a:t>các</a:t>
            </a:r>
            <a:r>
              <a:rPr lang="en-US"/>
              <a:t> </a:t>
            </a:r>
            <a:r>
              <a:rPr lang="en-US" err="1"/>
              <a:t>đỉnh</a:t>
            </a:r>
            <a:r>
              <a:rPr lang="en-US"/>
              <a:t> </a:t>
            </a:r>
            <a:r>
              <a:rPr lang="en-US" err="1"/>
              <a:t>trên</a:t>
            </a:r>
            <a:r>
              <a:rPr lang="en-US"/>
              <a:t> </a:t>
            </a:r>
            <a:r>
              <a:rPr lang="en-US" err="1"/>
              <a:t>cây</a:t>
            </a:r>
            <a:r>
              <a:rPr lang="en-US"/>
              <a:t> </a:t>
            </a:r>
            <a:r>
              <a:rPr lang="en-US" err="1"/>
              <a:t>trò</a:t>
            </a:r>
            <a:r>
              <a:rPr lang="en-US"/>
              <a:t> </a:t>
            </a:r>
            <a:r>
              <a:rPr lang="en-US" err="1"/>
              <a:t>chơi</a:t>
            </a:r>
            <a:endParaRPr lang="en-US"/>
          </a:p>
          <a:p>
            <a:pPr lvl="1" algn="just"/>
            <a:r>
              <a:rPr lang="en-US" err="1">
                <a:solidFill>
                  <a:srgbClr val="FF0000"/>
                </a:solidFill>
              </a:rPr>
              <a:t>Để</a:t>
            </a:r>
            <a:r>
              <a:rPr lang="en-US">
                <a:solidFill>
                  <a:srgbClr val="FF0000"/>
                </a:solidFill>
              </a:rPr>
              <a:t> </a:t>
            </a:r>
            <a:r>
              <a:rPr lang="en-US" err="1">
                <a:solidFill>
                  <a:srgbClr val="FF0000"/>
                </a:solidFill>
              </a:rPr>
              <a:t>xác</a:t>
            </a:r>
            <a:r>
              <a:rPr lang="en-US">
                <a:solidFill>
                  <a:srgbClr val="FF0000"/>
                </a:solidFill>
              </a:rPr>
              <a:t> </a:t>
            </a:r>
            <a:r>
              <a:rPr lang="en-US" err="1">
                <a:solidFill>
                  <a:srgbClr val="FF0000"/>
                </a:solidFill>
              </a:rPr>
              <a:t>định</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tại</a:t>
            </a:r>
            <a:r>
              <a:rPr lang="en-US">
                <a:solidFill>
                  <a:srgbClr val="FF0000"/>
                </a:solidFill>
              </a:rPr>
              <a:t> </a:t>
            </a:r>
            <a:r>
              <a:rPr lang="en-US" err="1">
                <a:solidFill>
                  <a:srgbClr val="FF0000"/>
                </a:solidFill>
              </a:rPr>
              <a:t>đỉnh</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gốc</a:t>
            </a:r>
            <a:r>
              <a:rPr lang="en-US">
                <a:solidFill>
                  <a:srgbClr val="FF0000"/>
                </a:solidFill>
              </a:rPr>
              <a:t> </a:t>
            </a:r>
            <a:r>
              <a:rPr lang="en-US" err="1">
                <a:solidFill>
                  <a:srgbClr val="FF0000"/>
                </a:solidFill>
              </a:rPr>
              <a:t>là</a:t>
            </a:r>
            <a:r>
              <a:rPr lang="en-US">
                <a:solidFill>
                  <a:srgbClr val="FF0000"/>
                </a:solidFill>
              </a:rPr>
              <a:t> u, ta </a:t>
            </a:r>
            <a:r>
              <a:rPr lang="en-US" err="1">
                <a:solidFill>
                  <a:srgbClr val="FF0000"/>
                </a:solidFill>
              </a:rPr>
              <a:t>sẽ</a:t>
            </a:r>
            <a:r>
              <a:rPr lang="en-US">
                <a:solidFill>
                  <a:srgbClr val="FF0000"/>
                </a:solidFill>
              </a:rPr>
              <a:t> </a:t>
            </a:r>
            <a:r>
              <a:rPr lang="en-US" err="1">
                <a:solidFill>
                  <a:srgbClr val="FF0000"/>
                </a:solidFill>
              </a:rPr>
              <a:t>phải</a:t>
            </a:r>
            <a:r>
              <a:rPr lang="en-US">
                <a:solidFill>
                  <a:srgbClr val="FF0000"/>
                </a:solidFill>
              </a:rPr>
              <a:t> </a:t>
            </a:r>
            <a:r>
              <a:rPr lang="en-US" err="1">
                <a:solidFill>
                  <a:schemeClr val="tx1"/>
                </a:solidFill>
                <a:highlight>
                  <a:srgbClr val="FFFF00"/>
                </a:highlight>
              </a:rPr>
              <a:t>đi</a:t>
            </a:r>
            <a:r>
              <a:rPr lang="en-US">
                <a:solidFill>
                  <a:schemeClr val="tx1"/>
                </a:solidFill>
                <a:highlight>
                  <a:srgbClr val="FFFF00"/>
                </a:highlight>
              </a:rPr>
              <a:t> </a:t>
            </a:r>
            <a:r>
              <a:rPr lang="en-US" err="1">
                <a:solidFill>
                  <a:schemeClr val="tx1"/>
                </a:solidFill>
                <a:highlight>
                  <a:srgbClr val="FFFF00"/>
                </a:highlight>
              </a:rPr>
              <a:t>từ</a:t>
            </a:r>
            <a:r>
              <a:rPr lang="en-US">
                <a:solidFill>
                  <a:schemeClr val="tx1"/>
                </a:solidFill>
                <a:highlight>
                  <a:srgbClr val="FFFF00"/>
                </a:highlight>
              </a:rPr>
              <a:t> </a:t>
            </a:r>
            <a:r>
              <a:rPr lang="en-US" err="1">
                <a:solidFill>
                  <a:schemeClr val="tx1"/>
                </a:solidFill>
                <a:highlight>
                  <a:srgbClr val="FFFF00"/>
                </a:highlight>
              </a:rPr>
              <a:t>mức</a:t>
            </a:r>
            <a:r>
              <a:rPr lang="en-US">
                <a:solidFill>
                  <a:schemeClr val="tx1"/>
                </a:solidFill>
                <a:highlight>
                  <a:srgbClr val="FFFF00"/>
                </a:highlight>
              </a:rPr>
              <a:t> </a:t>
            </a:r>
            <a:r>
              <a:rPr lang="en-US" err="1">
                <a:solidFill>
                  <a:schemeClr val="tx1"/>
                </a:solidFill>
                <a:highlight>
                  <a:srgbClr val="FFFF00"/>
                </a:highlight>
              </a:rPr>
              <a:t>thấp</a:t>
            </a:r>
            <a:r>
              <a:rPr lang="en-US">
                <a:solidFill>
                  <a:schemeClr val="tx1"/>
                </a:solidFill>
                <a:highlight>
                  <a:srgbClr val="FFFF00"/>
                </a:highlight>
              </a:rPr>
              <a:t> </a:t>
            </a:r>
            <a:r>
              <a:rPr lang="en-US" err="1">
                <a:solidFill>
                  <a:schemeClr val="tx1"/>
                </a:solidFill>
                <a:highlight>
                  <a:srgbClr val="FFFF00"/>
                </a:highlight>
              </a:rPr>
              <a:t>nhất</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đến</a:t>
            </a:r>
            <a:r>
              <a:rPr lang="en-US">
                <a:solidFill>
                  <a:srgbClr val="FF0000"/>
                </a:solidFill>
              </a:rPr>
              <a:t> </a:t>
            </a:r>
            <a:r>
              <a:rPr lang="en-US" err="1">
                <a:solidFill>
                  <a:srgbClr val="FF0000"/>
                </a:solidFill>
              </a:rPr>
              <a:t>đỉnh</a:t>
            </a:r>
            <a:r>
              <a:rPr lang="en-US">
                <a:solidFill>
                  <a:srgbClr val="FF0000"/>
                </a:solidFill>
              </a:rPr>
              <a:t> u.</a:t>
            </a:r>
          </a:p>
          <a:p>
            <a:pPr lvl="1" algn="just"/>
            <a:r>
              <a:rPr lang="en-US" err="1"/>
              <a:t>Cây</a:t>
            </a:r>
            <a:r>
              <a:rPr lang="en-US"/>
              <a:t> </a:t>
            </a:r>
            <a:r>
              <a:rPr lang="en-US" err="1"/>
              <a:t>trò</a:t>
            </a:r>
            <a:r>
              <a:rPr lang="en-US"/>
              <a:t> </a:t>
            </a:r>
            <a:r>
              <a:rPr lang="en-US" err="1"/>
              <a:t>chơi</a:t>
            </a:r>
            <a:r>
              <a:rPr lang="en-US"/>
              <a:t> </a:t>
            </a:r>
            <a:r>
              <a:rPr lang="en-US" err="1"/>
              <a:t>sẽ</a:t>
            </a:r>
            <a:r>
              <a:rPr lang="en-US"/>
              <a:t> </a:t>
            </a:r>
            <a:r>
              <a:rPr lang="en-US" err="1"/>
              <a:t>được</a:t>
            </a:r>
            <a:r>
              <a:rPr lang="en-US"/>
              <a:t> </a:t>
            </a:r>
            <a:r>
              <a:rPr lang="en-US" err="1"/>
              <a:t>phân</a:t>
            </a:r>
            <a:r>
              <a:rPr lang="en-US"/>
              <a:t> </a:t>
            </a:r>
            <a:r>
              <a:rPr lang="en-US" err="1"/>
              <a:t>thành</a:t>
            </a:r>
            <a:r>
              <a:rPr lang="en-US"/>
              <a:t> </a:t>
            </a:r>
            <a:r>
              <a:rPr lang="en-US" err="1"/>
              <a:t>các</a:t>
            </a:r>
            <a:r>
              <a:rPr lang="en-US"/>
              <a:t> </a:t>
            </a:r>
            <a:r>
              <a:rPr lang="en-US" err="1"/>
              <a:t>lớp</a:t>
            </a:r>
            <a:r>
              <a:rPr lang="en-US"/>
              <a:t> MIN-MAX xen </a:t>
            </a:r>
            <a:r>
              <a:rPr lang="en-US" err="1"/>
              <a:t>kẽ</a:t>
            </a:r>
            <a:r>
              <a:rPr lang="en-US"/>
              <a:t> </a:t>
            </a:r>
            <a:r>
              <a:rPr lang="en-US" err="1"/>
              <a:t>lẫn</a:t>
            </a:r>
            <a:r>
              <a:rPr lang="en-US"/>
              <a:t> </a:t>
            </a:r>
            <a:r>
              <a:rPr lang="en-US" err="1"/>
              <a:t>nhau</a:t>
            </a:r>
            <a:r>
              <a:rPr lang="en-US"/>
              <a:t>.</a:t>
            </a:r>
          </a:p>
          <a:p>
            <a:pPr lvl="2" algn="just"/>
            <a:r>
              <a:rPr lang="en-US" err="1">
                <a:solidFill>
                  <a:srgbClr val="FF0000"/>
                </a:solidFill>
              </a:rPr>
              <a:t>Lớp</a:t>
            </a:r>
            <a:r>
              <a:rPr lang="en-US">
                <a:solidFill>
                  <a:srgbClr val="FF0000"/>
                </a:solidFill>
              </a:rPr>
              <a:t> MIN: </a:t>
            </a:r>
            <a:r>
              <a:rPr lang="en-US" err="1">
                <a:solidFill>
                  <a:srgbClr val="FF0000"/>
                </a:solidFill>
              </a:rPr>
              <a:t>lấy</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nhỏ</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các</a:t>
            </a:r>
            <a:r>
              <a:rPr lang="en-US">
                <a:solidFill>
                  <a:srgbClr val="FF0000"/>
                </a:solidFill>
              </a:rPr>
              <a:t> node con.</a:t>
            </a:r>
          </a:p>
          <a:p>
            <a:pPr lvl="2" algn="just"/>
            <a:r>
              <a:rPr lang="en-US" err="1"/>
              <a:t>Lớp</a:t>
            </a:r>
            <a:r>
              <a:rPr lang="en-US"/>
              <a:t> MAX: </a:t>
            </a:r>
            <a:r>
              <a:rPr lang="en-US" err="1"/>
              <a:t>lấy</a:t>
            </a:r>
            <a:r>
              <a:rPr lang="en-US"/>
              <a:t> </a:t>
            </a:r>
            <a:r>
              <a:rPr lang="en-US" err="1"/>
              <a:t>giá</a:t>
            </a:r>
            <a:r>
              <a:rPr lang="en-US"/>
              <a:t> </a:t>
            </a:r>
            <a:r>
              <a:rPr lang="en-US" err="1"/>
              <a:t>trị</a:t>
            </a:r>
            <a:r>
              <a:rPr lang="en-US"/>
              <a:t> </a:t>
            </a:r>
            <a:r>
              <a:rPr lang="en-US" err="1"/>
              <a:t>lớn</a:t>
            </a:r>
            <a:r>
              <a:rPr lang="en-US"/>
              <a:t> </a:t>
            </a:r>
            <a:r>
              <a:rPr lang="en-US" err="1"/>
              <a:t>nhất</a:t>
            </a:r>
            <a:r>
              <a:rPr lang="en-US"/>
              <a:t> </a:t>
            </a:r>
            <a:r>
              <a:rPr lang="en-US" err="1"/>
              <a:t>của</a:t>
            </a:r>
            <a:r>
              <a:rPr lang="en-US"/>
              <a:t> </a:t>
            </a:r>
            <a:r>
              <a:rPr lang="en-US" err="1"/>
              <a:t>các</a:t>
            </a:r>
            <a:r>
              <a:rPr lang="en-US"/>
              <a:t> node con.</a:t>
            </a:r>
          </a:p>
        </p:txBody>
      </p:sp>
    </p:spTree>
    <p:extLst>
      <p:ext uri="{BB962C8B-B14F-4D97-AF65-F5344CB8AC3E}">
        <p14:creationId xmlns:p14="http://schemas.microsoft.com/office/powerpoint/2010/main" val="29750359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LC Branch and Bound</a:t>
            </a:r>
          </a:p>
        </p:txBody>
      </p:sp>
      <p:cxnSp>
        <p:nvCxnSpPr>
          <p:cNvPr id="4" name="Straight Connector 3">
            <a:extLst>
              <a:ext uri="{FF2B5EF4-FFF2-40B4-BE49-F238E27FC236}">
                <a16:creationId xmlns:a16="http://schemas.microsoft.com/office/drawing/2014/main" id="{05F10AC8-C37B-29EC-2CCE-B717B24FD51D}"/>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2B964A8-53FD-0167-6DB9-EC4C29B80372}"/>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D73C364-521D-815A-AF16-E16C072C74EB}"/>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0D0E955-FFA5-6128-3CDC-BEBC92F6E8C9}"/>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C6F09C23-4660-C209-C0A4-C9F928D2B4F0}"/>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F0232C19-59AB-1DD6-EBA2-4F27302EDA71}"/>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3A688102-8D0F-F8FF-CD27-77C8915643FF}"/>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35F730E9-0D20-08BE-309E-7E7A18FC39C4}"/>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BD68220C-20E6-287C-2AD1-473503C77A1B}"/>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9EE46DEA-CE13-F8A9-1BFF-4CB35ABD6B0A}"/>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1DC3B7B7-BDB5-6E54-E832-C65ECE550058}"/>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3E561ABA-4485-3D21-F621-397081564BC5}"/>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9D35120D-B231-E34E-E97F-8437211E42A6}"/>
              </a:ext>
            </a:extLst>
          </p:cNvPr>
          <p:cNvSpPr txBox="1"/>
          <p:nvPr/>
        </p:nvSpPr>
        <p:spPr>
          <a:xfrm>
            <a:off x="10269921" y="3687449"/>
            <a:ext cx="312906" cy="369332"/>
          </a:xfrm>
          <a:prstGeom prst="rect">
            <a:avLst/>
          </a:prstGeom>
          <a:noFill/>
        </p:spPr>
        <p:txBody>
          <a:bodyPr wrap="none" rtlCol="0">
            <a:spAutoFit/>
          </a:bodyPr>
          <a:lstStyle/>
          <a:p>
            <a:r>
              <a:rPr lang="en-US"/>
              <a:t>2</a:t>
            </a:r>
            <a:endParaRPr lang="en-SG"/>
          </a:p>
        </p:txBody>
      </p:sp>
      <p:sp>
        <p:nvSpPr>
          <p:cNvPr id="17" name="Oval 16">
            <a:extLst>
              <a:ext uri="{FF2B5EF4-FFF2-40B4-BE49-F238E27FC236}">
                <a16:creationId xmlns:a16="http://schemas.microsoft.com/office/drawing/2014/main" id="{A89C97D0-EC11-95AC-92A6-DEB439D2F687}"/>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D9AEE0A9-0F57-B1A7-B5C9-9B14DF85FD35}"/>
              </a:ext>
            </a:extLst>
          </p:cNvPr>
          <p:cNvSpPr txBox="1"/>
          <p:nvPr/>
        </p:nvSpPr>
        <p:spPr>
          <a:xfrm>
            <a:off x="10269921" y="4247505"/>
            <a:ext cx="312906" cy="369332"/>
          </a:xfrm>
          <a:prstGeom prst="rect">
            <a:avLst/>
          </a:prstGeom>
          <a:noFill/>
        </p:spPr>
        <p:txBody>
          <a:bodyPr wrap="none" rtlCol="0">
            <a:spAutoFit/>
          </a:bodyPr>
          <a:lstStyle/>
          <a:p>
            <a:r>
              <a:rPr lang="en-US"/>
              <a:t>4</a:t>
            </a:r>
            <a:endParaRPr lang="en-SG"/>
          </a:p>
        </p:txBody>
      </p:sp>
      <p:sp>
        <p:nvSpPr>
          <p:cNvPr id="19" name="Oval 18">
            <a:extLst>
              <a:ext uri="{FF2B5EF4-FFF2-40B4-BE49-F238E27FC236}">
                <a16:creationId xmlns:a16="http://schemas.microsoft.com/office/drawing/2014/main" id="{274E7E73-7033-4F28-7CD2-873DCB7C407F}"/>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3636385C-FD53-F8FD-5915-76B63B3FC495}"/>
              </a:ext>
            </a:extLst>
          </p:cNvPr>
          <p:cNvSpPr txBox="1"/>
          <p:nvPr/>
        </p:nvSpPr>
        <p:spPr>
          <a:xfrm>
            <a:off x="10269921" y="4803656"/>
            <a:ext cx="312906" cy="369332"/>
          </a:xfrm>
          <a:prstGeom prst="rect">
            <a:avLst/>
          </a:prstGeom>
          <a:noFill/>
        </p:spPr>
        <p:txBody>
          <a:bodyPr wrap="none" rtlCol="0">
            <a:spAutoFit/>
          </a:bodyPr>
          <a:lstStyle/>
          <a:p>
            <a:r>
              <a:rPr lang="en-US"/>
              <a:t>3</a:t>
            </a:r>
            <a:endParaRPr lang="en-SG"/>
          </a:p>
        </p:txBody>
      </p:sp>
      <p:cxnSp>
        <p:nvCxnSpPr>
          <p:cNvPr id="21" name="Straight Connector 20">
            <a:extLst>
              <a:ext uri="{FF2B5EF4-FFF2-40B4-BE49-F238E27FC236}">
                <a16:creationId xmlns:a16="http://schemas.microsoft.com/office/drawing/2014/main" id="{D31EE865-97E6-A9EC-0410-E86AC05D1531}"/>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822D33-A9D4-963E-2D9D-44E090E52EEB}"/>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32EA37-B871-CE05-8BD3-BBD4D1683126}"/>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075495-AC84-37D0-269D-C62F87BE5D7A}"/>
                  </a:ext>
                </a:extLst>
              </p:cNvPr>
              <p:cNvSpPr txBox="1"/>
              <p:nvPr/>
            </p:nvSpPr>
            <p:spPr>
              <a:xfrm>
                <a:off x="5164097" y="1470246"/>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30</m:t>
                      </m:r>
                    </m:oMath>
                  </m:oMathPara>
                </a14:m>
                <a:endParaRPr lang="en-US" sz="2000" b="0"/>
              </a:p>
            </p:txBody>
          </p:sp>
        </mc:Choice>
        <mc:Fallback>
          <p:sp>
            <p:nvSpPr>
              <p:cNvPr id="25" name="TextBox 24">
                <a:extLst>
                  <a:ext uri="{FF2B5EF4-FFF2-40B4-BE49-F238E27FC236}">
                    <a16:creationId xmlns:a16="http://schemas.microsoft.com/office/drawing/2014/main" id="{34075495-AC84-37D0-269D-C62F87BE5D7A}"/>
                  </a:ext>
                </a:extLst>
              </p:cNvPr>
              <p:cNvSpPr txBox="1">
                <a:spLocks noRot="1" noChangeAspect="1" noMove="1" noResize="1" noEditPoints="1" noAdjustHandles="1" noChangeArrowheads="1" noChangeShapeType="1" noTextEdit="1"/>
              </p:cNvSpPr>
              <p:nvPr/>
            </p:nvSpPr>
            <p:spPr>
              <a:xfrm>
                <a:off x="5164097" y="1470246"/>
                <a:ext cx="1095043"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2FBC8BA-D06A-E098-1A1A-2415D1562BE1}"/>
                  </a:ext>
                </a:extLst>
              </p:cNvPr>
              <p:cNvSpPr txBox="1"/>
              <p:nvPr/>
            </p:nvSpPr>
            <p:spPr>
              <a:xfrm>
                <a:off x="1766871"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25</m:t>
                      </m:r>
                    </m:oMath>
                  </m:oMathPara>
                </a14:m>
                <a:endParaRPr lang="en-US" sz="2000" b="0"/>
              </a:p>
            </p:txBody>
          </p:sp>
        </mc:Choice>
        <mc:Fallback>
          <p:sp>
            <p:nvSpPr>
              <p:cNvPr id="26" name="TextBox 25">
                <a:extLst>
                  <a:ext uri="{FF2B5EF4-FFF2-40B4-BE49-F238E27FC236}">
                    <a16:creationId xmlns:a16="http://schemas.microsoft.com/office/drawing/2014/main" id="{22FBC8BA-D06A-E098-1A1A-2415D1562BE1}"/>
                  </a:ext>
                </a:extLst>
              </p:cNvPr>
              <p:cNvSpPr txBox="1">
                <a:spLocks noRot="1" noChangeAspect="1" noMove="1" noResize="1" noEditPoints="1" noAdjustHandles="1" noChangeArrowheads="1" noChangeShapeType="1" noTextEdit="1"/>
              </p:cNvSpPr>
              <p:nvPr/>
            </p:nvSpPr>
            <p:spPr>
              <a:xfrm>
                <a:off x="1766871" y="2516767"/>
                <a:ext cx="1095043"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A5FCFC8-1B41-26A1-E9D6-BD5B278D219B}"/>
                  </a:ext>
                </a:extLst>
              </p:cNvPr>
              <p:cNvSpPr txBox="1"/>
              <p:nvPr/>
            </p:nvSpPr>
            <p:spPr>
              <a:xfrm>
                <a:off x="3720044"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12</m:t>
                      </m:r>
                    </m:oMath>
                  </m:oMathPara>
                </a14:m>
                <a:endParaRPr lang="en-US" sz="2000" b="0"/>
              </a:p>
            </p:txBody>
          </p:sp>
        </mc:Choice>
        <mc:Fallback>
          <p:sp>
            <p:nvSpPr>
              <p:cNvPr id="27" name="TextBox 26">
                <a:extLst>
                  <a:ext uri="{FF2B5EF4-FFF2-40B4-BE49-F238E27FC236}">
                    <a16:creationId xmlns:a16="http://schemas.microsoft.com/office/drawing/2014/main" id="{5A5FCFC8-1B41-26A1-E9D6-BD5B278D219B}"/>
                  </a:ext>
                </a:extLst>
              </p:cNvPr>
              <p:cNvSpPr txBox="1">
                <a:spLocks noRot="1" noChangeAspect="1" noMove="1" noResize="1" noEditPoints="1" noAdjustHandles="1" noChangeArrowheads="1" noChangeShapeType="1" noTextEdit="1"/>
              </p:cNvSpPr>
              <p:nvPr/>
            </p:nvSpPr>
            <p:spPr>
              <a:xfrm>
                <a:off x="3720044" y="2516767"/>
                <a:ext cx="1095043"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DFD4C44-608A-7BAF-91FF-590A9AFD8CB2}"/>
                  </a:ext>
                </a:extLst>
              </p:cNvPr>
              <p:cNvSpPr txBox="1"/>
              <p:nvPr/>
            </p:nvSpPr>
            <p:spPr>
              <a:xfrm>
                <a:off x="7127504" y="2556740"/>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19</m:t>
                      </m:r>
                    </m:oMath>
                  </m:oMathPara>
                </a14:m>
                <a:endParaRPr lang="en-US" sz="2000" b="0"/>
              </a:p>
            </p:txBody>
          </p:sp>
        </mc:Choice>
        <mc:Fallback>
          <p:sp>
            <p:nvSpPr>
              <p:cNvPr id="28" name="TextBox 27">
                <a:extLst>
                  <a:ext uri="{FF2B5EF4-FFF2-40B4-BE49-F238E27FC236}">
                    <a16:creationId xmlns:a16="http://schemas.microsoft.com/office/drawing/2014/main" id="{BDFD4C44-608A-7BAF-91FF-590A9AFD8CB2}"/>
                  </a:ext>
                </a:extLst>
              </p:cNvPr>
              <p:cNvSpPr txBox="1">
                <a:spLocks noRot="1" noChangeAspect="1" noMove="1" noResize="1" noEditPoints="1" noAdjustHandles="1" noChangeArrowheads="1" noChangeShapeType="1" noTextEdit="1"/>
              </p:cNvSpPr>
              <p:nvPr/>
            </p:nvSpPr>
            <p:spPr>
              <a:xfrm>
                <a:off x="7127504" y="2556740"/>
                <a:ext cx="1095043"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4965860"/>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AF56-193B-0C7E-6FA8-0599955D2CC9}"/>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3" name="Content Placeholder 2">
            <a:extLst>
              <a:ext uri="{FF2B5EF4-FFF2-40B4-BE49-F238E27FC236}">
                <a16:creationId xmlns:a16="http://schemas.microsoft.com/office/drawing/2014/main" id="{A91C4AFA-4649-E5FC-09F9-9FE47B995E8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166EBF2-8C21-40B4-68D9-F0784A25FAE8}"/>
              </a:ext>
            </a:extLst>
          </p:cNvPr>
          <p:cNvSpPr>
            <a:spLocks noGrp="1"/>
          </p:cNvSpPr>
          <p:nvPr>
            <p:ph sz="half" idx="2"/>
          </p:nvPr>
        </p:nvSpPr>
        <p:spPr/>
        <p:txBody>
          <a:bodyPr/>
          <a:lstStyle/>
          <a:p>
            <a:r>
              <a:rPr lang="en-US">
                <a:solidFill>
                  <a:schemeClr val="tx1"/>
                </a:solidFill>
                <a:highlight>
                  <a:srgbClr val="00FFFF"/>
                </a:highlight>
              </a:rPr>
              <a:t>Minh </a:t>
            </a:r>
            <a:r>
              <a:rPr lang="en-US" err="1">
                <a:solidFill>
                  <a:schemeClr val="tx1"/>
                </a:solidFill>
                <a:highlight>
                  <a:srgbClr val="00FFFF"/>
                </a:highlight>
              </a:rPr>
              <a:t>họa</a:t>
            </a:r>
            <a:endParaRPr lang="en-US">
              <a:solidFill>
                <a:schemeClr val="tx1"/>
              </a:solidFill>
              <a:highlight>
                <a:srgbClr val="00FFFF"/>
              </a:highlight>
            </a:endParaRPr>
          </a:p>
        </p:txBody>
      </p:sp>
      <p:sp>
        <p:nvSpPr>
          <p:cNvPr id="6" name="Oval 5">
            <a:extLst>
              <a:ext uri="{FF2B5EF4-FFF2-40B4-BE49-F238E27FC236}">
                <a16:creationId xmlns:a16="http://schemas.microsoft.com/office/drawing/2014/main" id="{6885B17E-0F6A-5508-3B63-6FFADEA153F8}"/>
              </a:ext>
            </a:extLst>
          </p:cNvPr>
          <p:cNvSpPr/>
          <p:nvPr/>
        </p:nvSpPr>
        <p:spPr>
          <a:xfrm>
            <a:off x="7939550" y="21584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A4520D56-D5E1-856A-AAED-9724B0892A36}"/>
              </a:ext>
            </a:extLst>
          </p:cNvPr>
          <p:cNvSpPr txBox="1"/>
          <p:nvPr/>
        </p:nvSpPr>
        <p:spPr>
          <a:xfrm>
            <a:off x="8015717" y="2214371"/>
            <a:ext cx="338554" cy="369332"/>
          </a:xfrm>
          <a:prstGeom prst="rect">
            <a:avLst/>
          </a:prstGeom>
          <a:noFill/>
        </p:spPr>
        <p:txBody>
          <a:bodyPr wrap="none" rtlCol="0">
            <a:spAutoFit/>
          </a:bodyPr>
          <a:lstStyle/>
          <a:p>
            <a:r>
              <a:rPr lang="en-US"/>
              <a:t>A</a:t>
            </a:r>
            <a:endParaRPr lang="en-SG"/>
          </a:p>
        </p:txBody>
      </p:sp>
      <p:sp>
        <p:nvSpPr>
          <p:cNvPr id="8" name="Oval 7">
            <a:extLst>
              <a:ext uri="{FF2B5EF4-FFF2-40B4-BE49-F238E27FC236}">
                <a16:creationId xmlns:a16="http://schemas.microsoft.com/office/drawing/2014/main" id="{EDFA03B9-E447-F761-A2A0-FD364C98003C}"/>
              </a:ext>
            </a:extLst>
          </p:cNvPr>
          <p:cNvSpPr/>
          <p:nvPr/>
        </p:nvSpPr>
        <p:spPr>
          <a:xfrm>
            <a:off x="6987448" y="3112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EEF23162-649E-9A87-D001-6280C4902539}"/>
              </a:ext>
            </a:extLst>
          </p:cNvPr>
          <p:cNvSpPr txBox="1"/>
          <p:nvPr/>
        </p:nvSpPr>
        <p:spPr>
          <a:xfrm>
            <a:off x="7063615" y="3168703"/>
            <a:ext cx="338554" cy="369332"/>
          </a:xfrm>
          <a:prstGeom prst="rect">
            <a:avLst/>
          </a:prstGeom>
          <a:noFill/>
        </p:spPr>
        <p:txBody>
          <a:bodyPr wrap="none" rtlCol="0">
            <a:spAutoFit/>
          </a:bodyPr>
          <a:lstStyle/>
          <a:p>
            <a:r>
              <a:rPr lang="en-US"/>
              <a:t>B</a:t>
            </a:r>
            <a:endParaRPr lang="en-SG"/>
          </a:p>
        </p:txBody>
      </p:sp>
      <p:sp>
        <p:nvSpPr>
          <p:cNvPr id="10" name="Oval 9">
            <a:extLst>
              <a:ext uri="{FF2B5EF4-FFF2-40B4-BE49-F238E27FC236}">
                <a16:creationId xmlns:a16="http://schemas.microsoft.com/office/drawing/2014/main" id="{5617B608-3265-3F63-984C-5E62720B45C2}"/>
              </a:ext>
            </a:extLst>
          </p:cNvPr>
          <p:cNvSpPr/>
          <p:nvPr/>
        </p:nvSpPr>
        <p:spPr>
          <a:xfrm>
            <a:off x="7939550" y="310740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11A0109-39AE-244A-5506-FC4C3D605490}"/>
              </a:ext>
            </a:extLst>
          </p:cNvPr>
          <p:cNvSpPr txBox="1"/>
          <p:nvPr/>
        </p:nvSpPr>
        <p:spPr>
          <a:xfrm>
            <a:off x="8015717" y="3163370"/>
            <a:ext cx="351378" cy="369332"/>
          </a:xfrm>
          <a:prstGeom prst="rect">
            <a:avLst/>
          </a:prstGeom>
          <a:noFill/>
        </p:spPr>
        <p:txBody>
          <a:bodyPr wrap="none" rtlCol="0">
            <a:spAutoFit/>
          </a:bodyPr>
          <a:lstStyle/>
          <a:p>
            <a:r>
              <a:rPr lang="en-US"/>
              <a:t>C</a:t>
            </a:r>
            <a:endParaRPr lang="en-SG"/>
          </a:p>
        </p:txBody>
      </p:sp>
      <p:sp>
        <p:nvSpPr>
          <p:cNvPr id="12" name="Oval 11">
            <a:extLst>
              <a:ext uri="{FF2B5EF4-FFF2-40B4-BE49-F238E27FC236}">
                <a16:creationId xmlns:a16="http://schemas.microsoft.com/office/drawing/2014/main" id="{E0AF6D2A-8C37-85C8-6BBF-F8EF982415B2}"/>
              </a:ext>
            </a:extLst>
          </p:cNvPr>
          <p:cNvSpPr/>
          <p:nvPr/>
        </p:nvSpPr>
        <p:spPr>
          <a:xfrm>
            <a:off x="9272710" y="31520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DC349098-3948-6A34-385B-DFE77FF26967}"/>
              </a:ext>
            </a:extLst>
          </p:cNvPr>
          <p:cNvSpPr txBox="1"/>
          <p:nvPr/>
        </p:nvSpPr>
        <p:spPr>
          <a:xfrm>
            <a:off x="9348877" y="3208031"/>
            <a:ext cx="351378" cy="369332"/>
          </a:xfrm>
          <a:prstGeom prst="rect">
            <a:avLst/>
          </a:prstGeom>
          <a:noFill/>
        </p:spPr>
        <p:txBody>
          <a:bodyPr wrap="none" rtlCol="0">
            <a:spAutoFit/>
          </a:bodyPr>
          <a:lstStyle/>
          <a:p>
            <a:r>
              <a:rPr lang="en-US"/>
              <a:t>D</a:t>
            </a:r>
            <a:endParaRPr lang="en-SG"/>
          </a:p>
        </p:txBody>
      </p:sp>
      <p:sp>
        <p:nvSpPr>
          <p:cNvPr id="14" name="Oval 13">
            <a:extLst>
              <a:ext uri="{FF2B5EF4-FFF2-40B4-BE49-F238E27FC236}">
                <a16:creationId xmlns:a16="http://schemas.microsoft.com/office/drawing/2014/main" id="{D37E17F3-899F-0AB4-9EF9-20B5C6E5F323}"/>
              </a:ext>
            </a:extLst>
          </p:cNvPr>
          <p:cNvSpPr/>
          <p:nvPr/>
        </p:nvSpPr>
        <p:spPr>
          <a:xfrm>
            <a:off x="6423861" y="410087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24C8E5D5-EFC1-4701-1869-57561D4E7A37}"/>
              </a:ext>
            </a:extLst>
          </p:cNvPr>
          <p:cNvSpPr txBox="1"/>
          <p:nvPr/>
        </p:nvSpPr>
        <p:spPr>
          <a:xfrm>
            <a:off x="6500028" y="4156843"/>
            <a:ext cx="338554" cy="369332"/>
          </a:xfrm>
          <a:prstGeom prst="rect">
            <a:avLst/>
          </a:prstGeom>
          <a:noFill/>
        </p:spPr>
        <p:txBody>
          <a:bodyPr wrap="none" rtlCol="0">
            <a:spAutoFit/>
          </a:bodyPr>
          <a:lstStyle/>
          <a:p>
            <a:r>
              <a:rPr lang="en-SG"/>
              <a:t>E</a:t>
            </a:r>
          </a:p>
        </p:txBody>
      </p:sp>
      <p:sp>
        <p:nvSpPr>
          <p:cNvPr id="16" name="Oval 15">
            <a:extLst>
              <a:ext uri="{FF2B5EF4-FFF2-40B4-BE49-F238E27FC236}">
                <a16:creationId xmlns:a16="http://schemas.microsoft.com/office/drawing/2014/main" id="{9DE10E84-DB0E-1B9B-D30D-5BB20086AEB6}"/>
              </a:ext>
            </a:extLst>
          </p:cNvPr>
          <p:cNvSpPr/>
          <p:nvPr/>
        </p:nvSpPr>
        <p:spPr>
          <a:xfrm>
            <a:off x="7258377" y="409402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8549B9F8-B02E-5E66-58E2-91EC38AC350C}"/>
              </a:ext>
            </a:extLst>
          </p:cNvPr>
          <p:cNvSpPr txBox="1"/>
          <p:nvPr/>
        </p:nvSpPr>
        <p:spPr>
          <a:xfrm>
            <a:off x="7334544" y="4149990"/>
            <a:ext cx="325730" cy="369332"/>
          </a:xfrm>
          <a:prstGeom prst="rect">
            <a:avLst/>
          </a:prstGeom>
          <a:noFill/>
        </p:spPr>
        <p:txBody>
          <a:bodyPr wrap="none" rtlCol="0">
            <a:spAutoFit/>
          </a:bodyPr>
          <a:lstStyle/>
          <a:p>
            <a:r>
              <a:rPr lang="en-US"/>
              <a:t>F</a:t>
            </a:r>
            <a:endParaRPr lang="en-SG"/>
          </a:p>
        </p:txBody>
      </p:sp>
      <p:sp>
        <p:nvSpPr>
          <p:cNvPr id="20" name="Oval 19">
            <a:extLst>
              <a:ext uri="{FF2B5EF4-FFF2-40B4-BE49-F238E27FC236}">
                <a16:creationId xmlns:a16="http://schemas.microsoft.com/office/drawing/2014/main" id="{EEADF0AA-EADF-AF42-5D37-D010A4D3E9AB}"/>
              </a:ext>
            </a:extLst>
          </p:cNvPr>
          <p:cNvSpPr/>
          <p:nvPr/>
        </p:nvSpPr>
        <p:spPr>
          <a:xfrm>
            <a:off x="7939550" y="41101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03C70195-C506-7A76-F11F-941273E6DB5A}"/>
              </a:ext>
            </a:extLst>
          </p:cNvPr>
          <p:cNvSpPr txBox="1"/>
          <p:nvPr/>
        </p:nvSpPr>
        <p:spPr>
          <a:xfrm>
            <a:off x="8015717" y="4166138"/>
            <a:ext cx="351378" cy="369332"/>
          </a:xfrm>
          <a:prstGeom prst="rect">
            <a:avLst/>
          </a:prstGeom>
          <a:noFill/>
        </p:spPr>
        <p:txBody>
          <a:bodyPr wrap="none" rtlCol="0">
            <a:spAutoFit/>
          </a:bodyPr>
          <a:lstStyle/>
          <a:p>
            <a:r>
              <a:rPr lang="en-US"/>
              <a:t>H</a:t>
            </a:r>
            <a:endParaRPr lang="en-SG"/>
          </a:p>
        </p:txBody>
      </p:sp>
      <p:sp>
        <p:nvSpPr>
          <p:cNvPr id="24" name="Oval 23">
            <a:extLst>
              <a:ext uri="{FF2B5EF4-FFF2-40B4-BE49-F238E27FC236}">
                <a16:creationId xmlns:a16="http://schemas.microsoft.com/office/drawing/2014/main" id="{AFED18FC-BD92-F669-D5B2-5BB0582045C7}"/>
              </a:ext>
            </a:extLst>
          </p:cNvPr>
          <p:cNvSpPr/>
          <p:nvPr/>
        </p:nvSpPr>
        <p:spPr>
          <a:xfrm>
            <a:off x="9184868" y="41696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2E6CC511-410F-9E08-0B17-0457A5CBFA43}"/>
              </a:ext>
            </a:extLst>
          </p:cNvPr>
          <p:cNvSpPr txBox="1"/>
          <p:nvPr/>
        </p:nvSpPr>
        <p:spPr>
          <a:xfrm>
            <a:off x="9261035" y="4225620"/>
            <a:ext cx="300082" cy="369332"/>
          </a:xfrm>
          <a:prstGeom prst="rect">
            <a:avLst/>
          </a:prstGeom>
          <a:noFill/>
        </p:spPr>
        <p:txBody>
          <a:bodyPr wrap="none" rtlCol="0">
            <a:spAutoFit/>
          </a:bodyPr>
          <a:lstStyle/>
          <a:p>
            <a:r>
              <a:rPr lang="en-US"/>
              <a:t>J</a:t>
            </a:r>
            <a:endParaRPr lang="en-SG"/>
          </a:p>
        </p:txBody>
      </p:sp>
      <p:sp>
        <p:nvSpPr>
          <p:cNvPr id="26" name="Oval 25">
            <a:extLst>
              <a:ext uri="{FF2B5EF4-FFF2-40B4-BE49-F238E27FC236}">
                <a16:creationId xmlns:a16="http://schemas.microsoft.com/office/drawing/2014/main" id="{E2E5FBFE-B4DD-014B-EFB2-F877629C8D10}"/>
              </a:ext>
            </a:extLst>
          </p:cNvPr>
          <p:cNvSpPr/>
          <p:nvPr/>
        </p:nvSpPr>
        <p:spPr>
          <a:xfrm>
            <a:off x="9880547" y="41893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0BDAC4FC-3E6D-843B-A9BC-EF619AC17848}"/>
              </a:ext>
            </a:extLst>
          </p:cNvPr>
          <p:cNvSpPr txBox="1"/>
          <p:nvPr/>
        </p:nvSpPr>
        <p:spPr>
          <a:xfrm>
            <a:off x="9956714" y="4245284"/>
            <a:ext cx="312906" cy="369332"/>
          </a:xfrm>
          <a:prstGeom prst="rect">
            <a:avLst/>
          </a:prstGeom>
          <a:noFill/>
        </p:spPr>
        <p:txBody>
          <a:bodyPr wrap="square" rtlCol="0">
            <a:spAutoFit/>
          </a:bodyPr>
          <a:lstStyle/>
          <a:p>
            <a:r>
              <a:rPr lang="en-US"/>
              <a:t>K</a:t>
            </a:r>
            <a:endParaRPr lang="en-SG"/>
          </a:p>
        </p:txBody>
      </p:sp>
      <p:sp>
        <p:nvSpPr>
          <p:cNvPr id="32" name="Oval 31">
            <a:extLst>
              <a:ext uri="{FF2B5EF4-FFF2-40B4-BE49-F238E27FC236}">
                <a16:creationId xmlns:a16="http://schemas.microsoft.com/office/drawing/2014/main" id="{893DB6EA-3C7C-D454-AF33-314CC128EEB4}"/>
              </a:ext>
            </a:extLst>
          </p:cNvPr>
          <p:cNvSpPr/>
          <p:nvPr/>
        </p:nvSpPr>
        <p:spPr>
          <a:xfrm>
            <a:off x="7048905" y="509535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34FED9CB-0BAD-A418-51A9-729CCE9ADA39}"/>
              </a:ext>
            </a:extLst>
          </p:cNvPr>
          <p:cNvSpPr txBox="1"/>
          <p:nvPr/>
        </p:nvSpPr>
        <p:spPr>
          <a:xfrm>
            <a:off x="7125072" y="5151317"/>
            <a:ext cx="351378" cy="369332"/>
          </a:xfrm>
          <a:prstGeom prst="rect">
            <a:avLst/>
          </a:prstGeom>
          <a:noFill/>
        </p:spPr>
        <p:txBody>
          <a:bodyPr wrap="none" rtlCol="0">
            <a:spAutoFit/>
          </a:bodyPr>
          <a:lstStyle/>
          <a:p>
            <a:r>
              <a:rPr lang="en-US"/>
              <a:t>N</a:t>
            </a:r>
            <a:endParaRPr lang="en-SG"/>
          </a:p>
        </p:txBody>
      </p:sp>
      <p:sp>
        <p:nvSpPr>
          <p:cNvPr id="34" name="Oval 33">
            <a:extLst>
              <a:ext uri="{FF2B5EF4-FFF2-40B4-BE49-F238E27FC236}">
                <a16:creationId xmlns:a16="http://schemas.microsoft.com/office/drawing/2014/main" id="{4F2E13D2-FE8A-8432-78F5-7B7EF480FB14}"/>
              </a:ext>
            </a:extLst>
          </p:cNvPr>
          <p:cNvSpPr/>
          <p:nvPr/>
        </p:nvSpPr>
        <p:spPr>
          <a:xfrm>
            <a:off x="7676948" y="509833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F83074E9-4E9A-EDF9-AB36-3D7C4EE7D29F}"/>
              </a:ext>
            </a:extLst>
          </p:cNvPr>
          <p:cNvSpPr txBox="1"/>
          <p:nvPr/>
        </p:nvSpPr>
        <p:spPr>
          <a:xfrm>
            <a:off x="7753115" y="5154296"/>
            <a:ext cx="364202" cy="369332"/>
          </a:xfrm>
          <a:prstGeom prst="rect">
            <a:avLst/>
          </a:prstGeom>
          <a:noFill/>
        </p:spPr>
        <p:txBody>
          <a:bodyPr wrap="none" rtlCol="0">
            <a:spAutoFit/>
          </a:bodyPr>
          <a:lstStyle/>
          <a:p>
            <a:r>
              <a:rPr lang="en-US"/>
              <a:t>O</a:t>
            </a:r>
            <a:endParaRPr lang="en-SG"/>
          </a:p>
        </p:txBody>
      </p:sp>
      <p:cxnSp>
        <p:nvCxnSpPr>
          <p:cNvPr id="57" name="Straight Connector 56">
            <a:extLst>
              <a:ext uri="{FF2B5EF4-FFF2-40B4-BE49-F238E27FC236}">
                <a16:creationId xmlns:a16="http://schemas.microsoft.com/office/drawing/2014/main" id="{818CF24A-8498-5516-486A-D46D91E7C53D}"/>
              </a:ext>
            </a:extLst>
          </p:cNvPr>
          <p:cNvCxnSpPr>
            <a:cxnSpLocks/>
            <a:stCxn id="6" idx="4"/>
            <a:endCxn id="10" idx="0"/>
          </p:cNvCxnSpPr>
          <p:nvPr/>
        </p:nvCxnSpPr>
        <p:spPr>
          <a:xfrm>
            <a:off x="8184994" y="2639669"/>
            <a:ext cx="0" cy="4677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643131-C8B3-C236-9D32-52DE299993C8}"/>
              </a:ext>
            </a:extLst>
          </p:cNvPr>
          <p:cNvCxnSpPr>
            <a:cxnSpLocks/>
            <a:stCxn id="6" idx="4"/>
            <a:endCxn id="12" idx="1"/>
          </p:cNvCxnSpPr>
          <p:nvPr/>
        </p:nvCxnSpPr>
        <p:spPr>
          <a:xfrm>
            <a:off x="8184994" y="2639669"/>
            <a:ext cx="1159605" cy="582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BC547-479B-04A0-FBA4-C2F4C6CFB14A}"/>
              </a:ext>
            </a:extLst>
          </p:cNvPr>
          <p:cNvCxnSpPr>
            <a:cxnSpLocks/>
            <a:stCxn id="8" idx="4"/>
            <a:endCxn id="14" idx="0"/>
          </p:cNvCxnSpPr>
          <p:nvPr/>
        </p:nvCxnSpPr>
        <p:spPr>
          <a:xfrm flipH="1">
            <a:off x="6669305" y="3594001"/>
            <a:ext cx="563587" cy="50687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6D71C4-6A94-D375-7A0A-1419424B34DD}"/>
              </a:ext>
            </a:extLst>
          </p:cNvPr>
          <p:cNvCxnSpPr>
            <a:cxnSpLocks/>
            <a:stCxn id="8" idx="4"/>
            <a:endCxn id="16" idx="0"/>
          </p:cNvCxnSpPr>
          <p:nvPr/>
        </p:nvCxnSpPr>
        <p:spPr>
          <a:xfrm>
            <a:off x="7232892" y="3594001"/>
            <a:ext cx="270929" cy="5000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B4F7DA-B1AF-76D8-1D20-BA381871E56D}"/>
              </a:ext>
            </a:extLst>
          </p:cNvPr>
          <p:cNvCxnSpPr>
            <a:cxnSpLocks/>
            <a:stCxn id="10" idx="4"/>
            <a:endCxn id="20" idx="0"/>
          </p:cNvCxnSpPr>
          <p:nvPr/>
        </p:nvCxnSpPr>
        <p:spPr>
          <a:xfrm>
            <a:off x="8184994" y="3588668"/>
            <a:ext cx="0" cy="52150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AB1C65-20A0-72FC-471B-5FB4C1E7BC74}"/>
              </a:ext>
            </a:extLst>
          </p:cNvPr>
          <p:cNvCxnSpPr>
            <a:cxnSpLocks/>
            <a:stCxn id="12" idx="4"/>
            <a:endCxn id="24" idx="0"/>
          </p:cNvCxnSpPr>
          <p:nvPr/>
        </p:nvCxnSpPr>
        <p:spPr>
          <a:xfrm flipH="1">
            <a:off x="9430312" y="3633329"/>
            <a:ext cx="87842" cy="53632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373266-D1F0-B7DE-B389-1A9DB0FA0058}"/>
              </a:ext>
            </a:extLst>
          </p:cNvPr>
          <p:cNvCxnSpPr>
            <a:cxnSpLocks/>
            <a:stCxn id="12" idx="4"/>
            <a:endCxn id="26" idx="0"/>
          </p:cNvCxnSpPr>
          <p:nvPr/>
        </p:nvCxnSpPr>
        <p:spPr>
          <a:xfrm>
            <a:off x="9518154" y="3633329"/>
            <a:ext cx="607837" cy="55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322529-7771-D7CD-64EB-3CD769E23900}"/>
              </a:ext>
            </a:extLst>
          </p:cNvPr>
          <p:cNvCxnSpPr>
            <a:cxnSpLocks/>
            <a:stCxn id="16" idx="4"/>
            <a:endCxn id="32" idx="0"/>
          </p:cNvCxnSpPr>
          <p:nvPr/>
        </p:nvCxnSpPr>
        <p:spPr>
          <a:xfrm flipH="1">
            <a:off x="7294349" y="4575288"/>
            <a:ext cx="209472" cy="52006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6A963-DB5B-7143-FA8A-7E5E14956607}"/>
              </a:ext>
            </a:extLst>
          </p:cNvPr>
          <p:cNvCxnSpPr>
            <a:cxnSpLocks/>
            <a:stCxn id="16" idx="4"/>
            <a:endCxn id="34" idx="0"/>
          </p:cNvCxnSpPr>
          <p:nvPr/>
        </p:nvCxnSpPr>
        <p:spPr>
          <a:xfrm>
            <a:off x="7503821" y="4575288"/>
            <a:ext cx="418571" cy="52304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2F55E5C3-AB76-E18C-D85B-7F0D4ED9E68B}"/>
              </a:ext>
            </a:extLst>
          </p:cNvPr>
          <p:cNvSpPr/>
          <p:nvPr/>
        </p:nvSpPr>
        <p:spPr>
          <a:xfrm>
            <a:off x="6473629" y="50825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TextBox 86">
            <a:extLst>
              <a:ext uri="{FF2B5EF4-FFF2-40B4-BE49-F238E27FC236}">
                <a16:creationId xmlns:a16="http://schemas.microsoft.com/office/drawing/2014/main" id="{E7DA3375-C783-D716-4EC6-E53CB44BE2A6}"/>
              </a:ext>
            </a:extLst>
          </p:cNvPr>
          <p:cNvSpPr txBox="1"/>
          <p:nvPr/>
        </p:nvSpPr>
        <p:spPr>
          <a:xfrm>
            <a:off x="6549796" y="5138506"/>
            <a:ext cx="312906" cy="369332"/>
          </a:xfrm>
          <a:prstGeom prst="rect">
            <a:avLst/>
          </a:prstGeom>
          <a:noFill/>
        </p:spPr>
        <p:txBody>
          <a:bodyPr wrap="none" rtlCol="0">
            <a:spAutoFit/>
          </a:bodyPr>
          <a:lstStyle/>
          <a:p>
            <a:r>
              <a:rPr lang="en-US"/>
              <a:t>L</a:t>
            </a:r>
            <a:endParaRPr lang="en-SG"/>
          </a:p>
        </p:txBody>
      </p:sp>
      <p:sp>
        <p:nvSpPr>
          <p:cNvPr id="88" name="Oval 87">
            <a:extLst>
              <a:ext uri="{FF2B5EF4-FFF2-40B4-BE49-F238E27FC236}">
                <a16:creationId xmlns:a16="http://schemas.microsoft.com/office/drawing/2014/main" id="{D4634E74-B942-974C-4BE8-EB09EDFED43A}"/>
              </a:ext>
            </a:extLst>
          </p:cNvPr>
          <p:cNvSpPr/>
          <p:nvPr/>
        </p:nvSpPr>
        <p:spPr>
          <a:xfrm>
            <a:off x="8571426" y="41759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TextBox 88">
            <a:extLst>
              <a:ext uri="{FF2B5EF4-FFF2-40B4-BE49-F238E27FC236}">
                <a16:creationId xmlns:a16="http://schemas.microsoft.com/office/drawing/2014/main" id="{F7AA1B6B-1F33-3031-28FA-92A940AE06D4}"/>
              </a:ext>
            </a:extLst>
          </p:cNvPr>
          <p:cNvSpPr txBox="1"/>
          <p:nvPr/>
        </p:nvSpPr>
        <p:spPr>
          <a:xfrm>
            <a:off x="8647593" y="4231927"/>
            <a:ext cx="338554" cy="369332"/>
          </a:xfrm>
          <a:prstGeom prst="rect">
            <a:avLst/>
          </a:prstGeom>
          <a:noFill/>
        </p:spPr>
        <p:txBody>
          <a:bodyPr wrap="none" rtlCol="0">
            <a:spAutoFit/>
          </a:bodyPr>
          <a:lstStyle/>
          <a:p>
            <a:r>
              <a:rPr lang="en-US"/>
              <a:t>X</a:t>
            </a:r>
            <a:endParaRPr lang="en-SG"/>
          </a:p>
        </p:txBody>
      </p:sp>
      <p:sp>
        <p:nvSpPr>
          <p:cNvPr id="90" name="Oval 89">
            <a:extLst>
              <a:ext uri="{FF2B5EF4-FFF2-40B4-BE49-F238E27FC236}">
                <a16:creationId xmlns:a16="http://schemas.microsoft.com/office/drawing/2014/main" id="{03D37931-6668-9029-7153-0ABD35D730D8}"/>
              </a:ext>
            </a:extLst>
          </p:cNvPr>
          <p:cNvSpPr/>
          <p:nvPr/>
        </p:nvSpPr>
        <p:spPr>
          <a:xfrm>
            <a:off x="8950850" y="49996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TextBox 90">
            <a:extLst>
              <a:ext uri="{FF2B5EF4-FFF2-40B4-BE49-F238E27FC236}">
                <a16:creationId xmlns:a16="http://schemas.microsoft.com/office/drawing/2014/main" id="{71F8E3F5-36B8-324A-B63E-CB47CF770B8D}"/>
              </a:ext>
            </a:extLst>
          </p:cNvPr>
          <p:cNvSpPr txBox="1"/>
          <p:nvPr/>
        </p:nvSpPr>
        <p:spPr>
          <a:xfrm>
            <a:off x="9027017" y="5055612"/>
            <a:ext cx="338554" cy="369332"/>
          </a:xfrm>
          <a:prstGeom prst="rect">
            <a:avLst/>
          </a:prstGeom>
          <a:noFill/>
        </p:spPr>
        <p:txBody>
          <a:bodyPr wrap="none" rtlCol="0">
            <a:spAutoFit/>
          </a:bodyPr>
          <a:lstStyle/>
          <a:p>
            <a:r>
              <a:rPr lang="en-US"/>
              <a:t>Y</a:t>
            </a:r>
            <a:endParaRPr lang="en-SG"/>
          </a:p>
        </p:txBody>
      </p:sp>
      <p:sp>
        <p:nvSpPr>
          <p:cNvPr id="92" name="Oval 91">
            <a:extLst>
              <a:ext uri="{FF2B5EF4-FFF2-40B4-BE49-F238E27FC236}">
                <a16:creationId xmlns:a16="http://schemas.microsoft.com/office/drawing/2014/main" id="{233B72C2-7513-313A-639C-8DA6FAAD38E3}"/>
              </a:ext>
            </a:extLst>
          </p:cNvPr>
          <p:cNvSpPr/>
          <p:nvPr/>
        </p:nvSpPr>
        <p:spPr>
          <a:xfrm>
            <a:off x="9510067" y="49927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3" name="TextBox 92">
            <a:extLst>
              <a:ext uri="{FF2B5EF4-FFF2-40B4-BE49-F238E27FC236}">
                <a16:creationId xmlns:a16="http://schemas.microsoft.com/office/drawing/2014/main" id="{96D7A3D0-DA01-CD53-A4C5-503199BD1400}"/>
              </a:ext>
            </a:extLst>
          </p:cNvPr>
          <p:cNvSpPr txBox="1"/>
          <p:nvPr/>
        </p:nvSpPr>
        <p:spPr>
          <a:xfrm>
            <a:off x="9586234" y="5048759"/>
            <a:ext cx="325730" cy="369332"/>
          </a:xfrm>
          <a:prstGeom prst="rect">
            <a:avLst/>
          </a:prstGeom>
          <a:noFill/>
        </p:spPr>
        <p:txBody>
          <a:bodyPr wrap="none" rtlCol="0">
            <a:spAutoFit/>
          </a:bodyPr>
          <a:lstStyle/>
          <a:p>
            <a:r>
              <a:rPr lang="en-US"/>
              <a:t>Z</a:t>
            </a:r>
            <a:endParaRPr lang="en-SG"/>
          </a:p>
        </p:txBody>
      </p:sp>
      <p:cxnSp>
        <p:nvCxnSpPr>
          <p:cNvPr id="96" name="Straight Connector 95">
            <a:extLst>
              <a:ext uri="{FF2B5EF4-FFF2-40B4-BE49-F238E27FC236}">
                <a16:creationId xmlns:a16="http://schemas.microsoft.com/office/drawing/2014/main" id="{3A09E8F9-7593-FE44-2D65-98679DB77DC1}"/>
              </a:ext>
            </a:extLst>
          </p:cNvPr>
          <p:cNvCxnSpPr>
            <a:cxnSpLocks/>
            <a:stCxn id="24" idx="4"/>
            <a:endCxn id="90" idx="0"/>
          </p:cNvCxnSpPr>
          <p:nvPr/>
        </p:nvCxnSpPr>
        <p:spPr>
          <a:xfrm flipH="1">
            <a:off x="9196294" y="4650918"/>
            <a:ext cx="234018" cy="34872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D5AF9E-4A08-1BA6-6786-600CB42E69BD}"/>
              </a:ext>
            </a:extLst>
          </p:cNvPr>
          <p:cNvCxnSpPr>
            <a:cxnSpLocks/>
            <a:stCxn id="92" idx="0"/>
            <a:endCxn id="24" idx="4"/>
          </p:cNvCxnSpPr>
          <p:nvPr/>
        </p:nvCxnSpPr>
        <p:spPr>
          <a:xfrm flipH="1" flipV="1">
            <a:off x="9430312" y="4650918"/>
            <a:ext cx="325199" cy="341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7620FD-A182-F286-CB09-ED46384AFEB9}"/>
              </a:ext>
            </a:extLst>
          </p:cNvPr>
          <p:cNvCxnSpPr>
            <a:cxnSpLocks/>
            <a:stCxn id="86" idx="0"/>
            <a:endCxn id="16" idx="4"/>
          </p:cNvCxnSpPr>
          <p:nvPr/>
        </p:nvCxnSpPr>
        <p:spPr>
          <a:xfrm flipV="1">
            <a:off x="6719073" y="4575288"/>
            <a:ext cx="784748" cy="50725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423A03C-8B34-264D-754A-C4673AEE309D}"/>
              </a:ext>
            </a:extLst>
          </p:cNvPr>
          <p:cNvCxnSpPr>
            <a:cxnSpLocks/>
            <a:stCxn id="12" idx="4"/>
            <a:endCxn id="88" idx="0"/>
          </p:cNvCxnSpPr>
          <p:nvPr/>
        </p:nvCxnSpPr>
        <p:spPr>
          <a:xfrm flipH="1">
            <a:off x="8816870" y="3633329"/>
            <a:ext cx="701284" cy="54263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F2EAF83-279F-CA12-94D6-45617B2421F8}"/>
              </a:ext>
            </a:extLst>
          </p:cNvPr>
          <p:cNvSpPr txBox="1"/>
          <p:nvPr/>
        </p:nvSpPr>
        <p:spPr>
          <a:xfrm>
            <a:off x="11161341" y="2168621"/>
            <a:ext cx="684803" cy="369332"/>
          </a:xfrm>
          <a:prstGeom prst="rect">
            <a:avLst/>
          </a:prstGeom>
          <a:noFill/>
        </p:spPr>
        <p:txBody>
          <a:bodyPr wrap="none" rtlCol="0">
            <a:spAutoFit/>
          </a:bodyPr>
          <a:lstStyle/>
          <a:p>
            <a:r>
              <a:rPr lang="en-US"/>
              <a:t>MAX</a:t>
            </a:r>
          </a:p>
        </p:txBody>
      </p:sp>
      <p:sp>
        <p:nvSpPr>
          <p:cNvPr id="110" name="TextBox 109">
            <a:extLst>
              <a:ext uri="{FF2B5EF4-FFF2-40B4-BE49-F238E27FC236}">
                <a16:creationId xmlns:a16="http://schemas.microsoft.com/office/drawing/2014/main" id="{A120738D-CFD5-4790-A064-5D38EC59CEC8}"/>
              </a:ext>
            </a:extLst>
          </p:cNvPr>
          <p:cNvSpPr txBox="1"/>
          <p:nvPr/>
        </p:nvSpPr>
        <p:spPr>
          <a:xfrm>
            <a:off x="11186244" y="3131997"/>
            <a:ext cx="607859" cy="369332"/>
          </a:xfrm>
          <a:prstGeom prst="rect">
            <a:avLst/>
          </a:prstGeom>
          <a:noFill/>
        </p:spPr>
        <p:txBody>
          <a:bodyPr wrap="none" rtlCol="0">
            <a:spAutoFit/>
          </a:bodyPr>
          <a:lstStyle/>
          <a:p>
            <a:r>
              <a:rPr lang="en-US"/>
              <a:t>MIN</a:t>
            </a:r>
          </a:p>
        </p:txBody>
      </p:sp>
      <p:sp>
        <p:nvSpPr>
          <p:cNvPr id="111" name="TextBox 110">
            <a:extLst>
              <a:ext uri="{FF2B5EF4-FFF2-40B4-BE49-F238E27FC236}">
                <a16:creationId xmlns:a16="http://schemas.microsoft.com/office/drawing/2014/main" id="{0A55137E-EB89-A2C3-320A-C574FCA2B5BB}"/>
              </a:ext>
            </a:extLst>
          </p:cNvPr>
          <p:cNvSpPr txBox="1"/>
          <p:nvPr/>
        </p:nvSpPr>
        <p:spPr>
          <a:xfrm>
            <a:off x="11186925" y="4190967"/>
            <a:ext cx="684803" cy="369332"/>
          </a:xfrm>
          <a:prstGeom prst="rect">
            <a:avLst/>
          </a:prstGeom>
          <a:noFill/>
        </p:spPr>
        <p:txBody>
          <a:bodyPr wrap="none" rtlCol="0">
            <a:spAutoFit/>
          </a:bodyPr>
          <a:lstStyle/>
          <a:p>
            <a:r>
              <a:rPr lang="en-US"/>
              <a:t>MAX</a:t>
            </a:r>
          </a:p>
        </p:txBody>
      </p:sp>
      <p:sp>
        <p:nvSpPr>
          <p:cNvPr id="112" name="TextBox 111">
            <a:extLst>
              <a:ext uri="{FF2B5EF4-FFF2-40B4-BE49-F238E27FC236}">
                <a16:creationId xmlns:a16="http://schemas.microsoft.com/office/drawing/2014/main" id="{0D58FCFD-09B4-BAD5-2565-3E7D8A31FA64}"/>
              </a:ext>
            </a:extLst>
          </p:cNvPr>
          <p:cNvSpPr txBox="1"/>
          <p:nvPr/>
        </p:nvSpPr>
        <p:spPr>
          <a:xfrm>
            <a:off x="11204080" y="5142108"/>
            <a:ext cx="607859" cy="369332"/>
          </a:xfrm>
          <a:prstGeom prst="rect">
            <a:avLst/>
          </a:prstGeom>
          <a:noFill/>
        </p:spPr>
        <p:txBody>
          <a:bodyPr wrap="none" rtlCol="0">
            <a:spAutoFit/>
          </a:bodyPr>
          <a:lstStyle/>
          <a:p>
            <a:r>
              <a:rPr lang="en-US"/>
              <a:t>MIN</a:t>
            </a:r>
          </a:p>
        </p:txBody>
      </p:sp>
      <p:cxnSp>
        <p:nvCxnSpPr>
          <p:cNvPr id="113" name="Straight Connector 112">
            <a:extLst>
              <a:ext uri="{FF2B5EF4-FFF2-40B4-BE49-F238E27FC236}">
                <a16:creationId xmlns:a16="http://schemas.microsoft.com/office/drawing/2014/main" id="{6CB02A26-972B-1DE4-9FA0-6BE972BD5011}"/>
              </a:ext>
            </a:extLst>
          </p:cNvPr>
          <p:cNvCxnSpPr>
            <a:cxnSpLocks/>
            <a:stCxn id="8" idx="0"/>
            <a:endCxn id="6" idx="4"/>
          </p:cNvCxnSpPr>
          <p:nvPr/>
        </p:nvCxnSpPr>
        <p:spPr>
          <a:xfrm flipV="1">
            <a:off x="7232892" y="2639669"/>
            <a:ext cx="952102" cy="47306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6BC995B3-2F61-97AA-66B7-E19F4AAD43DE}"/>
              </a:ext>
            </a:extLst>
          </p:cNvPr>
          <p:cNvSpPr txBox="1"/>
          <p:nvPr/>
        </p:nvSpPr>
        <p:spPr>
          <a:xfrm>
            <a:off x="8388755" y="2047456"/>
            <a:ext cx="312906" cy="369332"/>
          </a:xfrm>
          <a:prstGeom prst="rect">
            <a:avLst/>
          </a:prstGeom>
          <a:noFill/>
        </p:spPr>
        <p:txBody>
          <a:bodyPr wrap="none" rtlCol="0">
            <a:spAutoFit/>
          </a:bodyPr>
          <a:lstStyle/>
          <a:p>
            <a:r>
              <a:rPr lang="en-US"/>
              <a:t>2</a:t>
            </a:r>
          </a:p>
        </p:txBody>
      </p:sp>
      <p:sp>
        <p:nvSpPr>
          <p:cNvPr id="122" name="TextBox 121">
            <a:extLst>
              <a:ext uri="{FF2B5EF4-FFF2-40B4-BE49-F238E27FC236}">
                <a16:creationId xmlns:a16="http://schemas.microsoft.com/office/drawing/2014/main" id="{78BDC868-A076-59F1-9DAA-29B18C5B361A}"/>
              </a:ext>
            </a:extLst>
          </p:cNvPr>
          <p:cNvSpPr txBox="1"/>
          <p:nvPr/>
        </p:nvSpPr>
        <p:spPr>
          <a:xfrm>
            <a:off x="6698120" y="2930174"/>
            <a:ext cx="389850" cy="369332"/>
          </a:xfrm>
          <a:prstGeom prst="rect">
            <a:avLst/>
          </a:prstGeom>
          <a:noFill/>
        </p:spPr>
        <p:txBody>
          <a:bodyPr wrap="none" rtlCol="0">
            <a:spAutoFit/>
          </a:bodyPr>
          <a:lstStyle/>
          <a:p>
            <a:r>
              <a:rPr lang="en-US"/>
              <a:t>-3</a:t>
            </a:r>
          </a:p>
        </p:txBody>
      </p:sp>
      <p:sp>
        <p:nvSpPr>
          <p:cNvPr id="123" name="TextBox 122">
            <a:extLst>
              <a:ext uri="{FF2B5EF4-FFF2-40B4-BE49-F238E27FC236}">
                <a16:creationId xmlns:a16="http://schemas.microsoft.com/office/drawing/2014/main" id="{FF67317B-3397-812C-6CD7-DCF8039A109C}"/>
              </a:ext>
            </a:extLst>
          </p:cNvPr>
          <p:cNvSpPr txBox="1"/>
          <p:nvPr/>
        </p:nvSpPr>
        <p:spPr>
          <a:xfrm>
            <a:off x="7772653" y="2824216"/>
            <a:ext cx="389850" cy="369332"/>
          </a:xfrm>
          <a:prstGeom prst="rect">
            <a:avLst/>
          </a:prstGeom>
          <a:noFill/>
        </p:spPr>
        <p:txBody>
          <a:bodyPr wrap="none" rtlCol="0">
            <a:spAutoFit/>
          </a:bodyPr>
          <a:lstStyle/>
          <a:p>
            <a:r>
              <a:rPr lang="en-US"/>
              <a:t>-1</a:t>
            </a:r>
          </a:p>
        </p:txBody>
      </p:sp>
      <p:sp>
        <p:nvSpPr>
          <p:cNvPr id="124" name="TextBox 123">
            <a:extLst>
              <a:ext uri="{FF2B5EF4-FFF2-40B4-BE49-F238E27FC236}">
                <a16:creationId xmlns:a16="http://schemas.microsoft.com/office/drawing/2014/main" id="{B3B7ED53-DC4C-FEBE-62A4-418F6EB65268}"/>
              </a:ext>
            </a:extLst>
          </p:cNvPr>
          <p:cNvSpPr txBox="1"/>
          <p:nvPr/>
        </p:nvSpPr>
        <p:spPr>
          <a:xfrm>
            <a:off x="9358976" y="2817973"/>
            <a:ext cx="312906" cy="369332"/>
          </a:xfrm>
          <a:prstGeom prst="rect">
            <a:avLst/>
          </a:prstGeom>
          <a:noFill/>
        </p:spPr>
        <p:txBody>
          <a:bodyPr wrap="none" rtlCol="0">
            <a:spAutoFit/>
          </a:bodyPr>
          <a:lstStyle/>
          <a:p>
            <a:r>
              <a:rPr lang="en-US"/>
              <a:t>2</a:t>
            </a:r>
          </a:p>
        </p:txBody>
      </p:sp>
      <p:sp>
        <p:nvSpPr>
          <p:cNvPr id="125" name="TextBox 124">
            <a:extLst>
              <a:ext uri="{FF2B5EF4-FFF2-40B4-BE49-F238E27FC236}">
                <a16:creationId xmlns:a16="http://schemas.microsoft.com/office/drawing/2014/main" id="{FEECFB4B-F098-C2A1-3FAD-B4DB7C815D90}"/>
              </a:ext>
            </a:extLst>
          </p:cNvPr>
          <p:cNvSpPr txBox="1"/>
          <p:nvPr/>
        </p:nvSpPr>
        <p:spPr>
          <a:xfrm>
            <a:off x="6190853" y="3871195"/>
            <a:ext cx="389850" cy="369332"/>
          </a:xfrm>
          <a:prstGeom prst="rect">
            <a:avLst/>
          </a:prstGeom>
          <a:noFill/>
        </p:spPr>
        <p:txBody>
          <a:bodyPr wrap="none" rtlCol="0">
            <a:spAutoFit/>
          </a:bodyPr>
          <a:lstStyle/>
          <a:p>
            <a:r>
              <a:rPr lang="en-US"/>
              <a:t>-3</a:t>
            </a:r>
          </a:p>
        </p:txBody>
      </p:sp>
      <p:sp>
        <p:nvSpPr>
          <p:cNvPr id="126" name="TextBox 125">
            <a:extLst>
              <a:ext uri="{FF2B5EF4-FFF2-40B4-BE49-F238E27FC236}">
                <a16:creationId xmlns:a16="http://schemas.microsoft.com/office/drawing/2014/main" id="{A5B99AD5-2AE3-3E33-561D-FD9EFA36509E}"/>
              </a:ext>
            </a:extLst>
          </p:cNvPr>
          <p:cNvSpPr txBox="1"/>
          <p:nvPr/>
        </p:nvSpPr>
        <p:spPr>
          <a:xfrm>
            <a:off x="7459721" y="3782329"/>
            <a:ext cx="312906" cy="369332"/>
          </a:xfrm>
          <a:prstGeom prst="rect">
            <a:avLst/>
          </a:prstGeom>
          <a:noFill/>
        </p:spPr>
        <p:txBody>
          <a:bodyPr wrap="none" rtlCol="0">
            <a:spAutoFit/>
          </a:bodyPr>
          <a:lstStyle/>
          <a:p>
            <a:r>
              <a:rPr lang="en-US"/>
              <a:t>5</a:t>
            </a:r>
          </a:p>
        </p:txBody>
      </p:sp>
      <p:sp>
        <p:nvSpPr>
          <p:cNvPr id="127" name="TextBox 126">
            <a:extLst>
              <a:ext uri="{FF2B5EF4-FFF2-40B4-BE49-F238E27FC236}">
                <a16:creationId xmlns:a16="http://schemas.microsoft.com/office/drawing/2014/main" id="{EC60D95C-D7FD-2127-8F43-B8818E87B9D9}"/>
              </a:ext>
            </a:extLst>
          </p:cNvPr>
          <p:cNvSpPr txBox="1"/>
          <p:nvPr/>
        </p:nvSpPr>
        <p:spPr>
          <a:xfrm>
            <a:off x="6483077" y="5563804"/>
            <a:ext cx="312906" cy="369332"/>
          </a:xfrm>
          <a:prstGeom prst="rect">
            <a:avLst/>
          </a:prstGeom>
          <a:noFill/>
        </p:spPr>
        <p:txBody>
          <a:bodyPr wrap="none" rtlCol="0">
            <a:spAutoFit/>
          </a:bodyPr>
          <a:lstStyle/>
          <a:p>
            <a:r>
              <a:rPr lang="en-US"/>
              <a:t>5</a:t>
            </a:r>
          </a:p>
        </p:txBody>
      </p:sp>
      <p:sp>
        <p:nvSpPr>
          <p:cNvPr id="128" name="TextBox 127">
            <a:extLst>
              <a:ext uri="{FF2B5EF4-FFF2-40B4-BE49-F238E27FC236}">
                <a16:creationId xmlns:a16="http://schemas.microsoft.com/office/drawing/2014/main" id="{03F7E09D-4ACF-9918-C5E3-A43A8E9D5E66}"/>
              </a:ext>
            </a:extLst>
          </p:cNvPr>
          <p:cNvSpPr txBox="1"/>
          <p:nvPr/>
        </p:nvSpPr>
        <p:spPr>
          <a:xfrm>
            <a:off x="7037967" y="5548576"/>
            <a:ext cx="312906" cy="369332"/>
          </a:xfrm>
          <a:prstGeom prst="rect">
            <a:avLst/>
          </a:prstGeom>
          <a:noFill/>
        </p:spPr>
        <p:txBody>
          <a:bodyPr wrap="none" rtlCol="0">
            <a:spAutoFit/>
          </a:bodyPr>
          <a:lstStyle/>
          <a:p>
            <a:r>
              <a:rPr lang="en-US"/>
              <a:t>2</a:t>
            </a:r>
          </a:p>
        </p:txBody>
      </p:sp>
      <p:sp>
        <p:nvSpPr>
          <p:cNvPr id="129" name="TextBox 128">
            <a:extLst>
              <a:ext uri="{FF2B5EF4-FFF2-40B4-BE49-F238E27FC236}">
                <a16:creationId xmlns:a16="http://schemas.microsoft.com/office/drawing/2014/main" id="{42BE5E88-DE85-9E52-73E5-B6113E676AEF}"/>
              </a:ext>
            </a:extLst>
          </p:cNvPr>
          <p:cNvSpPr txBox="1"/>
          <p:nvPr/>
        </p:nvSpPr>
        <p:spPr>
          <a:xfrm>
            <a:off x="8922924" y="5453999"/>
            <a:ext cx="312906" cy="369332"/>
          </a:xfrm>
          <a:prstGeom prst="rect">
            <a:avLst/>
          </a:prstGeom>
          <a:noFill/>
        </p:spPr>
        <p:txBody>
          <a:bodyPr wrap="none" rtlCol="0">
            <a:spAutoFit/>
          </a:bodyPr>
          <a:lstStyle/>
          <a:p>
            <a:r>
              <a:rPr lang="en-US"/>
              <a:t>3</a:t>
            </a:r>
          </a:p>
        </p:txBody>
      </p:sp>
      <p:sp>
        <p:nvSpPr>
          <p:cNvPr id="130" name="TextBox 129">
            <a:extLst>
              <a:ext uri="{FF2B5EF4-FFF2-40B4-BE49-F238E27FC236}">
                <a16:creationId xmlns:a16="http://schemas.microsoft.com/office/drawing/2014/main" id="{AAE64EA1-DD86-FAE3-B99C-CA6718A45F5F}"/>
              </a:ext>
            </a:extLst>
          </p:cNvPr>
          <p:cNvSpPr txBox="1"/>
          <p:nvPr/>
        </p:nvSpPr>
        <p:spPr>
          <a:xfrm>
            <a:off x="7713106" y="5555039"/>
            <a:ext cx="389850" cy="369332"/>
          </a:xfrm>
          <a:prstGeom prst="rect">
            <a:avLst/>
          </a:prstGeom>
          <a:noFill/>
        </p:spPr>
        <p:txBody>
          <a:bodyPr wrap="none" rtlCol="0">
            <a:spAutoFit/>
          </a:bodyPr>
          <a:lstStyle/>
          <a:p>
            <a:r>
              <a:rPr lang="en-US"/>
              <a:t>-3</a:t>
            </a:r>
          </a:p>
        </p:txBody>
      </p:sp>
      <p:sp>
        <p:nvSpPr>
          <p:cNvPr id="131" name="TextBox 130">
            <a:extLst>
              <a:ext uri="{FF2B5EF4-FFF2-40B4-BE49-F238E27FC236}">
                <a16:creationId xmlns:a16="http://schemas.microsoft.com/office/drawing/2014/main" id="{ED81AB9E-C264-BB0D-79E4-E0B05D331D31}"/>
              </a:ext>
            </a:extLst>
          </p:cNvPr>
          <p:cNvSpPr txBox="1"/>
          <p:nvPr/>
        </p:nvSpPr>
        <p:spPr>
          <a:xfrm>
            <a:off x="9505330" y="5439877"/>
            <a:ext cx="389850" cy="369332"/>
          </a:xfrm>
          <a:prstGeom prst="rect">
            <a:avLst/>
          </a:prstGeom>
          <a:noFill/>
        </p:spPr>
        <p:txBody>
          <a:bodyPr wrap="none" rtlCol="0">
            <a:spAutoFit/>
          </a:bodyPr>
          <a:lstStyle/>
          <a:p>
            <a:r>
              <a:rPr lang="en-US"/>
              <a:t>-2</a:t>
            </a:r>
          </a:p>
        </p:txBody>
      </p:sp>
      <p:sp>
        <p:nvSpPr>
          <p:cNvPr id="132" name="TextBox 131">
            <a:extLst>
              <a:ext uri="{FF2B5EF4-FFF2-40B4-BE49-F238E27FC236}">
                <a16:creationId xmlns:a16="http://schemas.microsoft.com/office/drawing/2014/main" id="{C949B5FC-7763-DC6D-3614-F2BA909838A7}"/>
              </a:ext>
            </a:extLst>
          </p:cNvPr>
          <p:cNvSpPr txBox="1"/>
          <p:nvPr/>
        </p:nvSpPr>
        <p:spPr>
          <a:xfrm>
            <a:off x="8500150" y="3853573"/>
            <a:ext cx="312906" cy="369332"/>
          </a:xfrm>
          <a:prstGeom prst="rect">
            <a:avLst/>
          </a:prstGeom>
          <a:noFill/>
        </p:spPr>
        <p:txBody>
          <a:bodyPr wrap="none" rtlCol="0">
            <a:spAutoFit/>
          </a:bodyPr>
          <a:lstStyle/>
          <a:p>
            <a:r>
              <a:rPr lang="en-US"/>
              <a:t>2</a:t>
            </a:r>
          </a:p>
        </p:txBody>
      </p:sp>
      <p:sp>
        <p:nvSpPr>
          <p:cNvPr id="133" name="TextBox 132">
            <a:extLst>
              <a:ext uri="{FF2B5EF4-FFF2-40B4-BE49-F238E27FC236}">
                <a16:creationId xmlns:a16="http://schemas.microsoft.com/office/drawing/2014/main" id="{E171C5E4-20ED-374D-4460-303C0B32B160}"/>
              </a:ext>
            </a:extLst>
          </p:cNvPr>
          <p:cNvSpPr txBox="1"/>
          <p:nvPr/>
        </p:nvSpPr>
        <p:spPr>
          <a:xfrm>
            <a:off x="9075356" y="3879417"/>
            <a:ext cx="312906" cy="369332"/>
          </a:xfrm>
          <a:prstGeom prst="rect">
            <a:avLst/>
          </a:prstGeom>
          <a:noFill/>
        </p:spPr>
        <p:txBody>
          <a:bodyPr wrap="none" rtlCol="0">
            <a:spAutoFit/>
          </a:bodyPr>
          <a:lstStyle/>
          <a:p>
            <a:r>
              <a:rPr lang="en-US"/>
              <a:t>3</a:t>
            </a:r>
          </a:p>
        </p:txBody>
      </p:sp>
      <p:sp>
        <p:nvSpPr>
          <p:cNvPr id="134" name="TextBox 133">
            <a:extLst>
              <a:ext uri="{FF2B5EF4-FFF2-40B4-BE49-F238E27FC236}">
                <a16:creationId xmlns:a16="http://schemas.microsoft.com/office/drawing/2014/main" id="{116034BA-38E3-6B90-276D-EA73821B9280}"/>
              </a:ext>
            </a:extLst>
          </p:cNvPr>
          <p:cNvSpPr txBox="1"/>
          <p:nvPr/>
        </p:nvSpPr>
        <p:spPr>
          <a:xfrm>
            <a:off x="10007233" y="3879417"/>
            <a:ext cx="312906" cy="369332"/>
          </a:xfrm>
          <a:prstGeom prst="rect">
            <a:avLst/>
          </a:prstGeom>
          <a:noFill/>
        </p:spPr>
        <p:txBody>
          <a:bodyPr wrap="none" rtlCol="0">
            <a:spAutoFit/>
          </a:bodyPr>
          <a:lstStyle/>
          <a:p>
            <a:r>
              <a:rPr lang="en-US"/>
              <a:t>4</a:t>
            </a:r>
          </a:p>
        </p:txBody>
      </p:sp>
      <p:sp>
        <p:nvSpPr>
          <p:cNvPr id="135" name="TextBox 134">
            <a:extLst>
              <a:ext uri="{FF2B5EF4-FFF2-40B4-BE49-F238E27FC236}">
                <a16:creationId xmlns:a16="http://schemas.microsoft.com/office/drawing/2014/main" id="{80F193C1-0A6B-DBAC-7560-1837223547F2}"/>
              </a:ext>
            </a:extLst>
          </p:cNvPr>
          <p:cNvSpPr txBox="1"/>
          <p:nvPr/>
        </p:nvSpPr>
        <p:spPr>
          <a:xfrm>
            <a:off x="7835298" y="3790705"/>
            <a:ext cx="389850" cy="369332"/>
          </a:xfrm>
          <a:prstGeom prst="rect">
            <a:avLst/>
          </a:prstGeom>
          <a:noFill/>
        </p:spPr>
        <p:txBody>
          <a:bodyPr wrap="none" rtlCol="0">
            <a:spAutoFit/>
          </a:bodyPr>
          <a:lstStyle/>
          <a:p>
            <a:r>
              <a:rPr lang="en-US"/>
              <a:t>-1</a:t>
            </a:r>
          </a:p>
        </p:txBody>
      </p:sp>
    </p:spTree>
    <p:extLst>
      <p:ext uri="{BB962C8B-B14F-4D97-AF65-F5344CB8AC3E}">
        <p14:creationId xmlns:p14="http://schemas.microsoft.com/office/powerpoint/2010/main" val="226963272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AF56-193B-0C7E-6FA8-0599955D2CC9}"/>
              </a:ext>
            </a:extLst>
          </p:cNvPr>
          <p:cNvSpPr>
            <a:spLocks noGrp="1"/>
          </p:cNvSpPr>
          <p:nvPr>
            <p:ph type="title"/>
          </p:nvPr>
        </p:nvSpPr>
        <p:spPr/>
        <p:txBody>
          <a:bodyPr/>
          <a:lstStyle/>
          <a:p>
            <a:r>
              <a:rPr lang="en-US" err="1"/>
              <a:t>Ví</a:t>
            </a:r>
            <a:r>
              <a:rPr lang="en-US"/>
              <a:t> </a:t>
            </a:r>
            <a:r>
              <a:rPr lang="en-US" err="1"/>
              <a:t>dụ</a:t>
            </a:r>
            <a:r>
              <a:rPr lang="en-US"/>
              <a:t>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1C4AFA-4649-E5FC-09F9-9FE47B995E83}"/>
                  </a:ext>
                </a:extLst>
              </p:cNvPr>
              <p:cNvSpPr>
                <a:spLocks noGrp="1"/>
              </p:cNvSpPr>
              <p:nvPr>
                <p:ph sz="half" idx="1"/>
              </p:nvPr>
            </p:nvSpPr>
            <p:spPr/>
            <p:txBody>
              <a:bodyPr/>
              <a:lstStyle/>
              <a:p>
                <a:r>
                  <a:rPr lang="en-US"/>
                  <a:t>Nhận </a:t>
                </a:r>
                <a:r>
                  <a:rPr lang="en-US" err="1"/>
                  <a:t>xét</a:t>
                </a:r>
                <a:r>
                  <a:rPr lang="en-US"/>
                  <a:t>:</a:t>
                </a:r>
              </a:p>
              <a:p>
                <a:pPr lvl="1"/>
                <a:r>
                  <a:rPr lang="en-US">
                    <a:solidFill>
                      <a:srgbClr val="FF0000"/>
                    </a:solidFill>
                  </a:rPr>
                  <a:t>Xét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F,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tại</a:t>
                </a:r>
                <a:r>
                  <a:rPr lang="en-US">
                    <a:solidFill>
                      <a:srgbClr val="FF0000"/>
                    </a:solidFill>
                  </a:rPr>
                  <a:t> </a:t>
                </a:r>
                <a:r>
                  <a:rPr lang="en-US" err="1">
                    <a:solidFill>
                      <a:srgbClr val="FF0000"/>
                    </a:solidFill>
                  </a:rPr>
                  <a:t>đỉnh</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𝐹</m:t>
                    </m:r>
                    <m:r>
                      <a:rPr lang="en-US" b="0" i="1" smtClean="0">
                        <a:solidFill>
                          <a:srgbClr val="FF0000"/>
                        </a:solidFill>
                        <a:latin typeface="Cambria Math" panose="02040503050406030204" pitchFamily="18" charset="0"/>
                      </a:rPr>
                      <m:t>=</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max</m:t>
                        </m:r>
                      </m:fName>
                      <m:e>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5,2,−3</m:t>
                            </m:r>
                          </m:e>
                        </m:d>
                      </m:e>
                    </m:func>
                    <m:r>
                      <a:rPr lang="en-US" b="0" i="1" smtClean="0">
                        <a:solidFill>
                          <a:srgbClr val="FF0000"/>
                        </a:solidFill>
                        <a:latin typeface="Cambria Math" panose="02040503050406030204" pitchFamily="18" charset="0"/>
                      </a:rPr>
                      <m:t>=5</m:t>
                    </m:r>
                  </m:oMath>
                </a14:m>
                <a:endParaRPr lang="en-US">
                  <a:solidFill>
                    <a:srgbClr val="FF0000"/>
                  </a:solidFill>
                </a:endParaRPr>
              </a:p>
            </p:txBody>
          </p:sp>
        </mc:Choice>
        <mc:Fallback>
          <p:sp>
            <p:nvSpPr>
              <p:cNvPr id="3" name="Content Placeholder 2">
                <a:extLst>
                  <a:ext uri="{FF2B5EF4-FFF2-40B4-BE49-F238E27FC236}">
                    <a16:creationId xmlns:a16="http://schemas.microsoft.com/office/drawing/2014/main" id="{A91C4AFA-4649-E5FC-09F9-9FE47B995E83}"/>
                  </a:ext>
                </a:extLst>
              </p:cNvPr>
              <p:cNvSpPr>
                <a:spLocks noGrp="1" noRot="1" noChangeAspect="1" noMove="1" noResize="1" noEditPoints="1" noAdjustHandles="1" noChangeArrowheads="1" noChangeShapeType="1" noTextEdit="1"/>
              </p:cNvSpPr>
              <p:nvPr>
                <p:ph sz="half" idx="1"/>
              </p:nvPr>
            </p:nvSpPr>
            <p:spPr>
              <a:blipFill>
                <a:blip r:embed="rId3"/>
                <a:stretch>
                  <a:fillRect l="-2039" t="-1482"/>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166EBF2-8C21-40B4-68D9-F0784A25FAE8}"/>
              </a:ext>
            </a:extLst>
          </p:cNvPr>
          <p:cNvSpPr>
            <a:spLocks noGrp="1"/>
          </p:cNvSpPr>
          <p:nvPr>
            <p:ph sz="half" idx="2"/>
          </p:nvPr>
        </p:nvSpPr>
        <p:spPr/>
        <p:txBody>
          <a:bodyPr/>
          <a:lstStyle/>
          <a:p>
            <a:r>
              <a:rPr lang="en-US">
                <a:solidFill>
                  <a:schemeClr val="tx1"/>
                </a:solidFill>
                <a:highlight>
                  <a:srgbClr val="00FFFF"/>
                </a:highlight>
              </a:rPr>
              <a:t>Minh </a:t>
            </a:r>
            <a:r>
              <a:rPr lang="en-US" err="1">
                <a:solidFill>
                  <a:schemeClr val="tx1"/>
                </a:solidFill>
                <a:highlight>
                  <a:srgbClr val="00FFFF"/>
                </a:highlight>
              </a:rPr>
              <a:t>họa</a:t>
            </a:r>
            <a:endParaRPr lang="en-US">
              <a:solidFill>
                <a:schemeClr val="tx1"/>
              </a:solidFill>
              <a:highlight>
                <a:srgbClr val="00FFFF"/>
              </a:highlight>
            </a:endParaRPr>
          </a:p>
        </p:txBody>
      </p:sp>
      <p:sp>
        <p:nvSpPr>
          <p:cNvPr id="6" name="Oval 5">
            <a:extLst>
              <a:ext uri="{FF2B5EF4-FFF2-40B4-BE49-F238E27FC236}">
                <a16:creationId xmlns:a16="http://schemas.microsoft.com/office/drawing/2014/main" id="{6885B17E-0F6A-5508-3B63-6FFADEA153F8}"/>
              </a:ext>
            </a:extLst>
          </p:cNvPr>
          <p:cNvSpPr/>
          <p:nvPr/>
        </p:nvSpPr>
        <p:spPr>
          <a:xfrm>
            <a:off x="7939550" y="21584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A4520D56-D5E1-856A-AAED-9724B0892A36}"/>
              </a:ext>
            </a:extLst>
          </p:cNvPr>
          <p:cNvSpPr txBox="1"/>
          <p:nvPr/>
        </p:nvSpPr>
        <p:spPr>
          <a:xfrm>
            <a:off x="8015717" y="2214371"/>
            <a:ext cx="338554" cy="369332"/>
          </a:xfrm>
          <a:prstGeom prst="rect">
            <a:avLst/>
          </a:prstGeom>
          <a:noFill/>
        </p:spPr>
        <p:txBody>
          <a:bodyPr wrap="none" rtlCol="0">
            <a:spAutoFit/>
          </a:bodyPr>
          <a:lstStyle/>
          <a:p>
            <a:r>
              <a:rPr lang="en-US"/>
              <a:t>A</a:t>
            </a:r>
            <a:endParaRPr lang="en-SG"/>
          </a:p>
        </p:txBody>
      </p:sp>
      <p:sp>
        <p:nvSpPr>
          <p:cNvPr id="8" name="Oval 7">
            <a:extLst>
              <a:ext uri="{FF2B5EF4-FFF2-40B4-BE49-F238E27FC236}">
                <a16:creationId xmlns:a16="http://schemas.microsoft.com/office/drawing/2014/main" id="{EDFA03B9-E447-F761-A2A0-FD364C98003C}"/>
              </a:ext>
            </a:extLst>
          </p:cNvPr>
          <p:cNvSpPr/>
          <p:nvPr/>
        </p:nvSpPr>
        <p:spPr>
          <a:xfrm>
            <a:off x="6987448" y="3112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EEF23162-649E-9A87-D001-6280C4902539}"/>
              </a:ext>
            </a:extLst>
          </p:cNvPr>
          <p:cNvSpPr txBox="1"/>
          <p:nvPr/>
        </p:nvSpPr>
        <p:spPr>
          <a:xfrm>
            <a:off x="7063615" y="3168703"/>
            <a:ext cx="338554" cy="369332"/>
          </a:xfrm>
          <a:prstGeom prst="rect">
            <a:avLst/>
          </a:prstGeom>
          <a:noFill/>
        </p:spPr>
        <p:txBody>
          <a:bodyPr wrap="none" rtlCol="0">
            <a:spAutoFit/>
          </a:bodyPr>
          <a:lstStyle/>
          <a:p>
            <a:r>
              <a:rPr lang="en-US"/>
              <a:t>B</a:t>
            </a:r>
            <a:endParaRPr lang="en-SG"/>
          </a:p>
        </p:txBody>
      </p:sp>
      <p:sp>
        <p:nvSpPr>
          <p:cNvPr id="10" name="Oval 9">
            <a:extLst>
              <a:ext uri="{FF2B5EF4-FFF2-40B4-BE49-F238E27FC236}">
                <a16:creationId xmlns:a16="http://schemas.microsoft.com/office/drawing/2014/main" id="{5617B608-3265-3F63-984C-5E62720B45C2}"/>
              </a:ext>
            </a:extLst>
          </p:cNvPr>
          <p:cNvSpPr/>
          <p:nvPr/>
        </p:nvSpPr>
        <p:spPr>
          <a:xfrm>
            <a:off x="7939550" y="310740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11A0109-39AE-244A-5506-FC4C3D605490}"/>
              </a:ext>
            </a:extLst>
          </p:cNvPr>
          <p:cNvSpPr txBox="1"/>
          <p:nvPr/>
        </p:nvSpPr>
        <p:spPr>
          <a:xfrm>
            <a:off x="8015717" y="3163370"/>
            <a:ext cx="351378" cy="369332"/>
          </a:xfrm>
          <a:prstGeom prst="rect">
            <a:avLst/>
          </a:prstGeom>
          <a:noFill/>
        </p:spPr>
        <p:txBody>
          <a:bodyPr wrap="none" rtlCol="0">
            <a:spAutoFit/>
          </a:bodyPr>
          <a:lstStyle/>
          <a:p>
            <a:r>
              <a:rPr lang="en-US"/>
              <a:t>C</a:t>
            </a:r>
            <a:endParaRPr lang="en-SG"/>
          </a:p>
        </p:txBody>
      </p:sp>
      <p:sp>
        <p:nvSpPr>
          <p:cNvPr id="12" name="Oval 11">
            <a:extLst>
              <a:ext uri="{FF2B5EF4-FFF2-40B4-BE49-F238E27FC236}">
                <a16:creationId xmlns:a16="http://schemas.microsoft.com/office/drawing/2014/main" id="{E0AF6D2A-8C37-85C8-6BBF-F8EF982415B2}"/>
              </a:ext>
            </a:extLst>
          </p:cNvPr>
          <p:cNvSpPr/>
          <p:nvPr/>
        </p:nvSpPr>
        <p:spPr>
          <a:xfrm>
            <a:off x="9272710" y="31520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DC349098-3948-6A34-385B-DFE77FF26967}"/>
              </a:ext>
            </a:extLst>
          </p:cNvPr>
          <p:cNvSpPr txBox="1"/>
          <p:nvPr/>
        </p:nvSpPr>
        <p:spPr>
          <a:xfrm>
            <a:off x="9348877" y="3208031"/>
            <a:ext cx="351378" cy="369332"/>
          </a:xfrm>
          <a:prstGeom prst="rect">
            <a:avLst/>
          </a:prstGeom>
          <a:noFill/>
        </p:spPr>
        <p:txBody>
          <a:bodyPr wrap="none" rtlCol="0">
            <a:spAutoFit/>
          </a:bodyPr>
          <a:lstStyle/>
          <a:p>
            <a:r>
              <a:rPr lang="en-US"/>
              <a:t>D</a:t>
            </a:r>
            <a:endParaRPr lang="en-SG"/>
          </a:p>
        </p:txBody>
      </p:sp>
      <p:sp>
        <p:nvSpPr>
          <p:cNvPr id="14" name="Oval 13">
            <a:extLst>
              <a:ext uri="{FF2B5EF4-FFF2-40B4-BE49-F238E27FC236}">
                <a16:creationId xmlns:a16="http://schemas.microsoft.com/office/drawing/2014/main" id="{D37E17F3-899F-0AB4-9EF9-20B5C6E5F323}"/>
              </a:ext>
            </a:extLst>
          </p:cNvPr>
          <p:cNvSpPr/>
          <p:nvPr/>
        </p:nvSpPr>
        <p:spPr>
          <a:xfrm>
            <a:off x="6423861" y="410087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24C8E5D5-EFC1-4701-1869-57561D4E7A37}"/>
              </a:ext>
            </a:extLst>
          </p:cNvPr>
          <p:cNvSpPr txBox="1"/>
          <p:nvPr/>
        </p:nvSpPr>
        <p:spPr>
          <a:xfrm>
            <a:off x="6500028" y="4156843"/>
            <a:ext cx="338554" cy="369332"/>
          </a:xfrm>
          <a:prstGeom prst="rect">
            <a:avLst/>
          </a:prstGeom>
          <a:noFill/>
        </p:spPr>
        <p:txBody>
          <a:bodyPr wrap="none" rtlCol="0">
            <a:spAutoFit/>
          </a:bodyPr>
          <a:lstStyle/>
          <a:p>
            <a:r>
              <a:rPr lang="en-SG"/>
              <a:t>E</a:t>
            </a:r>
          </a:p>
        </p:txBody>
      </p:sp>
      <p:sp>
        <p:nvSpPr>
          <p:cNvPr id="16" name="Oval 15">
            <a:extLst>
              <a:ext uri="{FF2B5EF4-FFF2-40B4-BE49-F238E27FC236}">
                <a16:creationId xmlns:a16="http://schemas.microsoft.com/office/drawing/2014/main" id="{9DE10E84-DB0E-1B9B-D30D-5BB20086AEB6}"/>
              </a:ext>
            </a:extLst>
          </p:cNvPr>
          <p:cNvSpPr/>
          <p:nvPr/>
        </p:nvSpPr>
        <p:spPr>
          <a:xfrm>
            <a:off x="7258377" y="409402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8549B9F8-B02E-5E66-58E2-91EC38AC350C}"/>
              </a:ext>
            </a:extLst>
          </p:cNvPr>
          <p:cNvSpPr txBox="1"/>
          <p:nvPr/>
        </p:nvSpPr>
        <p:spPr>
          <a:xfrm>
            <a:off x="7334544" y="4149990"/>
            <a:ext cx="325730" cy="369332"/>
          </a:xfrm>
          <a:prstGeom prst="rect">
            <a:avLst/>
          </a:prstGeom>
          <a:noFill/>
        </p:spPr>
        <p:txBody>
          <a:bodyPr wrap="none" rtlCol="0">
            <a:spAutoFit/>
          </a:bodyPr>
          <a:lstStyle/>
          <a:p>
            <a:r>
              <a:rPr lang="en-US"/>
              <a:t>F</a:t>
            </a:r>
            <a:endParaRPr lang="en-SG"/>
          </a:p>
        </p:txBody>
      </p:sp>
      <p:sp>
        <p:nvSpPr>
          <p:cNvPr id="20" name="Oval 19">
            <a:extLst>
              <a:ext uri="{FF2B5EF4-FFF2-40B4-BE49-F238E27FC236}">
                <a16:creationId xmlns:a16="http://schemas.microsoft.com/office/drawing/2014/main" id="{EEADF0AA-EADF-AF42-5D37-D010A4D3E9AB}"/>
              </a:ext>
            </a:extLst>
          </p:cNvPr>
          <p:cNvSpPr/>
          <p:nvPr/>
        </p:nvSpPr>
        <p:spPr>
          <a:xfrm>
            <a:off x="7939550" y="41101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03C70195-C506-7A76-F11F-941273E6DB5A}"/>
              </a:ext>
            </a:extLst>
          </p:cNvPr>
          <p:cNvSpPr txBox="1"/>
          <p:nvPr/>
        </p:nvSpPr>
        <p:spPr>
          <a:xfrm>
            <a:off x="8015717" y="4166138"/>
            <a:ext cx="351378" cy="369332"/>
          </a:xfrm>
          <a:prstGeom prst="rect">
            <a:avLst/>
          </a:prstGeom>
          <a:noFill/>
        </p:spPr>
        <p:txBody>
          <a:bodyPr wrap="none" rtlCol="0">
            <a:spAutoFit/>
          </a:bodyPr>
          <a:lstStyle/>
          <a:p>
            <a:r>
              <a:rPr lang="en-US"/>
              <a:t>H</a:t>
            </a:r>
            <a:endParaRPr lang="en-SG"/>
          </a:p>
        </p:txBody>
      </p:sp>
      <p:sp>
        <p:nvSpPr>
          <p:cNvPr id="24" name="Oval 23">
            <a:extLst>
              <a:ext uri="{FF2B5EF4-FFF2-40B4-BE49-F238E27FC236}">
                <a16:creationId xmlns:a16="http://schemas.microsoft.com/office/drawing/2014/main" id="{AFED18FC-BD92-F669-D5B2-5BB0582045C7}"/>
              </a:ext>
            </a:extLst>
          </p:cNvPr>
          <p:cNvSpPr/>
          <p:nvPr/>
        </p:nvSpPr>
        <p:spPr>
          <a:xfrm>
            <a:off x="9184868" y="41696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2E6CC511-410F-9E08-0B17-0457A5CBFA43}"/>
              </a:ext>
            </a:extLst>
          </p:cNvPr>
          <p:cNvSpPr txBox="1"/>
          <p:nvPr/>
        </p:nvSpPr>
        <p:spPr>
          <a:xfrm>
            <a:off x="9261035" y="4225620"/>
            <a:ext cx="300082" cy="369332"/>
          </a:xfrm>
          <a:prstGeom prst="rect">
            <a:avLst/>
          </a:prstGeom>
          <a:noFill/>
        </p:spPr>
        <p:txBody>
          <a:bodyPr wrap="none" rtlCol="0">
            <a:spAutoFit/>
          </a:bodyPr>
          <a:lstStyle/>
          <a:p>
            <a:r>
              <a:rPr lang="en-US"/>
              <a:t>J</a:t>
            </a:r>
            <a:endParaRPr lang="en-SG"/>
          </a:p>
        </p:txBody>
      </p:sp>
      <p:sp>
        <p:nvSpPr>
          <p:cNvPr id="26" name="Oval 25">
            <a:extLst>
              <a:ext uri="{FF2B5EF4-FFF2-40B4-BE49-F238E27FC236}">
                <a16:creationId xmlns:a16="http://schemas.microsoft.com/office/drawing/2014/main" id="{E2E5FBFE-B4DD-014B-EFB2-F877629C8D10}"/>
              </a:ext>
            </a:extLst>
          </p:cNvPr>
          <p:cNvSpPr/>
          <p:nvPr/>
        </p:nvSpPr>
        <p:spPr>
          <a:xfrm>
            <a:off x="9880547" y="41893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0BDAC4FC-3E6D-843B-A9BC-EF619AC17848}"/>
              </a:ext>
            </a:extLst>
          </p:cNvPr>
          <p:cNvSpPr txBox="1"/>
          <p:nvPr/>
        </p:nvSpPr>
        <p:spPr>
          <a:xfrm>
            <a:off x="9956714" y="4245284"/>
            <a:ext cx="312906" cy="369332"/>
          </a:xfrm>
          <a:prstGeom prst="rect">
            <a:avLst/>
          </a:prstGeom>
          <a:noFill/>
        </p:spPr>
        <p:txBody>
          <a:bodyPr wrap="square" rtlCol="0">
            <a:spAutoFit/>
          </a:bodyPr>
          <a:lstStyle/>
          <a:p>
            <a:r>
              <a:rPr lang="en-US"/>
              <a:t>K</a:t>
            </a:r>
            <a:endParaRPr lang="en-SG"/>
          </a:p>
        </p:txBody>
      </p:sp>
      <p:sp>
        <p:nvSpPr>
          <p:cNvPr id="32" name="Oval 31">
            <a:extLst>
              <a:ext uri="{FF2B5EF4-FFF2-40B4-BE49-F238E27FC236}">
                <a16:creationId xmlns:a16="http://schemas.microsoft.com/office/drawing/2014/main" id="{893DB6EA-3C7C-D454-AF33-314CC128EEB4}"/>
              </a:ext>
            </a:extLst>
          </p:cNvPr>
          <p:cNvSpPr/>
          <p:nvPr/>
        </p:nvSpPr>
        <p:spPr>
          <a:xfrm>
            <a:off x="7048905" y="509535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34FED9CB-0BAD-A418-51A9-729CCE9ADA39}"/>
              </a:ext>
            </a:extLst>
          </p:cNvPr>
          <p:cNvSpPr txBox="1"/>
          <p:nvPr/>
        </p:nvSpPr>
        <p:spPr>
          <a:xfrm>
            <a:off x="7125072" y="5151317"/>
            <a:ext cx="351378" cy="369332"/>
          </a:xfrm>
          <a:prstGeom prst="rect">
            <a:avLst/>
          </a:prstGeom>
          <a:noFill/>
        </p:spPr>
        <p:txBody>
          <a:bodyPr wrap="none" rtlCol="0">
            <a:spAutoFit/>
          </a:bodyPr>
          <a:lstStyle/>
          <a:p>
            <a:r>
              <a:rPr lang="en-US"/>
              <a:t>N</a:t>
            </a:r>
            <a:endParaRPr lang="en-SG"/>
          </a:p>
        </p:txBody>
      </p:sp>
      <p:sp>
        <p:nvSpPr>
          <p:cNvPr id="34" name="Oval 33">
            <a:extLst>
              <a:ext uri="{FF2B5EF4-FFF2-40B4-BE49-F238E27FC236}">
                <a16:creationId xmlns:a16="http://schemas.microsoft.com/office/drawing/2014/main" id="{4F2E13D2-FE8A-8432-78F5-7B7EF480FB14}"/>
              </a:ext>
            </a:extLst>
          </p:cNvPr>
          <p:cNvSpPr/>
          <p:nvPr/>
        </p:nvSpPr>
        <p:spPr>
          <a:xfrm>
            <a:off x="7676948" y="509833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F83074E9-4E9A-EDF9-AB36-3D7C4EE7D29F}"/>
              </a:ext>
            </a:extLst>
          </p:cNvPr>
          <p:cNvSpPr txBox="1"/>
          <p:nvPr/>
        </p:nvSpPr>
        <p:spPr>
          <a:xfrm>
            <a:off x="7753115" y="5154296"/>
            <a:ext cx="364202" cy="369332"/>
          </a:xfrm>
          <a:prstGeom prst="rect">
            <a:avLst/>
          </a:prstGeom>
          <a:noFill/>
        </p:spPr>
        <p:txBody>
          <a:bodyPr wrap="none" rtlCol="0">
            <a:spAutoFit/>
          </a:bodyPr>
          <a:lstStyle/>
          <a:p>
            <a:r>
              <a:rPr lang="en-US"/>
              <a:t>O</a:t>
            </a:r>
            <a:endParaRPr lang="en-SG"/>
          </a:p>
        </p:txBody>
      </p:sp>
      <p:cxnSp>
        <p:nvCxnSpPr>
          <p:cNvPr id="57" name="Straight Connector 56">
            <a:extLst>
              <a:ext uri="{FF2B5EF4-FFF2-40B4-BE49-F238E27FC236}">
                <a16:creationId xmlns:a16="http://schemas.microsoft.com/office/drawing/2014/main" id="{818CF24A-8498-5516-486A-D46D91E7C53D}"/>
              </a:ext>
            </a:extLst>
          </p:cNvPr>
          <p:cNvCxnSpPr>
            <a:cxnSpLocks/>
            <a:stCxn id="6" idx="4"/>
            <a:endCxn id="10" idx="0"/>
          </p:cNvCxnSpPr>
          <p:nvPr/>
        </p:nvCxnSpPr>
        <p:spPr>
          <a:xfrm>
            <a:off x="8184994" y="2639669"/>
            <a:ext cx="0" cy="4677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643131-C8B3-C236-9D32-52DE299993C8}"/>
              </a:ext>
            </a:extLst>
          </p:cNvPr>
          <p:cNvCxnSpPr>
            <a:cxnSpLocks/>
            <a:stCxn id="6" idx="4"/>
            <a:endCxn id="12" idx="1"/>
          </p:cNvCxnSpPr>
          <p:nvPr/>
        </p:nvCxnSpPr>
        <p:spPr>
          <a:xfrm>
            <a:off x="8184994" y="2639669"/>
            <a:ext cx="1159605" cy="582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BC547-479B-04A0-FBA4-C2F4C6CFB14A}"/>
              </a:ext>
            </a:extLst>
          </p:cNvPr>
          <p:cNvCxnSpPr>
            <a:cxnSpLocks/>
            <a:stCxn id="8" idx="4"/>
            <a:endCxn id="14" idx="0"/>
          </p:cNvCxnSpPr>
          <p:nvPr/>
        </p:nvCxnSpPr>
        <p:spPr>
          <a:xfrm flipH="1">
            <a:off x="6669305" y="3594001"/>
            <a:ext cx="563587" cy="50687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6D71C4-6A94-D375-7A0A-1419424B34DD}"/>
              </a:ext>
            </a:extLst>
          </p:cNvPr>
          <p:cNvCxnSpPr>
            <a:cxnSpLocks/>
            <a:stCxn id="8" idx="4"/>
            <a:endCxn id="16" idx="0"/>
          </p:cNvCxnSpPr>
          <p:nvPr/>
        </p:nvCxnSpPr>
        <p:spPr>
          <a:xfrm>
            <a:off x="7232892" y="3594001"/>
            <a:ext cx="270929" cy="5000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B4F7DA-B1AF-76D8-1D20-BA381871E56D}"/>
              </a:ext>
            </a:extLst>
          </p:cNvPr>
          <p:cNvCxnSpPr>
            <a:cxnSpLocks/>
            <a:stCxn id="10" idx="4"/>
            <a:endCxn id="20" idx="0"/>
          </p:cNvCxnSpPr>
          <p:nvPr/>
        </p:nvCxnSpPr>
        <p:spPr>
          <a:xfrm>
            <a:off x="8184994" y="3588668"/>
            <a:ext cx="0" cy="52150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AB1C65-20A0-72FC-471B-5FB4C1E7BC74}"/>
              </a:ext>
            </a:extLst>
          </p:cNvPr>
          <p:cNvCxnSpPr>
            <a:cxnSpLocks/>
            <a:stCxn id="12" idx="4"/>
            <a:endCxn id="24" idx="0"/>
          </p:cNvCxnSpPr>
          <p:nvPr/>
        </p:nvCxnSpPr>
        <p:spPr>
          <a:xfrm flipH="1">
            <a:off x="9430312" y="3633329"/>
            <a:ext cx="87842" cy="53632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373266-D1F0-B7DE-B389-1A9DB0FA0058}"/>
              </a:ext>
            </a:extLst>
          </p:cNvPr>
          <p:cNvCxnSpPr>
            <a:cxnSpLocks/>
            <a:stCxn id="12" idx="4"/>
            <a:endCxn id="26" idx="0"/>
          </p:cNvCxnSpPr>
          <p:nvPr/>
        </p:nvCxnSpPr>
        <p:spPr>
          <a:xfrm>
            <a:off x="9518154" y="3633329"/>
            <a:ext cx="607837" cy="55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322529-7771-D7CD-64EB-3CD769E23900}"/>
              </a:ext>
            </a:extLst>
          </p:cNvPr>
          <p:cNvCxnSpPr>
            <a:cxnSpLocks/>
            <a:stCxn id="16" idx="4"/>
            <a:endCxn id="32" idx="0"/>
          </p:cNvCxnSpPr>
          <p:nvPr/>
        </p:nvCxnSpPr>
        <p:spPr>
          <a:xfrm flipH="1">
            <a:off x="7294349" y="4575288"/>
            <a:ext cx="209472" cy="52006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6A963-DB5B-7143-FA8A-7E5E14956607}"/>
              </a:ext>
            </a:extLst>
          </p:cNvPr>
          <p:cNvCxnSpPr>
            <a:cxnSpLocks/>
            <a:stCxn id="16" idx="4"/>
            <a:endCxn id="34" idx="0"/>
          </p:cNvCxnSpPr>
          <p:nvPr/>
        </p:nvCxnSpPr>
        <p:spPr>
          <a:xfrm>
            <a:off x="7503821" y="4575288"/>
            <a:ext cx="418571" cy="52304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2F55E5C3-AB76-E18C-D85B-7F0D4ED9E68B}"/>
              </a:ext>
            </a:extLst>
          </p:cNvPr>
          <p:cNvSpPr/>
          <p:nvPr/>
        </p:nvSpPr>
        <p:spPr>
          <a:xfrm>
            <a:off x="6473629" y="50825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TextBox 86">
            <a:extLst>
              <a:ext uri="{FF2B5EF4-FFF2-40B4-BE49-F238E27FC236}">
                <a16:creationId xmlns:a16="http://schemas.microsoft.com/office/drawing/2014/main" id="{E7DA3375-C783-D716-4EC6-E53CB44BE2A6}"/>
              </a:ext>
            </a:extLst>
          </p:cNvPr>
          <p:cNvSpPr txBox="1"/>
          <p:nvPr/>
        </p:nvSpPr>
        <p:spPr>
          <a:xfrm>
            <a:off x="6549796" y="5138506"/>
            <a:ext cx="312906" cy="369332"/>
          </a:xfrm>
          <a:prstGeom prst="rect">
            <a:avLst/>
          </a:prstGeom>
          <a:noFill/>
        </p:spPr>
        <p:txBody>
          <a:bodyPr wrap="none" rtlCol="0">
            <a:spAutoFit/>
          </a:bodyPr>
          <a:lstStyle/>
          <a:p>
            <a:r>
              <a:rPr lang="en-US"/>
              <a:t>L</a:t>
            </a:r>
            <a:endParaRPr lang="en-SG"/>
          </a:p>
        </p:txBody>
      </p:sp>
      <p:sp>
        <p:nvSpPr>
          <p:cNvPr id="88" name="Oval 87">
            <a:extLst>
              <a:ext uri="{FF2B5EF4-FFF2-40B4-BE49-F238E27FC236}">
                <a16:creationId xmlns:a16="http://schemas.microsoft.com/office/drawing/2014/main" id="{D4634E74-B942-974C-4BE8-EB09EDFED43A}"/>
              </a:ext>
            </a:extLst>
          </p:cNvPr>
          <p:cNvSpPr/>
          <p:nvPr/>
        </p:nvSpPr>
        <p:spPr>
          <a:xfrm>
            <a:off x="8571426" y="41759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TextBox 88">
            <a:extLst>
              <a:ext uri="{FF2B5EF4-FFF2-40B4-BE49-F238E27FC236}">
                <a16:creationId xmlns:a16="http://schemas.microsoft.com/office/drawing/2014/main" id="{F7AA1B6B-1F33-3031-28FA-92A940AE06D4}"/>
              </a:ext>
            </a:extLst>
          </p:cNvPr>
          <p:cNvSpPr txBox="1"/>
          <p:nvPr/>
        </p:nvSpPr>
        <p:spPr>
          <a:xfrm>
            <a:off x="8647593" y="4231927"/>
            <a:ext cx="338554" cy="369332"/>
          </a:xfrm>
          <a:prstGeom prst="rect">
            <a:avLst/>
          </a:prstGeom>
          <a:noFill/>
        </p:spPr>
        <p:txBody>
          <a:bodyPr wrap="none" rtlCol="0">
            <a:spAutoFit/>
          </a:bodyPr>
          <a:lstStyle/>
          <a:p>
            <a:r>
              <a:rPr lang="en-US"/>
              <a:t>X</a:t>
            </a:r>
            <a:endParaRPr lang="en-SG"/>
          </a:p>
        </p:txBody>
      </p:sp>
      <p:sp>
        <p:nvSpPr>
          <p:cNvPr id="90" name="Oval 89">
            <a:extLst>
              <a:ext uri="{FF2B5EF4-FFF2-40B4-BE49-F238E27FC236}">
                <a16:creationId xmlns:a16="http://schemas.microsoft.com/office/drawing/2014/main" id="{03D37931-6668-9029-7153-0ABD35D730D8}"/>
              </a:ext>
            </a:extLst>
          </p:cNvPr>
          <p:cNvSpPr/>
          <p:nvPr/>
        </p:nvSpPr>
        <p:spPr>
          <a:xfrm>
            <a:off x="8950850" y="49996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TextBox 90">
            <a:extLst>
              <a:ext uri="{FF2B5EF4-FFF2-40B4-BE49-F238E27FC236}">
                <a16:creationId xmlns:a16="http://schemas.microsoft.com/office/drawing/2014/main" id="{71F8E3F5-36B8-324A-B63E-CB47CF770B8D}"/>
              </a:ext>
            </a:extLst>
          </p:cNvPr>
          <p:cNvSpPr txBox="1"/>
          <p:nvPr/>
        </p:nvSpPr>
        <p:spPr>
          <a:xfrm>
            <a:off x="9027017" y="5055612"/>
            <a:ext cx="338554" cy="369332"/>
          </a:xfrm>
          <a:prstGeom prst="rect">
            <a:avLst/>
          </a:prstGeom>
          <a:noFill/>
        </p:spPr>
        <p:txBody>
          <a:bodyPr wrap="none" rtlCol="0">
            <a:spAutoFit/>
          </a:bodyPr>
          <a:lstStyle/>
          <a:p>
            <a:r>
              <a:rPr lang="en-US"/>
              <a:t>Y</a:t>
            </a:r>
            <a:endParaRPr lang="en-SG"/>
          </a:p>
        </p:txBody>
      </p:sp>
      <p:sp>
        <p:nvSpPr>
          <p:cNvPr id="92" name="Oval 91">
            <a:extLst>
              <a:ext uri="{FF2B5EF4-FFF2-40B4-BE49-F238E27FC236}">
                <a16:creationId xmlns:a16="http://schemas.microsoft.com/office/drawing/2014/main" id="{233B72C2-7513-313A-639C-8DA6FAAD38E3}"/>
              </a:ext>
            </a:extLst>
          </p:cNvPr>
          <p:cNvSpPr/>
          <p:nvPr/>
        </p:nvSpPr>
        <p:spPr>
          <a:xfrm>
            <a:off x="9510067" y="49927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3" name="TextBox 92">
            <a:extLst>
              <a:ext uri="{FF2B5EF4-FFF2-40B4-BE49-F238E27FC236}">
                <a16:creationId xmlns:a16="http://schemas.microsoft.com/office/drawing/2014/main" id="{96D7A3D0-DA01-CD53-A4C5-503199BD1400}"/>
              </a:ext>
            </a:extLst>
          </p:cNvPr>
          <p:cNvSpPr txBox="1"/>
          <p:nvPr/>
        </p:nvSpPr>
        <p:spPr>
          <a:xfrm>
            <a:off x="9586234" y="5048759"/>
            <a:ext cx="325730" cy="369332"/>
          </a:xfrm>
          <a:prstGeom prst="rect">
            <a:avLst/>
          </a:prstGeom>
          <a:noFill/>
        </p:spPr>
        <p:txBody>
          <a:bodyPr wrap="none" rtlCol="0">
            <a:spAutoFit/>
          </a:bodyPr>
          <a:lstStyle/>
          <a:p>
            <a:r>
              <a:rPr lang="en-US"/>
              <a:t>Z</a:t>
            </a:r>
            <a:endParaRPr lang="en-SG"/>
          </a:p>
        </p:txBody>
      </p:sp>
      <p:cxnSp>
        <p:nvCxnSpPr>
          <p:cNvPr id="96" name="Straight Connector 95">
            <a:extLst>
              <a:ext uri="{FF2B5EF4-FFF2-40B4-BE49-F238E27FC236}">
                <a16:creationId xmlns:a16="http://schemas.microsoft.com/office/drawing/2014/main" id="{3A09E8F9-7593-FE44-2D65-98679DB77DC1}"/>
              </a:ext>
            </a:extLst>
          </p:cNvPr>
          <p:cNvCxnSpPr>
            <a:cxnSpLocks/>
            <a:stCxn id="24" idx="4"/>
            <a:endCxn id="90" idx="0"/>
          </p:cNvCxnSpPr>
          <p:nvPr/>
        </p:nvCxnSpPr>
        <p:spPr>
          <a:xfrm flipH="1">
            <a:off x="9196294" y="4650918"/>
            <a:ext cx="234018" cy="34872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D5AF9E-4A08-1BA6-6786-600CB42E69BD}"/>
              </a:ext>
            </a:extLst>
          </p:cNvPr>
          <p:cNvCxnSpPr>
            <a:cxnSpLocks/>
            <a:stCxn id="92" idx="0"/>
            <a:endCxn id="24" idx="4"/>
          </p:cNvCxnSpPr>
          <p:nvPr/>
        </p:nvCxnSpPr>
        <p:spPr>
          <a:xfrm flipH="1" flipV="1">
            <a:off x="9430312" y="4650918"/>
            <a:ext cx="325199" cy="341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7620FD-A182-F286-CB09-ED46384AFEB9}"/>
              </a:ext>
            </a:extLst>
          </p:cNvPr>
          <p:cNvCxnSpPr>
            <a:cxnSpLocks/>
            <a:stCxn id="86" idx="0"/>
            <a:endCxn id="16" idx="4"/>
          </p:cNvCxnSpPr>
          <p:nvPr/>
        </p:nvCxnSpPr>
        <p:spPr>
          <a:xfrm flipV="1">
            <a:off x="6719073" y="4575288"/>
            <a:ext cx="784748" cy="50725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423A03C-8B34-264D-754A-C4673AEE309D}"/>
              </a:ext>
            </a:extLst>
          </p:cNvPr>
          <p:cNvCxnSpPr>
            <a:cxnSpLocks/>
            <a:stCxn id="12" idx="4"/>
            <a:endCxn id="88" idx="0"/>
          </p:cNvCxnSpPr>
          <p:nvPr/>
        </p:nvCxnSpPr>
        <p:spPr>
          <a:xfrm flipH="1">
            <a:off x="8816870" y="3633329"/>
            <a:ext cx="701284" cy="54263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F2EAF83-279F-CA12-94D6-45617B2421F8}"/>
              </a:ext>
            </a:extLst>
          </p:cNvPr>
          <p:cNvSpPr txBox="1"/>
          <p:nvPr/>
        </p:nvSpPr>
        <p:spPr>
          <a:xfrm>
            <a:off x="11161341" y="2168621"/>
            <a:ext cx="684803" cy="369332"/>
          </a:xfrm>
          <a:prstGeom prst="rect">
            <a:avLst/>
          </a:prstGeom>
          <a:noFill/>
        </p:spPr>
        <p:txBody>
          <a:bodyPr wrap="none" rtlCol="0">
            <a:spAutoFit/>
          </a:bodyPr>
          <a:lstStyle/>
          <a:p>
            <a:r>
              <a:rPr lang="en-US"/>
              <a:t>MAX</a:t>
            </a:r>
          </a:p>
        </p:txBody>
      </p:sp>
      <p:sp>
        <p:nvSpPr>
          <p:cNvPr id="110" name="TextBox 109">
            <a:extLst>
              <a:ext uri="{FF2B5EF4-FFF2-40B4-BE49-F238E27FC236}">
                <a16:creationId xmlns:a16="http://schemas.microsoft.com/office/drawing/2014/main" id="{A120738D-CFD5-4790-A064-5D38EC59CEC8}"/>
              </a:ext>
            </a:extLst>
          </p:cNvPr>
          <p:cNvSpPr txBox="1"/>
          <p:nvPr/>
        </p:nvSpPr>
        <p:spPr>
          <a:xfrm>
            <a:off x="11186244" y="3131997"/>
            <a:ext cx="607859" cy="369332"/>
          </a:xfrm>
          <a:prstGeom prst="rect">
            <a:avLst/>
          </a:prstGeom>
          <a:noFill/>
        </p:spPr>
        <p:txBody>
          <a:bodyPr wrap="none" rtlCol="0">
            <a:spAutoFit/>
          </a:bodyPr>
          <a:lstStyle/>
          <a:p>
            <a:r>
              <a:rPr lang="en-US"/>
              <a:t>MIN</a:t>
            </a:r>
          </a:p>
        </p:txBody>
      </p:sp>
      <p:sp>
        <p:nvSpPr>
          <p:cNvPr id="111" name="TextBox 110">
            <a:extLst>
              <a:ext uri="{FF2B5EF4-FFF2-40B4-BE49-F238E27FC236}">
                <a16:creationId xmlns:a16="http://schemas.microsoft.com/office/drawing/2014/main" id="{0A55137E-EB89-A2C3-320A-C574FCA2B5BB}"/>
              </a:ext>
            </a:extLst>
          </p:cNvPr>
          <p:cNvSpPr txBox="1"/>
          <p:nvPr/>
        </p:nvSpPr>
        <p:spPr>
          <a:xfrm>
            <a:off x="11186925" y="4190967"/>
            <a:ext cx="684803" cy="369332"/>
          </a:xfrm>
          <a:prstGeom prst="rect">
            <a:avLst/>
          </a:prstGeom>
          <a:noFill/>
        </p:spPr>
        <p:txBody>
          <a:bodyPr wrap="none" rtlCol="0">
            <a:spAutoFit/>
          </a:bodyPr>
          <a:lstStyle/>
          <a:p>
            <a:r>
              <a:rPr lang="en-US"/>
              <a:t>MAX</a:t>
            </a:r>
          </a:p>
        </p:txBody>
      </p:sp>
      <p:sp>
        <p:nvSpPr>
          <p:cNvPr id="112" name="TextBox 111">
            <a:extLst>
              <a:ext uri="{FF2B5EF4-FFF2-40B4-BE49-F238E27FC236}">
                <a16:creationId xmlns:a16="http://schemas.microsoft.com/office/drawing/2014/main" id="{0D58FCFD-09B4-BAD5-2565-3E7D8A31FA64}"/>
              </a:ext>
            </a:extLst>
          </p:cNvPr>
          <p:cNvSpPr txBox="1"/>
          <p:nvPr/>
        </p:nvSpPr>
        <p:spPr>
          <a:xfrm>
            <a:off x="11204080" y="5142108"/>
            <a:ext cx="607859" cy="369332"/>
          </a:xfrm>
          <a:prstGeom prst="rect">
            <a:avLst/>
          </a:prstGeom>
          <a:noFill/>
        </p:spPr>
        <p:txBody>
          <a:bodyPr wrap="none" rtlCol="0">
            <a:spAutoFit/>
          </a:bodyPr>
          <a:lstStyle/>
          <a:p>
            <a:r>
              <a:rPr lang="en-US"/>
              <a:t>MIN</a:t>
            </a:r>
          </a:p>
        </p:txBody>
      </p:sp>
      <p:cxnSp>
        <p:nvCxnSpPr>
          <p:cNvPr id="113" name="Straight Connector 112">
            <a:extLst>
              <a:ext uri="{FF2B5EF4-FFF2-40B4-BE49-F238E27FC236}">
                <a16:creationId xmlns:a16="http://schemas.microsoft.com/office/drawing/2014/main" id="{6CB02A26-972B-1DE4-9FA0-6BE972BD5011}"/>
              </a:ext>
            </a:extLst>
          </p:cNvPr>
          <p:cNvCxnSpPr>
            <a:cxnSpLocks/>
            <a:stCxn id="8" idx="0"/>
            <a:endCxn id="6" idx="4"/>
          </p:cNvCxnSpPr>
          <p:nvPr/>
        </p:nvCxnSpPr>
        <p:spPr>
          <a:xfrm flipV="1">
            <a:off x="7232892" y="2639669"/>
            <a:ext cx="952102" cy="47306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6BC995B3-2F61-97AA-66B7-E19F4AAD43DE}"/>
              </a:ext>
            </a:extLst>
          </p:cNvPr>
          <p:cNvSpPr txBox="1"/>
          <p:nvPr/>
        </p:nvSpPr>
        <p:spPr>
          <a:xfrm>
            <a:off x="8388755" y="2047456"/>
            <a:ext cx="312906" cy="369332"/>
          </a:xfrm>
          <a:prstGeom prst="rect">
            <a:avLst/>
          </a:prstGeom>
          <a:noFill/>
        </p:spPr>
        <p:txBody>
          <a:bodyPr wrap="none" rtlCol="0">
            <a:spAutoFit/>
          </a:bodyPr>
          <a:lstStyle/>
          <a:p>
            <a:r>
              <a:rPr lang="en-US"/>
              <a:t>2</a:t>
            </a:r>
          </a:p>
        </p:txBody>
      </p:sp>
      <p:sp>
        <p:nvSpPr>
          <p:cNvPr id="122" name="TextBox 121">
            <a:extLst>
              <a:ext uri="{FF2B5EF4-FFF2-40B4-BE49-F238E27FC236}">
                <a16:creationId xmlns:a16="http://schemas.microsoft.com/office/drawing/2014/main" id="{78BDC868-A076-59F1-9DAA-29B18C5B361A}"/>
              </a:ext>
            </a:extLst>
          </p:cNvPr>
          <p:cNvSpPr txBox="1"/>
          <p:nvPr/>
        </p:nvSpPr>
        <p:spPr>
          <a:xfrm>
            <a:off x="6698120" y="2930174"/>
            <a:ext cx="389850" cy="369332"/>
          </a:xfrm>
          <a:prstGeom prst="rect">
            <a:avLst/>
          </a:prstGeom>
          <a:noFill/>
        </p:spPr>
        <p:txBody>
          <a:bodyPr wrap="none" rtlCol="0">
            <a:spAutoFit/>
          </a:bodyPr>
          <a:lstStyle/>
          <a:p>
            <a:r>
              <a:rPr lang="en-US"/>
              <a:t>-3</a:t>
            </a:r>
          </a:p>
        </p:txBody>
      </p:sp>
      <p:sp>
        <p:nvSpPr>
          <p:cNvPr id="123" name="TextBox 122">
            <a:extLst>
              <a:ext uri="{FF2B5EF4-FFF2-40B4-BE49-F238E27FC236}">
                <a16:creationId xmlns:a16="http://schemas.microsoft.com/office/drawing/2014/main" id="{FF67317B-3397-812C-6CD7-DCF8039A109C}"/>
              </a:ext>
            </a:extLst>
          </p:cNvPr>
          <p:cNvSpPr txBox="1"/>
          <p:nvPr/>
        </p:nvSpPr>
        <p:spPr>
          <a:xfrm>
            <a:off x="7772653" y="2824216"/>
            <a:ext cx="389850" cy="369332"/>
          </a:xfrm>
          <a:prstGeom prst="rect">
            <a:avLst/>
          </a:prstGeom>
          <a:noFill/>
        </p:spPr>
        <p:txBody>
          <a:bodyPr wrap="none" rtlCol="0">
            <a:spAutoFit/>
          </a:bodyPr>
          <a:lstStyle/>
          <a:p>
            <a:r>
              <a:rPr lang="en-US"/>
              <a:t>-1</a:t>
            </a:r>
          </a:p>
        </p:txBody>
      </p:sp>
      <p:sp>
        <p:nvSpPr>
          <p:cNvPr id="124" name="TextBox 123">
            <a:extLst>
              <a:ext uri="{FF2B5EF4-FFF2-40B4-BE49-F238E27FC236}">
                <a16:creationId xmlns:a16="http://schemas.microsoft.com/office/drawing/2014/main" id="{B3B7ED53-DC4C-FEBE-62A4-418F6EB65268}"/>
              </a:ext>
            </a:extLst>
          </p:cNvPr>
          <p:cNvSpPr txBox="1"/>
          <p:nvPr/>
        </p:nvSpPr>
        <p:spPr>
          <a:xfrm>
            <a:off x="9358976" y="2817973"/>
            <a:ext cx="312906" cy="369332"/>
          </a:xfrm>
          <a:prstGeom prst="rect">
            <a:avLst/>
          </a:prstGeom>
          <a:noFill/>
        </p:spPr>
        <p:txBody>
          <a:bodyPr wrap="none" rtlCol="0">
            <a:spAutoFit/>
          </a:bodyPr>
          <a:lstStyle/>
          <a:p>
            <a:r>
              <a:rPr lang="en-US"/>
              <a:t>2</a:t>
            </a:r>
          </a:p>
        </p:txBody>
      </p:sp>
      <p:sp>
        <p:nvSpPr>
          <p:cNvPr id="125" name="TextBox 124">
            <a:extLst>
              <a:ext uri="{FF2B5EF4-FFF2-40B4-BE49-F238E27FC236}">
                <a16:creationId xmlns:a16="http://schemas.microsoft.com/office/drawing/2014/main" id="{FEECFB4B-F098-C2A1-3FAD-B4DB7C815D90}"/>
              </a:ext>
            </a:extLst>
          </p:cNvPr>
          <p:cNvSpPr txBox="1"/>
          <p:nvPr/>
        </p:nvSpPr>
        <p:spPr>
          <a:xfrm>
            <a:off x="6190853" y="3871195"/>
            <a:ext cx="389850" cy="369332"/>
          </a:xfrm>
          <a:prstGeom prst="rect">
            <a:avLst/>
          </a:prstGeom>
          <a:noFill/>
        </p:spPr>
        <p:txBody>
          <a:bodyPr wrap="none" rtlCol="0">
            <a:spAutoFit/>
          </a:bodyPr>
          <a:lstStyle/>
          <a:p>
            <a:r>
              <a:rPr lang="en-US"/>
              <a:t>-3</a:t>
            </a:r>
          </a:p>
        </p:txBody>
      </p:sp>
      <p:sp>
        <p:nvSpPr>
          <p:cNvPr id="126" name="TextBox 125">
            <a:extLst>
              <a:ext uri="{FF2B5EF4-FFF2-40B4-BE49-F238E27FC236}">
                <a16:creationId xmlns:a16="http://schemas.microsoft.com/office/drawing/2014/main" id="{A5B99AD5-2AE3-3E33-561D-FD9EFA36509E}"/>
              </a:ext>
            </a:extLst>
          </p:cNvPr>
          <p:cNvSpPr txBox="1"/>
          <p:nvPr/>
        </p:nvSpPr>
        <p:spPr>
          <a:xfrm>
            <a:off x="7459721" y="3782329"/>
            <a:ext cx="312906" cy="369332"/>
          </a:xfrm>
          <a:prstGeom prst="rect">
            <a:avLst/>
          </a:prstGeom>
          <a:noFill/>
        </p:spPr>
        <p:txBody>
          <a:bodyPr wrap="none" rtlCol="0">
            <a:spAutoFit/>
          </a:bodyPr>
          <a:lstStyle/>
          <a:p>
            <a:r>
              <a:rPr lang="en-US"/>
              <a:t>5</a:t>
            </a:r>
          </a:p>
        </p:txBody>
      </p:sp>
      <p:sp>
        <p:nvSpPr>
          <p:cNvPr id="127" name="TextBox 126">
            <a:extLst>
              <a:ext uri="{FF2B5EF4-FFF2-40B4-BE49-F238E27FC236}">
                <a16:creationId xmlns:a16="http://schemas.microsoft.com/office/drawing/2014/main" id="{EC60D95C-D7FD-2127-8F43-B8818E87B9D9}"/>
              </a:ext>
            </a:extLst>
          </p:cNvPr>
          <p:cNvSpPr txBox="1"/>
          <p:nvPr/>
        </p:nvSpPr>
        <p:spPr>
          <a:xfrm>
            <a:off x="6483077" y="5563804"/>
            <a:ext cx="312906" cy="369332"/>
          </a:xfrm>
          <a:prstGeom prst="rect">
            <a:avLst/>
          </a:prstGeom>
          <a:noFill/>
        </p:spPr>
        <p:txBody>
          <a:bodyPr wrap="none" rtlCol="0">
            <a:spAutoFit/>
          </a:bodyPr>
          <a:lstStyle/>
          <a:p>
            <a:r>
              <a:rPr lang="en-US"/>
              <a:t>5</a:t>
            </a:r>
          </a:p>
        </p:txBody>
      </p:sp>
      <p:sp>
        <p:nvSpPr>
          <p:cNvPr id="128" name="TextBox 127">
            <a:extLst>
              <a:ext uri="{FF2B5EF4-FFF2-40B4-BE49-F238E27FC236}">
                <a16:creationId xmlns:a16="http://schemas.microsoft.com/office/drawing/2014/main" id="{03F7E09D-4ACF-9918-C5E3-A43A8E9D5E66}"/>
              </a:ext>
            </a:extLst>
          </p:cNvPr>
          <p:cNvSpPr txBox="1"/>
          <p:nvPr/>
        </p:nvSpPr>
        <p:spPr>
          <a:xfrm>
            <a:off x="7037967" y="5548576"/>
            <a:ext cx="312906" cy="369332"/>
          </a:xfrm>
          <a:prstGeom prst="rect">
            <a:avLst/>
          </a:prstGeom>
          <a:noFill/>
        </p:spPr>
        <p:txBody>
          <a:bodyPr wrap="none" rtlCol="0">
            <a:spAutoFit/>
          </a:bodyPr>
          <a:lstStyle/>
          <a:p>
            <a:r>
              <a:rPr lang="en-US"/>
              <a:t>2</a:t>
            </a:r>
          </a:p>
        </p:txBody>
      </p:sp>
      <p:sp>
        <p:nvSpPr>
          <p:cNvPr id="129" name="TextBox 128">
            <a:extLst>
              <a:ext uri="{FF2B5EF4-FFF2-40B4-BE49-F238E27FC236}">
                <a16:creationId xmlns:a16="http://schemas.microsoft.com/office/drawing/2014/main" id="{42BE5E88-DE85-9E52-73E5-B6113E676AEF}"/>
              </a:ext>
            </a:extLst>
          </p:cNvPr>
          <p:cNvSpPr txBox="1"/>
          <p:nvPr/>
        </p:nvSpPr>
        <p:spPr>
          <a:xfrm>
            <a:off x="8922924" y="5453999"/>
            <a:ext cx="312906" cy="369332"/>
          </a:xfrm>
          <a:prstGeom prst="rect">
            <a:avLst/>
          </a:prstGeom>
          <a:noFill/>
        </p:spPr>
        <p:txBody>
          <a:bodyPr wrap="none" rtlCol="0">
            <a:spAutoFit/>
          </a:bodyPr>
          <a:lstStyle/>
          <a:p>
            <a:r>
              <a:rPr lang="en-US"/>
              <a:t>3</a:t>
            </a:r>
          </a:p>
        </p:txBody>
      </p:sp>
      <p:sp>
        <p:nvSpPr>
          <p:cNvPr id="130" name="TextBox 129">
            <a:extLst>
              <a:ext uri="{FF2B5EF4-FFF2-40B4-BE49-F238E27FC236}">
                <a16:creationId xmlns:a16="http://schemas.microsoft.com/office/drawing/2014/main" id="{AAE64EA1-DD86-FAE3-B99C-CA6718A45F5F}"/>
              </a:ext>
            </a:extLst>
          </p:cNvPr>
          <p:cNvSpPr txBox="1"/>
          <p:nvPr/>
        </p:nvSpPr>
        <p:spPr>
          <a:xfrm>
            <a:off x="7713106" y="5555039"/>
            <a:ext cx="389850" cy="369332"/>
          </a:xfrm>
          <a:prstGeom prst="rect">
            <a:avLst/>
          </a:prstGeom>
          <a:noFill/>
        </p:spPr>
        <p:txBody>
          <a:bodyPr wrap="none" rtlCol="0">
            <a:spAutoFit/>
          </a:bodyPr>
          <a:lstStyle/>
          <a:p>
            <a:r>
              <a:rPr lang="en-US"/>
              <a:t>-3</a:t>
            </a:r>
          </a:p>
        </p:txBody>
      </p:sp>
      <p:sp>
        <p:nvSpPr>
          <p:cNvPr id="131" name="TextBox 130">
            <a:extLst>
              <a:ext uri="{FF2B5EF4-FFF2-40B4-BE49-F238E27FC236}">
                <a16:creationId xmlns:a16="http://schemas.microsoft.com/office/drawing/2014/main" id="{ED81AB9E-C264-BB0D-79E4-E0B05D331D31}"/>
              </a:ext>
            </a:extLst>
          </p:cNvPr>
          <p:cNvSpPr txBox="1"/>
          <p:nvPr/>
        </p:nvSpPr>
        <p:spPr>
          <a:xfrm>
            <a:off x="9505330" y="5439877"/>
            <a:ext cx="389850" cy="369332"/>
          </a:xfrm>
          <a:prstGeom prst="rect">
            <a:avLst/>
          </a:prstGeom>
          <a:noFill/>
        </p:spPr>
        <p:txBody>
          <a:bodyPr wrap="none" rtlCol="0">
            <a:spAutoFit/>
          </a:bodyPr>
          <a:lstStyle/>
          <a:p>
            <a:r>
              <a:rPr lang="en-US"/>
              <a:t>-2</a:t>
            </a:r>
          </a:p>
        </p:txBody>
      </p:sp>
      <p:sp>
        <p:nvSpPr>
          <p:cNvPr id="132" name="TextBox 131">
            <a:extLst>
              <a:ext uri="{FF2B5EF4-FFF2-40B4-BE49-F238E27FC236}">
                <a16:creationId xmlns:a16="http://schemas.microsoft.com/office/drawing/2014/main" id="{C949B5FC-7763-DC6D-3614-F2BA909838A7}"/>
              </a:ext>
            </a:extLst>
          </p:cNvPr>
          <p:cNvSpPr txBox="1"/>
          <p:nvPr/>
        </p:nvSpPr>
        <p:spPr>
          <a:xfrm>
            <a:off x="8500150" y="3853573"/>
            <a:ext cx="312906" cy="369332"/>
          </a:xfrm>
          <a:prstGeom prst="rect">
            <a:avLst/>
          </a:prstGeom>
          <a:noFill/>
        </p:spPr>
        <p:txBody>
          <a:bodyPr wrap="none" rtlCol="0">
            <a:spAutoFit/>
          </a:bodyPr>
          <a:lstStyle/>
          <a:p>
            <a:r>
              <a:rPr lang="en-US"/>
              <a:t>2</a:t>
            </a:r>
          </a:p>
        </p:txBody>
      </p:sp>
      <p:sp>
        <p:nvSpPr>
          <p:cNvPr id="133" name="TextBox 132">
            <a:extLst>
              <a:ext uri="{FF2B5EF4-FFF2-40B4-BE49-F238E27FC236}">
                <a16:creationId xmlns:a16="http://schemas.microsoft.com/office/drawing/2014/main" id="{E171C5E4-20ED-374D-4460-303C0B32B160}"/>
              </a:ext>
            </a:extLst>
          </p:cNvPr>
          <p:cNvSpPr txBox="1"/>
          <p:nvPr/>
        </p:nvSpPr>
        <p:spPr>
          <a:xfrm>
            <a:off x="9075356" y="3879417"/>
            <a:ext cx="312906" cy="369332"/>
          </a:xfrm>
          <a:prstGeom prst="rect">
            <a:avLst/>
          </a:prstGeom>
          <a:noFill/>
        </p:spPr>
        <p:txBody>
          <a:bodyPr wrap="none" rtlCol="0">
            <a:spAutoFit/>
          </a:bodyPr>
          <a:lstStyle/>
          <a:p>
            <a:r>
              <a:rPr lang="en-US"/>
              <a:t>3</a:t>
            </a:r>
          </a:p>
        </p:txBody>
      </p:sp>
      <p:sp>
        <p:nvSpPr>
          <p:cNvPr id="134" name="TextBox 133">
            <a:extLst>
              <a:ext uri="{FF2B5EF4-FFF2-40B4-BE49-F238E27FC236}">
                <a16:creationId xmlns:a16="http://schemas.microsoft.com/office/drawing/2014/main" id="{116034BA-38E3-6B90-276D-EA73821B9280}"/>
              </a:ext>
            </a:extLst>
          </p:cNvPr>
          <p:cNvSpPr txBox="1"/>
          <p:nvPr/>
        </p:nvSpPr>
        <p:spPr>
          <a:xfrm>
            <a:off x="10007233" y="3879417"/>
            <a:ext cx="312906" cy="369332"/>
          </a:xfrm>
          <a:prstGeom prst="rect">
            <a:avLst/>
          </a:prstGeom>
          <a:noFill/>
        </p:spPr>
        <p:txBody>
          <a:bodyPr wrap="none" rtlCol="0">
            <a:spAutoFit/>
          </a:bodyPr>
          <a:lstStyle/>
          <a:p>
            <a:r>
              <a:rPr lang="en-US"/>
              <a:t>4</a:t>
            </a:r>
          </a:p>
        </p:txBody>
      </p:sp>
      <p:sp>
        <p:nvSpPr>
          <p:cNvPr id="135" name="TextBox 134">
            <a:extLst>
              <a:ext uri="{FF2B5EF4-FFF2-40B4-BE49-F238E27FC236}">
                <a16:creationId xmlns:a16="http://schemas.microsoft.com/office/drawing/2014/main" id="{80F193C1-0A6B-DBAC-7560-1837223547F2}"/>
              </a:ext>
            </a:extLst>
          </p:cNvPr>
          <p:cNvSpPr txBox="1"/>
          <p:nvPr/>
        </p:nvSpPr>
        <p:spPr>
          <a:xfrm>
            <a:off x="7835298" y="3790705"/>
            <a:ext cx="389850" cy="369332"/>
          </a:xfrm>
          <a:prstGeom prst="rect">
            <a:avLst/>
          </a:prstGeom>
          <a:noFill/>
        </p:spPr>
        <p:txBody>
          <a:bodyPr wrap="none" rtlCol="0">
            <a:spAutoFit/>
          </a:bodyPr>
          <a:lstStyle/>
          <a:p>
            <a:r>
              <a:rPr lang="en-US"/>
              <a:t>-1</a:t>
            </a:r>
          </a:p>
        </p:txBody>
      </p:sp>
    </p:spTree>
    <p:extLst>
      <p:ext uri="{BB962C8B-B14F-4D97-AF65-F5344CB8AC3E}">
        <p14:creationId xmlns:p14="http://schemas.microsoft.com/office/powerpoint/2010/main" val="23644143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AF56-193B-0C7E-6FA8-0599955D2CC9}"/>
              </a:ext>
            </a:extLst>
          </p:cNvPr>
          <p:cNvSpPr>
            <a:spLocks noGrp="1"/>
          </p:cNvSpPr>
          <p:nvPr>
            <p:ph type="title"/>
          </p:nvPr>
        </p:nvSpPr>
        <p:spPr/>
        <p:txBody>
          <a:bodyPr/>
          <a:lstStyle/>
          <a:p>
            <a:r>
              <a:rPr lang="en-US" err="1"/>
              <a:t>Ví</a:t>
            </a:r>
            <a:r>
              <a:rPr lang="en-US"/>
              <a:t> </a:t>
            </a:r>
            <a:r>
              <a:rPr lang="en-US" err="1"/>
              <a:t>dụ</a:t>
            </a:r>
            <a:r>
              <a:rPr lang="en-US"/>
              <a:t>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1C4AFA-4649-E5FC-09F9-9FE47B995E83}"/>
                  </a:ext>
                </a:extLst>
              </p:cNvPr>
              <p:cNvSpPr>
                <a:spLocks noGrp="1"/>
              </p:cNvSpPr>
              <p:nvPr>
                <p:ph sz="half" idx="1"/>
              </p:nvPr>
            </p:nvSpPr>
            <p:spPr/>
            <p:txBody>
              <a:bodyPr/>
              <a:lstStyle/>
              <a:p>
                <a:r>
                  <a:rPr lang="en-US"/>
                  <a:t>Nhận </a:t>
                </a:r>
                <a:r>
                  <a:rPr lang="en-US" err="1"/>
                  <a:t>xét</a:t>
                </a:r>
                <a:r>
                  <a:rPr lang="en-US"/>
                  <a:t>:</a:t>
                </a:r>
              </a:p>
              <a:p>
                <a:pPr lvl="1"/>
                <a:r>
                  <a:rPr lang="en-US">
                    <a:solidFill>
                      <a:srgbClr val="FF0000"/>
                    </a:solidFill>
                  </a:rPr>
                  <a:t>Xét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F,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tại</a:t>
                </a:r>
                <a:r>
                  <a:rPr lang="en-US">
                    <a:solidFill>
                      <a:srgbClr val="FF0000"/>
                    </a:solidFill>
                  </a:rPr>
                  <a:t> </a:t>
                </a:r>
                <a:r>
                  <a:rPr lang="en-US" err="1">
                    <a:solidFill>
                      <a:srgbClr val="FF0000"/>
                    </a:solidFill>
                  </a:rPr>
                  <a:t>đỉnh</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𝐹</m:t>
                    </m:r>
                    <m:r>
                      <a:rPr lang="en-US" b="0" i="1" smtClean="0">
                        <a:solidFill>
                          <a:srgbClr val="FF0000"/>
                        </a:solidFill>
                        <a:latin typeface="Cambria Math" panose="02040503050406030204" pitchFamily="18" charset="0"/>
                      </a:rPr>
                      <m:t>=</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max</m:t>
                        </m:r>
                      </m:fName>
                      <m:e>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5,2,−3</m:t>
                            </m:r>
                          </m:e>
                        </m:d>
                      </m:e>
                    </m:func>
                    <m:r>
                      <a:rPr lang="en-US" b="0" i="1" smtClean="0">
                        <a:solidFill>
                          <a:srgbClr val="FF0000"/>
                        </a:solidFill>
                        <a:latin typeface="Cambria Math" panose="02040503050406030204" pitchFamily="18" charset="0"/>
                      </a:rPr>
                      <m:t>=5</m:t>
                    </m:r>
                  </m:oMath>
                </a14:m>
                <a:endParaRPr lang="en-US">
                  <a:solidFill>
                    <a:srgbClr val="FF0000"/>
                  </a:solidFill>
                </a:endParaRPr>
              </a:p>
              <a:p>
                <a:pPr lvl="1"/>
                <a:r>
                  <a:rPr lang="en-US"/>
                  <a:t>Xét </a:t>
                </a:r>
                <a:r>
                  <a:rPr lang="en-US" err="1"/>
                  <a:t>trạng</a:t>
                </a:r>
                <a:r>
                  <a:rPr lang="en-US"/>
                  <a:t> </a:t>
                </a:r>
                <a:r>
                  <a:rPr lang="en-US" err="1"/>
                  <a:t>thái</a:t>
                </a:r>
                <a:r>
                  <a:rPr lang="en-US"/>
                  <a:t> D, </a:t>
                </a:r>
                <a:r>
                  <a:rPr lang="en-US" err="1"/>
                  <a:t>giá</a:t>
                </a:r>
                <a:r>
                  <a:rPr lang="en-US"/>
                  <a:t> </a:t>
                </a:r>
                <a:r>
                  <a:rPr lang="en-US" err="1"/>
                  <a:t>trị</a:t>
                </a:r>
                <a:r>
                  <a:rPr lang="en-US"/>
                  <a:t> </a:t>
                </a:r>
                <a:r>
                  <a:rPr lang="en-US" err="1"/>
                  <a:t>tại</a:t>
                </a:r>
                <a:r>
                  <a:rPr lang="en-US"/>
                  <a:t> </a:t>
                </a:r>
                <a:r>
                  <a:rPr lang="en-US" err="1"/>
                  <a:t>đỉnh</a:t>
                </a:r>
                <a:r>
                  <a:rPr lang="en-US"/>
                  <a:t>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2,3,4</m:t>
                            </m:r>
                          </m:e>
                        </m:d>
                      </m:e>
                    </m:func>
                    <m:r>
                      <a:rPr lang="en-US" b="0" i="1" smtClean="0">
                        <a:latin typeface="Cambria Math" panose="02040503050406030204" pitchFamily="18" charset="0"/>
                      </a:rPr>
                      <m:t>=2</m:t>
                    </m:r>
                  </m:oMath>
                </a14:m>
                <a:endParaRPr lang="en-US"/>
              </a:p>
            </p:txBody>
          </p:sp>
        </mc:Choice>
        <mc:Fallback>
          <p:sp>
            <p:nvSpPr>
              <p:cNvPr id="3" name="Content Placeholder 2">
                <a:extLst>
                  <a:ext uri="{FF2B5EF4-FFF2-40B4-BE49-F238E27FC236}">
                    <a16:creationId xmlns:a16="http://schemas.microsoft.com/office/drawing/2014/main" id="{A91C4AFA-4649-E5FC-09F9-9FE47B995E83}"/>
                  </a:ext>
                </a:extLst>
              </p:cNvPr>
              <p:cNvSpPr>
                <a:spLocks noGrp="1" noRot="1" noChangeAspect="1" noMove="1" noResize="1" noEditPoints="1" noAdjustHandles="1" noChangeArrowheads="1" noChangeShapeType="1" noTextEdit="1"/>
              </p:cNvSpPr>
              <p:nvPr>
                <p:ph sz="half" idx="1"/>
              </p:nvPr>
            </p:nvSpPr>
            <p:spPr>
              <a:blipFill>
                <a:blip r:embed="rId3"/>
                <a:stretch>
                  <a:fillRect l="-2039" t="-1482"/>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166EBF2-8C21-40B4-68D9-F0784A25FAE8}"/>
              </a:ext>
            </a:extLst>
          </p:cNvPr>
          <p:cNvSpPr>
            <a:spLocks noGrp="1"/>
          </p:cNvSpPr>
          <p:nvPr>
            <p:ph sz="half" idx="2"/>
          </p:nvPr>
        </p:nvSpPr>
        <p:spPr/>
        <p:txBody>
          <a:bodyPr/>
          <a:lstStyle/>
          <a:p>
            <a:r>
              <a:rPr lang="en-US">
                <a:solidFill>
                  <a:schemeClr val="tx1"/>
                </a:solidFill>
                <a:highlight>
                  <a:srgbClr val="00FFFF"/>
                </a:highlight>
              </a:rPr>
              <a:t>Minh </a:t>
            </a:r>
            <a:r>
              <a:rPr lang="en-US" err="1">
                <a:solidFill>
                  <a:schemeClr val="tx1"/>
                </a:solidFill>
                <a:highlight>
                  <a:srgbClr val="00FFFF"/>
                </a:highlight>
              </a:rPr>
              <a:t>họa</a:t>
            </a:r>
            <a:endParaRPr lang="en-US">
              <a:solidFill>
                <a:schemeClr val="tx1"/>
              </a:solidFill>
              <a:highlight>
                <a:srgbClr val="00FFFF"/>
              </a:highlight>
            </a:endParaRPr>
          </a:p>
        </p:txBody>
      </p:sp>
      <p:sp>
        <p:nvSpPr>
          <p:cNvPr id="6" name="Oval 5">
            <a:extLst>
              <a:ext uri="{FF2B5EF4-FFF2-40B4-BE49-F238E27FC236}">
                <a16:creationId xmlns:a16="http://schemas.microsoft.com/office/drawing/2014/main" id="{6885B17E-0F6A-5508-3B63-6FFADEA153F8}"/>
              </a:ext>
            </a:extLst>
          </p:cNvPr>
          <p:cNvSpPr/>
          <p:nvPr/>
        </p:nvSpPr>
        <p:spPr>
          <a:xfrm>
            <a:off x="7939550" y="21584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A4520D56-D5E1-856A-AAED-9724B0892A36}"/>
              </a:ext>
            </a:extLst>
          </p:cNvPr>
          <p:cNvSpPr txBox="1"/>
          <p:nvPr/>
        </p:nvSpPr>
        <p:spPr>
          <a:xfrm>
            <a:off x="8015717" y="2214371"/>
            <a:ext cx="338554" cy="369332"/>
          </a:xfrm>
          <a:prstGeom prst="rect">
            <a:avLst/>
          </a:prstGeom>
          <a:noFill/>
        </p:spPr>
        <p:txBody>
          <a:bodyPr wrap="none" rtlCol="0">
            <a:spAutoFit/>
          </a:bodyPr>
          <a:lstStyle/>
          <a:p>
            <a:r>
              <a:rPr lang="en-US"/>
              <a:t>A</a:t>
            </a:r>
            <a:endParaRPr lang="en-SG"/>
          </a:p>
        </p:txBody>
      </p:sp>
      <p:sp>
        <p:nvSpPr>
          <p:cNvPr id="8" name="Oval 7">
            <a:extLst>
              <a:ext uri="{FF2B5EF4-FFF2-40B4-BE49-F238E27FC236}">
                <a16:creationId xmlns:a16="http://schemas.microsoft.com/office/drawing/2014/main" id="{EDFA03B9-E447-F761-A2A0-FD364C98003C}"/>
              </a:ext>
            </a:extLst>
          </p:cNvPr>
          <p:cNvSpPr/>
          <p:nvPr/>
        </p:nvSpPr>
        <p:spPr>
          <a:xfrm>
            <a:off x="6987448" y="311273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EEF23162-649E-9A87-D001-6280C4902539}"/>
              </a:ext>
            </a:extLst>
          </p:cNvPr>
          <p:cNvSpPr txBox="1"/>
          <p:nvPr/>
        </p:nvSpPr>
        <p:spPr>
          <a:xfrm>
            <a:off x="7063615" y="3168703"/>
            <a:ext cx="338554" cy="369332"/>
          </a:xfrm>
          <a:prstGeom prst="rect">
            <a:avLst/>
          </a:prstGeom>
          <a:noFill/>
        </p:spPr>
        <p:txBody>
          <a:bodyPr wrap="none" rtlCol="0">
            <a:spAutoFit/>
          </a:bodyPr>
          <a:lstStyle/>
          <a:p>
            <a:r>
              <a:rPr lang="en-US"/>
              <a:t>B</a:t>
            </a:r>
            <a:endParaRPr lang="en-SG"/>
          </a:p>
        </p:txBody>
      </p:sp>
      <p:sp>
        <p:nvSpPr>
          <p:cNvPr id="10" name="Oval 9">
            <a:extLst>
              <a:ext uri="{FF2B5EF4-FFF2-40B4-BE49-F238E27FC236}">
                <a16:creationId xmlns:a16="http://schemas.microsoft.com/office/drawing/2014/main" id="{5617B608-3265-3F63-984C-5E62720B45C2}"/>
              </a:ext>
            </a:extLst>
          </p:cNvPr>
          <p:cNvSpPr/>
          <p:nvPr/>
        </p:nvSpPr>
        <p:spPr>
          <a:xfrm>
            <a:off x="7939550" y="310740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11A0109-39AE-244A-5506-FC4C3D605490}"/>
              </a:ext>
            </a:extLst>
          </p:cNvPr>
          <p:cNvSpPr txBox="1"/>
          <p:nvPr/>
        </p:nvSpPr>
        <p:spPr>
          <a:xfrm>
            <a:off x="8015717" y="3163370"/>
            <a:ext cx="351378" cy="369332"/>
          </a:xfrm>
          <a:prstGeom prst="rect">
            <a:avLst/>
          </a:prstGeom>
          <a:noFill/>
        </p:spPr>
        <p:txBody>
          <a:bodyPr wrap="none" rtlCol="0">
            <a:spAutoFit/>
          </a:bodyPr>
          <a:lstStyle/>
          <a:p>
            <a:r>
              <a:rPr lang="en-US"/>
              <a:t>C</a:t>
            </a:r>
            <a:endParaRPr lang="en-SG"/>
          </a:p>
        </p:txBody>
      </p:sp>
      <p:sp>
        <p:nvSpPr>
          <p:cNvPr id="12" name="Oval 11">
            <a:extLst>
              <a:ext uri="{FF2B5EF4-FFF2-40B4-BE49-F238E27FC236}">
                <a16:creationId xmlns:a16="http://schemas.microsoft.com/office/drawing/2014/main" id="{E0AF6D2A-8C37-85C8-6BBF-F8EF982415B2}"/>
              </a:ext>
            </a:extLst>
          </p:cNvPr>
          <p:cNvSpPr/>
          <p:nvPr/>
        </p:nvSpPr>
        <p:spPr>
          <a:xfrm>
            <a:off x="9272710" y="315206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DC349098-3948-6A34-385B-DFE77FF26967}"/>
              </a:ext>
            </a:extLst>
          </p:cNvPr>
          <p:cNvSpPr txBox="1"/>
          <p:nvPr/>
        </p:nvSpPr>
        <p:spPr>
          <a:xfrm>
            <a:off x="9348877" y="3208031"/>
            <a:ext cx="351378" cy="369332"/>
          </a:xfrm>
          <a:prstGeom prst="rect">
            <a:avLst/>
          </a:prstGeom>
          <a:noFill/>
        </p:spPr>
        <p:txBody>
          <a:bodyPr wrap="none" rtlCol="0">
            <a:spAutoFit/>
          </a:bodyPr>
          <a:lstStyle/>
          <a:p>
            <a:r>
              <a:rPr lang="en-US"/>
              <a:t>D</a:t>
            </a:r>
            <a:endParaRPr lang="en-SG"/>
          </a:p>
        </p:txBody>
      </p:sp>
      <p:sp>
        <p:nvSpPr>
          <p:cNvPr id="14" name="Oval 13">
            <a:extLst>
              <a:ext uri="{FF2B5EF4-FFF2-40B4-BE49-F238E27FC236}">
                <a16:creationId xmlns:a16="http://schemas.microsoft.com/office/drawing/2014/main" id="{D37E17F3-899F-0AB4-9EF9-20B5C6E5F323}"/>
              </a:ext>
            </a:extLst>
          </p:cNvPr>
          <p:cNvSpPr/>
          <p:nvPr/>
        </p:nvSpPr>
        <p:spPr>
          <a:xfrm>
            <a:off x="6423861" y="410087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24C8E5D5-EFC1-4701-1869-57561D4E7A37}"/>
              </a:ext>
            </a:extLst>
          </p:cNvPr>
          <p:cNvSpPr txBox="1"/>
          <p:nvPr/>
        </p:nvSpPr>
        <p:spPr>
          <a:xfrm>
            <a:off x="6500028" y="4156843"/>
            <a:ext cx="338554" cy="369332"/>
          </a:xfrm>
          <a:prstGeom prst="rect">
            <a:avLst/>
          </a:prstGeom>
          <a:noFill/>
        </p:spPr>
        <p:txBody>
          <a:bodyPr wrap="none" rtlCol="0">
            <a:spAutoFit/>
          </a:bodyPr>
          <a:lstStyle/>
          <a:p>
            <a:r>
              <a:rPr lang="en-SG"/>
              <a:t>E</a:t>
            </a:r>
          </a:p>
        </p:txBody>
      </p:sp>
      <p:sp>
        <p:nvSpPr>
          <p:cNvPr id="16" name="Oval 15">
            <a:extLst>
              <a:ext uri="{FF2B5EF4-FFF2-40B4-BE49-F238E27FC236}">
                <a16:creationId xmlns:a16="http://schemas.microsoft.com/office/drawing/2014/main" id="{9DE10E84-DB0E-1B9B-D30D-5BB20086AEB6}"/>
              </a:ext>
            </a:extLst>
          </p:cNvPr>
          <p:cNvSpPr/>
          <p:nvPr/>
        </p:nvSpPr>
        <p:spPr>
          <a:xfrm>
            <a:off x="7258377" y="409402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8549B9F8-B02E-5E66-58E2-91EC38AC350C}"/>
              </a:ext>
            </a:extLst>
          </p:cNvPr>
          <p:cNvSpPr txBox="1"/>
          <p:nvPr/>
        </p:nvSpPr>
        <p:spPr>
          <a:xfrm>
            <a:off x="7334544" y="4149990"/>
            <a:ext cx="325730" cy="369332"/>
          </a:xfrm>
          <a:prstGeom prst="rect">
            <a:avLst/>
          </a:prstGeom>
          <a:noFill/>
        </p:spPr>
        <p:txBody>
          <a:bodyPr wrap="none" rtlCol="0">
            <a:spAutoFit/>
          </a:bodyPr>
          <a:lstStyle/>
          <a:p>
            <a:r>
              <a:rPr lang="en-US"/>
              <a:t>F</a:t>
            </a:r>
            <a:endParaRPr lang="en-SG"/>
          </a:p>
        </p:txBody>
      </p:sp>
      <p:sp>
        <p:nvSpPr>
          <p:cNvPr id="20" name="Oval 19">
            <a:extLst>
              <a:ext uri="{FF2B5EF4-FFF2-40B4-BE49-F238E27FC236}">
                <a16:creationId xmlns:a16="http://schemas.microsoft.com/office/drawing/2014/main" id="{EEADF0AA-EADF-AF42-5D37-D010A4D3E9AB}"/>
              </a:ext>
            </a:extLst>
          </p:cNvPr>
          <p:cNvSpPr/>
          <p:nvPr/>
        </p:nvSpPr>
        <p:spPr>
          <a:xfrm>
            <a:off x="7939550" y="41101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03C70195-C506-7A76-F11F-941273E6DB5A}"/>
              </a:ext>
            </a:extLst>
          </p:cNvPr>
          <p:cNvSpPr txBox="1"/>
          <p:nvPr/>
        </p:nvSpPr>
        <p:spPr>
          <a:xfrm>
            <a:off x="8015717" y="4166138"/>
            <a:ext cx="351378" cy="369332"/>
          </a:xfrm>
          <a:prstGeom prst="rect">
            <a:avLst/>
          </a:prstGeom>
          <a:noFill/>
        </p:spPr>
        <p:txBody>
          <a:bodyPr wrap="none" rtlCol="0">
            <a:spAutoFit/>
          </a:bodyPr>
          <a:lstStyle/>
          <a:p>
            <a:r>
              <a:rPr lang="en-US"/>
              <a:t>H</a:t>
            </a:r>
            <a:endParaRPr lang="en-SG"/>
          </a:p>
        </p:txBody>
      </p:sp>
      <p:sp>
        <p:nvSpPr>
          <p:cNvPr id="24" name="Oval 23">
            <a:extLst>
              <a:ext uri="{FF2B5EF4-FFF2-40B4-BE49-F238E27FC236}">
                <a16:creationId xmlns:a16="http://schemas.microsoft.com/office/drawing/2014/main" id="{AFED18FC-BD92-F669-D5B2-5BB0582045C7}"/>
              </a:ext>
            </a:extLst>
          </p:cNvPr>
          <p:cNvSpPr/>
          <p:nvPr/>
        </p:nvSpPr>
        <p:spPr>
          <a:xfrm>
            <a:off x="9184868" y="41696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2E6CC511-410F-9E08-0B17-0457A5CBFA43}"/>
              </a:ext>
            </a:extLst>
          </p:cNvPr>
          <p:cNvSpPr txBox="1"/>
          <p:nvPr/>
        </p:nvSpPr>
        <p:spPr>
          <a:xfrm>
            <a:off x="9261035" y="4225620"/>
            <a:ext cx="300082" cy="369332"/>
          </a:xfrm>
          <a:prstGeom prst="rect">
            <a:avLst/>
          </a:prstGeom>
          <a:noFill/>
        </p:spPr>
        <p:txBody>
          <a:bodyPr wrap="none" rtlCol="0">
            <a:spAutoFit/>
          </a:bodyPr>
          <a:lstStyle/>
          <a:p>
            <a:r>
              <a:rPr lang="en-US"/>
              <a:t>J</a:t>
            </a:r>
            <a:endParaRPr lang="en-SG"/>
          </a:p>
        </p:txBody>
      </p:sp>
      <p:sp>
        <p:nvSpPr>
          <p:cNvPr id="26" name="Oval 25">
            <a:extLst>
              <a:ext uri="{FF2B5EF4-FFF2-40B4-BE49-F238E27FC236}">
                <a16:creationId xmlns:a16="http://schemas.microsoft.com/office/drawing/2014/main" id="{E2E5FBFE-B4DD-014B-EFB2-F877629C8D10}"/>
              </a:ext>
            </a:extLst>
          </p:cNvPr>
          <p:cNvSpPr/>
          <p:nvPr/>
        </p:nvSpPr>
        <p:spPr>
          <a:xfrm>
            <a:off x="9880547" y="41893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0BDAC4FC-3E6D-843B-A9BC-EF619AC17848}"/>
              </a:ext>
            </a:extLst>
          </p:cNvPr>
          <p:cNvSpPr txBox="1"/>
          <p:nvPr/>
        </p:nvSpPr>
        <p:spPr>
          <a:xfrm>
            <a:off x="9956714" y="4245284"/>
            <a:ext cx="312906" cy="369332"/>
          </a:xfrm>
          <a:prstGeom prst="rect">
            <a:avLst/>
          </a:prstGeom>
          <a:noFill/>
        </p:spPr>
        <p:txBody>
          <a:bodyPr wrap="square" rtlCol="0">
            <a:spAutoFit/>
          </a:bodyPr>
          <a:lstStyle/>
          <a:p>
            <a:r>
              <a:rPr lang="en-US"/>
              <a:t>K</a:t>
            </a:r>
            <a:endParaRPr lang="en-SG"/>
          </a:p>
        </p:txBody>
      </p:sp>
      <p:sp>
        <p:nvSpPr>
          <p:cNvPr id="32" name="Oval 31">
            <a:extLst>
              <a:ext uri="{FF2B5EF4-FFF2-40B4-BE49-F238E27FC236}">
                <a16:creationId xmlns:a16="http://schemas.microsoft.com/office/drawing/2014/main" id="{893DB6EA-3C7C-D454-AF33-314CC128EEB4}"/>
              </a:ext>
            </a:extLst>
          </p:cNvPr>
          <p:cNvSpPr/>
          <p:nvPr/>
        </p:nvSpPr>
        <p:spPr>
          <a:xfrm>
            <a:off x="7048905" y="509535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34FED9CB-0BAD-A418-51A9-729CCE9ADA39}"/>
              </a:ext>
            </a:extLst>
          </p:cNvPr>
          <p:cNvSpPr txBox="1"/>
          <p:nvPr/>
        </p:nvSpPr>
        <p:spPr>
          <a:xfrm>
            <a:off x="7125072" y="5151317"/>
            <a:ext cx="351378" cy="369332"/>
          </a:xfrm>
          <a:prstGeom prst="rect">
            <a:avLst/>
          </a:prstGeom>
          <a:noFill/>
        </p:spPr>
        <p:txBody>
          <a:bodyPr wrap="none" rtlCol="0">
            <a:spAutoFit/>
          </a:bodyPr>
          <a:lstStyle/>
          <a:p>
            <a:r>
              <a:rPr lang="en-US"/>
              <a:t>N</a:t>
            </a:r>
            <a:endParaRPr lang="en-SG"/>
          </a:p>
        </p:txBody>
      </p:sp>
      <p:sp>
        <p:nvSpPr>
          <p:cNvPr id="34" name="Oval 33">
            <a:extLst>
              <a:ext uri="{FF2B5EF4-FFF2-40B4-BE49-F238E27FC236}">
                <a16:creationId xmlns:a16="http://schemas.microsoft.com/office/drawing/2014/main" id="{4F2E13D2-FE8A-8432-78F5-7B7EF480FB14}"/>
              </a:ext>
            </a:extLst>
          </p:cNvPr>
          <p:cNvSpPr/>
          <p:nvPr/>
        </p:nvSpPr>
        <p:spPr>
          <a:xfrm>
            <a:off x="7676948" y="509833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F83074E9-4E9A-EDF9-AB36-3D7C4EE7D29F}"/>
              </a:ext>
            </a:extLst>
          </p:cNvPr>
          <p:cNvSpPr txBox="1"/>
          <p:nvPr/>
        </p:nvSpPr>
        <p:spPr>
          <a:xfrm>
            <a:off x="7753115" y="5154296"/>
            <a:ext cx="364202" cy="369332"/>
          </a:xfrm>
          <a:prstGeom prst="rect">
            <a:avLst/>
          </a:prstGeom>
          <a:noFill/>
        </p:spPr>
        <p:txBody>
          <a:bodyPr wrap="none" rtlCol="0">
            <a:spAutoFit/>
          </a:bodyPr>
          <a:lstStyle/>
          <a:p>
            <a:r>
              <a:rPr lang="en-US"/>
              <a:t>O</a:t>
            </a:r>
            <a:endParaRPr lang="en-SG"/>
          </a:p>
        </p:txBody>
      </p:sp>
      <p:cxnSp>
        <p:nvCxnSpPr>
          <p:cNvPr id="57" name="Straight Connector 56">
            <a:extLst>
              <a:ext uri="{FF2B5EF4-FFF2-40B4-BE49-F238E27FC236}">
                <a16:creationId xmlns:a16="http://schemas.microsoft.com/office/drawing/2014/main" id="{818CF24A-8498-5516-486A-D46D91E7C53D}"/>
              </a:ext>
            </a:extLst>
          </p:cNvPr>
          <p:cNvCxnSpPr>
            <a:cxnSpLocks/>
            <a:stCxn id="6" idx="4"/>
            <a:endCxn id="10" idx="0"/>
          </p:cNvCxnSpPr>
          <p:nvPr/>
        </p:nvCxnSpPr>
        <p:spPr>
          <a:xfrm>
            <a:off x="8184994" y="2639669"/>
            <a:ext cx="0" cy="46773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643131-C8B3-C236-9D32-52DE299993C8}"/>
              </a:ext>
            </a:extLst>
          </p:cNvPr>
          <p:cNvCxnSpPr>
            <a:cxnSpLocks/>
            <a:stCxn id="6" idx="4"/>
            <a:endCxn id="12" idx="1"/>
          </p:cNvCxnSpPr>
          <p:nvPr/>
        </p:nvCxnSpPr>
        <p:spPr>
          <a:xfrm>
            <a:off x="8184994" y="2639669"/>
            <a:ext cx="1159605" cy="582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BC547-479B-04A0-FBA4-C2F4C6CFB14A}"/>
              </a:ext>
            </a:extLst>
          </p:cNvPr>
          <p:cNvCxnSpPr>
            <a:cxnSpLocks/>
            <a:stCxn id="8" idx="4"/>
            <a:endCxn id="14" idx="0"/>
          </p:cNvCxnSpPr>
          <p:nvPr/>
        </p:nvCxnSpPr>
        <p:spPr>
          <a:xfrm flipH="1">
            <a:off x="6669305" y="3594001"/>
            <a:ext cx="563587" cy="50687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6D71C4-6A94-D375-7A0A-1419424B34DD}"/>
              </a:ext>
            </a:extLst>
          </p:cNvPr>
          <p:cNvCxnSpPr>
            <a:cxnSpLocks/>
            <a:stCxn id="8" idx="4"/>
            <a:endCxn id="16" idx="0"/>
          </p:cNvCxnSpPr>
          <p:nvPr/>
        </p:nvCxnSpPr>
        <p:spPr>
          <a:xfrm>
            <a:off x="7232892" y="3594001"/>
            <a:ext cx="270929" cy="5000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B4F7DA-B1AF-76D8-1D20-BA381871E56D}"/>
              </a:ext>
            </a:extLst>
          </p:cNvPr>
          <p:cNvCxnSpPr>
            <a:cxnSpLocks/>
            <a:stCxn id="10" idx="4"/>
            <a:endCxn id="20" idx="0"/>
          </p:cNvCxnSpPr>
          <p:nvPr/>
        </p:nvCxnSpPr>
        <p:spPr>
          <a:xfrm>
            <a:off x="8184994" y="3588668"/>
            <a:ext cx="0" cy="52150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AB1C65-20A0-72FC-471B-5FB4C1E7BC74}"/>
              </a:ext>
            </a:extLst>
          </p:cNvPr>
          <p:cNvCxnSpPr>
            <a:cxnSpLocks/>
            <a:stCxn id="12" idx="4"/>
            <a:endCxn id="24" idx="0"/>
          </p:cNvCxnSpPr>
          <p:nvPr/>
        </p:nvCxnSpPr>
        <p:spPr>
          <a:xfrm flipH="1">
            <a:off x="9430312" y="3633329"/>
            <a:ext cx="87842" cy="53632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373266-D1F0-B7DE-B389-1A9DB0FA0058}"/>
              </a:ext>
            </a:extLst>
          </p:cNvPr>
          <p:cNvCxnSpPr>
            <a:cxnSpLocks/>
            <a:stCxn id="12" idx="4"/>
            <a:endCxn id="26" idx="0"/>
          </p:cNvCxnSpPr>
          <p:nvPr/>
        </p:nvCxnSpPr>
        <p:spPr>
          <a:xfrm>
            <a:off x="9518154" y="3633329"/>
            <a:ext cx="607837" cy="55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322529-7771-D7CD-64EB-3CD769E23900}"/>
              </a:ext>
            </a:extLst>
          </p:cNvPr>
          <p:cNvCxnSpPr>
            <a:cxnSpLocks/>
            <a:stCxn id="16" idx="4"/>
            <a:endCxn id="32" idx="0"/>
          </p:cNvCxnSpPr>
          <p:nvPr/>
        </p:nvCxnSpPr>
        <p:spPr>
          <a:xfrm flipH="1">
            <a:off x="7294349" y="4575288"/>
            <a:ext cx="209472" cy="52006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6A963-DB5B-7143-FA8A-7E5E14956607}"/>
              </a:ext>
            </a:extLst>
          </p:cNvPr>
          <p:cNvCxnSpPr>
            <a:cxnSpLocks/>
            <a:stCxn id="16" idx="4"/>
            <a:endCxn id="34" idx="0"/>
          </p:cNvCxnSpPr>
          <p:nvPr/>
        </p:nvCxnSpPr>
        <p:spPr>
          <a:xfrm>
            <a:off x="7503821" y="4575288"/>
            <a:ext cx="418571" cy="52304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2F55E5C3-AB76-E18C-D85B-7F0D4ED9E68B}"/>
              </a:ext>
            </a:extLst>
          </p:cNvPr>
          <p:cNvSpPr/>
          <p:nvPr/>
        </p:nvSpPr>
        <p:spPr>
          <a:xfrm>
            <a:off x="6473629" y="50825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TextBox 86">
            <a:extLst>
              <a:ext uri="{FF2B5EF4-FFF2-40B4-BE49-F238E27FC236}">
                <a16:creationId xmlns:a16="http://schemas.microsoft.com/office/drawing/2014/main" id="{E7DA3375-C783-D716-4EC6-E53CB44BE2A6}"/>
              </a:ext>
            </a:extLst>
          </p:cNvPr>
          <p:cNvSpPr txBox="1"/>
          <p:nvPr/>
        </p:nvSpPr>
        <p:spPr>
          <a:xfrm>
            <a:off x="6549796" y="5138506"/>
            <a:ext cx="312906" cy="369332"/>
          </a:xfrm>
          <a:prstGeom prst="rect">
            <a:avLst/>
          </a:prstGeom>
          <a:noFill/>
        </p:spPr>
        <p:txBody>
          <a:bodyPr wrap="none" rtlCol="0">
            <a:spAutoFit/>
          </a:bodyPr>
          <a:lstStyle/>
          <a:p>
            <a:r>
              <a:rPr lang="en-US"/>
              <a:t>L</a:t>
            </a:r>
            <a:endParaRPr lang="en-SG"/>
          </a:p>
        </p:txBody>
      </p:sp>
      <p:sp>
        <p:nvSpPr>
          <p:cNvPr id="88" name="Oval 87">
            <a:extLst>
              <a:ext uri="{FF2B5EF4-FFF2-40B4-BE49-F238E27FC236}">
                <a16:creationId xmlns:a16="http://schemas.microsoft.com/office/drawing/2014/main" id="{D4634E74-B942-974C-4BE8-EB09EDFED43A}"/>
              </a:ext>
            </a:extLst>
          </p:cNvPr>
          <p:cNvSpPr/>
          <p:nvPr/>
        </p:nvSpPr>
        <p:spPr>
          <a:xfrm>
            <a:off x="8571426" y="41759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TextBox 88">
            <a:extLst>
              <a:ext uri="{FF2B5EF4-FFF2-40B4-BE49-F238E27FC236}">
                <a16:creationId xmlns:a16="http://schemas.microsoft.com/office/drawing/2014/main" id="{F7AA1B6B-1F33-3031-28FA-92A940AE06D4}"/>
              </a:ext>
            </a:extLst>
          </p:cNvPr>
          <p:cNvSpPr txBox="1"/>
          <p:nvPr/>
        </p:nvSpPr>
        <p:spPr>
          <a:xfrm>
            <a:off x="8647593" y="4231927"/>
            <a:ext cx="338554" cy="369332"/>
          </a:xfrm>
          <a:prstGeom prst="rect">
            <a:avLst/>
          </a:prstGeom>
          <a:noFill/>
        </p:spPr>
        <p:txBody>
          <a:bodyPr wrap="none" rtlCol="0">
            <a:spAutoFit/>
          </a:bodyPr>
          <a:lstStyle/>
          <a:p>
            <a:r>
              <a:rPr lang="en-US"/>
              <a:t>X</a:t>
            </a:r>
            <a:endParaRPr lang="en-SG"/>
          </a:p>
        </p:txBody>
      </p:sp>
      <p:sp>
        <p:nvSpPr>
          <p:cNvPr id="90" name="Oval 89">
            <a:extLst>
              <a:ext uri="{FF2B5EF4-FFF2-40B4-BE49-F238E27FC236}">
                <a16:creationId xmlns:a16="http://schemas.microsoft.com/office/drawing/2014/main" id="{03D37931-6668-9029-7153-0ABD35D730D8}"/>
              </a:ext>
            </a:extLst>
          </p:cNvPr>
          <p:cNvSpPr/>
          <p:nvPr/>
        </p:nvSpPr>
        <p:spPr>
          <a:xfrm>
            <a:off x="8950850" y="499964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TextBox 90">
            <a:extLst>
              <a:ext uri="{FF2B5EF4-FFF2-40B4-BE49-F238E27FC236}">
                <a16:creationId xmlns:a16="http://schemas.microsoft.com/office/drawing/2014/main" id="{71F8E3F5-36B8-324A-B63E-CB47CF770B8D}"/>
              </a:ext>
            </a:extLst>
          </p:cNvPr>
          <p:cNvSpPr txBox="1"/>
          <p:nvPr/>
        </p:nvSpPr>
        <p:spPr>
          <a:xfrm>
            <a:off x="9027017" y="5055612"/>
            <a:ext cx="338554" cy="369332"/>
          </a:xfrm>
          <a:prstGeom prst="rect">
            <a:avLst/>
          </a:prstGeom>
          <a:noFill/>
        </p:spPr>
        <p:txBody>
          <a:bodyPr wrap="none" rtlCol="0">
            <a:spAutoFit/>
          </a:bodyPr>
          <a:lstStyle/>
          <a:p>
            <a:r>
              <a:rPr lang="en-US"/>
              <a:t>Y</a:t>
            </a:r>
            <a:endParaRPr lang="en-SG"/>
          </a:p>
        </p:txBody>
      </p:sp>
      <p:sp>
        <p:nvSpPr>
          <p:cNvPr id="92" name="Oval 91">
            <a:extLst>
              <a:ext uri="{FF2B5EF4-FFF2-40B4-BE49-F238E27FC236}">
                <a16:creationId xmlns:a16="http://schemas.microsoft.com/office/drawing/2014/main" id="{233B72C2-7513-313A-639C-8DA6FAAD38E3}"/>
              </a:ext>
            </a:extLst>
          </p:cNvPr>
          <p:cNvSpPr/>
          <p:nvPr/>
        </p:nvSpPr>
        <p:spPr>
          <a:xfrm>
            <a:off x="9510067" y="49927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3" name="TextBox 92">
            <a:extLst>
              <a:ext uri="{FF2B5EF4-FFF2-40B4-BE49-F238E27FC236}">
                <a16:creationId xmlns:a16="http://schemas.microsoft.com/office/drawing/2014/main" id="{96D7A3D0-DA01-CD53-A4C5-503199BD1400}"/>
              </a:ext>
            </a:extLst>
          </p:cNvPr>
          <p:cNvSpPr txBox="1"/>
          <p:nvPr/>
        </p:nvSpPr>
        <p:spPr>
          <a:xfrm>
            <a:off x="9586234" y="5048759"/>
            <a:ext cx="325730" cy="369332"/>
          </a:xfrm>
          <a:prstGeom prst="rect">
            <a:avLst/>
          </a:prstGeom>
          <a:noFill/>
        </p:spPr>
        <p:txBody>
          <a:bodyPr wrap="none" rtlCol="0">
            <a:spAutoFit/>
          </a:bodyPr>
          <a:lstStyle/>
          <a:p>
            <a:r>
              <a:rPr lang="en-US"/>
              <a:t>Z</a:t>
            </a:r>
            <a:endParaRPr lang="en-SG"/>
          </a:p>
        </p:txBody>
      </p:sp>
      <p:cxnSp>
        <p:nvCxnSpPr>
          <p:cNvPr id="96" name="Straight Connector 95">
            <a:extLst>
              <a:ext uri="{FF2B5EF4-FFF2-40B4-BE49-F238E27FC236}">
                <a16:creationId xmlns:a16="http://schemas.microsoft.com/office/drawing/2014/main" id="{3A09E8F9-7593-FE44-2D65-98679DB77DC1}"/>
              </a:ext>
            </a:extLst>
          </p:cNvPr>
          <p:cNvCxnSpPr>
            <a:cxnSpLocks/>
            <a:stCxn id="24" idx="4"/>
            <a:endCxn id="90" idx="0"/>
          </p:cNvCxnSpPr>
          <p:nvPr/>
        </p:nvCxnSpPr>
        <p:spPr>
          <a:xfrm flipH="1">
            <a:off x="9196294" y="4650918"/>
            <a:ext cx="234018" cy="34872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D5AF9E-4A08-1BA6-6786-600CB42E69BD}"/>
              </a:ext>
            </a:extLst>
          </p:cNvPr>
          <p:cNvCxnSpPr>
            <a:cxnSpLocks/>
            <a:stCxn id="92" idx="0"/>
            <a:endCxn id="24" idx="4"/>
          </p:cNvCxnSpPr>
          <p:nvPr/>
        </p:nvCxnSpPr>
        <p:spPr>
          <a:xfrm flipH="1" flipV="1">
            <a:off x="9430312" y="4650918"/>
            <a:ext cx="325199" cy="3418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7620FD-A182-F286-CB09-ED46384AFEB9}"/>
              </a:ext>
            </a:extLst>
          </p:cNvPr>
          <p:cNvCxnSpPr>
            <a:cxnSpLocks/>
            <a:stCxn id="86" idx="0"/>
            <a:endCxn id="16" idx="4"/>
          </p:cNvCxnSpPr>
          <p:nvPr/>
        </p:nvCxnSpPr>
        <p:spPr>
          <a:xfrm flipV="1">
            <a:off x="6719073" y="4575288"/>
            <a:ext cx="784748" cy="50725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423A03C-8B34-264D-754A-C4673AEE309D}"/>
              </a:ext>
            </a:extLst>
          </p:cNvPr>
          <p:cNvCxnSpPr>
            <a:cxnSpLocks/>
            <a:stCxn id="12" idx="4"/>
            <a:endCxn id="88" idx="0"/>
          </p:cNvCxnSpPr>
          <p:nvPr/>
        </p:nvCxnSpPr>
        <p:spPr>
          <a:xfrm flipH="1">
            <a:off x="8816870" y="3633329"/>
            <a:ext cx="701284" cy="54263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F2EAF83-279F-CA12-94D6-45617B2421F8}"/>
              </a:ext>
            </a:extLst>
          </p:cNvPr>
          <p:cNvSpPr txBox="1"/>
          <p:nvPr/>
        </p:nvSpPr>
        <p:spPr>
          <a:xfrm>
            <a:off x="11161341" y="2168621"/>
            <a:ext cx="684803" cy="369332"/>
          </a:xfrm>
          <a:prstGeom prst="rect">
            <a:avLst/>
          </a:prstGeom>
          <a:noFill/>
        </p:spPr>
        <p:txBody>
          <a:bodyPr wrap="none" rtlCol="0">
            <a:spAutoFit/>
          </a:bodyPr>
          <a:lstStyle/>
          <a:p>
            <a:r>
              <a:rPr lang="en-US"/>
              <a:t>MAX</a:t>
            </a:r>
          </a:p>
        </p:txBody>
      </p:sp>
      <p:sp>
        <p:nvSpPr>
          <p:cNvPr id="110" name="TextBox 109">
            <a:extLst>
              <a:ext uri="{FF2B5EF4-FFF2-40B4-BE49-F238E27FC236}">
                <a16:creationId xmlns:a16="http://schemas.microsoft.com/office/drawing/2014/main" id="{A120738D-CFD5-4790-A064-5D38EC59CEC8}"/>
              </a:ext>
            </a:extLst>
          </p:cNvPr>
          <p:cNvSpPr txBox="1"/>
          <p:nvPr/>
        </p:nvSpPr>
        <p:spPr>
          <a:xfrm>
            <a:off x="11186244" y="3131997"/>
            <a:ext cx="607859" cy="369332"/>
          </a:xfrm>
          <a:prstGeom prst="rect">
            <a:avLst/>
          </a:prstGeom>
          <a:noFill/>
        </p:spPr>
        <p:txBody>
          <a:bodyPr wrap="none" rtlCol="0">
            <a:spAutoFit/>
          </a:bodyPr>
          <a:lstStyle/>
          <a:p>
            <a:r>
              <a:rPr lang="en-US"/>
              <a:t>MIN</a:t>
            </a:r>
          </a:p>
        </p:txBody>
      </p:sp>
      <p:sp>
        <p:nvSpPr>
          <p:cNvPr id="111" name="TextBox 110">
            <a:extLst>
              <a:ext uri="{FF2B5EF4-FFF2-40B4-BE49-F238E27FC236}">
                <a16:creationId xmlns:a16="http://schemas.microsoft.com/office/drawing/2014/main" id="{0A55137E-EB89-A2C3-320A-C574FCA2B5BB}"/>
              </a:ext>
            </a:extLst>
          </p:cNvPr>
          <p:cNvSpPr txBox="1"/>
          <p:nvPr/>
        </p:nvSpPr>
        <p:spPr>
          <a:xfrm>
            <a:off x="11186925" y="4190967"/>
            <a:ext cx="684803" cy="369332"/>
          </a:xfrm>
          <a:prstGeom prst="rect">
            <a:avLst/>
          </a:prstGeom>
          <a:noFill/>
        </p:spPr>
        <p:txBody>
          <a:bodyPr wrap="none" rtlCol="0">
            <a:spAutoFit/>
          </a:bodyPr>
          <a:lstStyle/>
          <a:p>
            <a:r>
              <a:rPr lang="en-US"/>
              <a:t>MAX</a:t>
            </a:r>
          </a:p>
        </p:txBody>
      </p:sp>
      <p:sp>
        <p:nvSpPr>
          <p:cNvPr id="112" name="TextBox 111">
            <a:extLst>
              <a:ext uri="{FF2B5EF4-FFF2-40B4-BE49-F238E27FC236}">
                <a16:creationId xmlns:a16="http://schemas.microsoft.com/office/drawing/2014/main" id="{0D58FCFD-09B4-BAD5-2565-3E7D8A31FA64}"/>
              </a:ext>
            </a:extLst>
          </p:cNvPr>
          <p:cNvSpPr txBox="1"/>
          <p:nvPr/>
        </p:nvSpPr>
        <p:spPr>
          <a:xfrm>
            <a:off x="11204080" y="5142108"/>
            <a:ext cx="607859" cy="369332"/>
          </a:xfrm>
          <a:prstGeom prst="rect">
            <a:avLst/>
          </a:prstGeom>
          <a:noFill/>
        </p:spPr>
        <p:txBody>
          <a:bodyPr wrap="none" rtlCol="0">
            <a:spAutoFit/>
          </a:bodyPr>
          <a:lstStyle/>
          <a:p>
            <a:r>
              <a:rPr lang="en-US"/>
              <a:t>MIN</a:t>
            </a:r>
          </a:p>
        </p:txBody>
      </p:sp>
      <p:cxnSp>
        <p:nvCxnSpPr>
          <p:cNvPr id="113" name="Straight Connector 112">
            <a:extLst>
              <a:ext uri="{FF2B5EF4-FFF2-40B4-BE49-F238E27FC236}">
                <a16:creationId xmlns:a16="http://schemas.microsoft.com/office/drawing/2014/main" id="{6CB02A26-972B-1DE4-9FA0-6BE972BD5011}"/>
              </a:ext>
            </a:extLst>
          </p:cNvPr>
          <p:cNvCxnSpPr>
            <a:cxnSpLocks/>
            <a:stCxn id="8" idx="0"/>
            <a:endCxn id="6" idx="4"/>
          </p:cNvCxnSpPr>
          <p:nvPr/>
        </p:nvCxnSpPr>
        <p:spPr>
          <a:xfrm flipV="1">
            <a:off x="7232892" y="2639669"/>
            <a:ext cx="952102" cy="47306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6BC995B3-2F61-97AA-66B7-E19F4AAD43DE}"/>
              </a:ext>
            </a:extLst>
          </p:cNvPr>
          <p:cNvSpPr txBox="1"/>
          <p:nvPr/>
        </p:nvSpPr>
        <p:spPr>
          <a:xfrm>
            <a:off x="8388755" y="2047456"/>
            <a:ext cx="312906" cy="369332"/>
          </a:xfrm>
          <a:prstGeom prst="rect">
            <a:avLst/>
          </a:prstGeom>
          <a:noFill/>
        </p:spPr>
        <p:txBody>
          <a:bodyPr wrap="none" rtlCol="0">
            <a:spAutoFit/>
          </a:bodyPr>
          <a:lstStyle/>
          <a:p>
            <a:r>
              <a:rPr lang="en-US"/>
              <a:t>2</a:t>
            </a:r>
          </a:p>
        </p:txBody>
      </p:sp>
      <p:sp>
        <p:nvSpPr>
          <p:cNvPr id="122" name="TextBox 121">
            <a:extLst>
              <a:ext uri="{FF2B5EF4-FFF2-40B4-BE49-F238E27FC236}">
                <a16:creationId xmlns:a16="http://schemas.microsoft.com/office/drawing/2014/main" id="{78BDC868-A076-59F1-9DAA-29B18C5B361A}"/>
              </a:ext>
            </a:extLst>
          </p:cNvPr>
          <p:cNvSpPr txBox="1"/>
          <p:nvPr/>
        </p:nvSpPr>
        <p:spPr>
          <a:xfrm>
            <a:off x="6698120" y="2930174"/>
            <a:ext cx="389850" cy="369332"/>
          </a:xfrm>
          <a:prstGeom prst="rect">
            <a:avLst/>
          </a:prstGeom>
          <a:noFill/>
        </p:spPr>
        <p:txBody>
          <a:bodyPr wrap="none" rtlCol="0">
            <a:spAutoFit/>
          </a:bodyPr>
          <a:lstStyle/>
          <a:p>
            <a:r>
              <a:rPr lang="en-US"/>
              <a:t>-3</a:t>
            </a:r>
          </a:p>
        </p:txBody>
      </p:sp>
      <p:sp>
        <p:nvSpPr>
          <p:cNvPr id="123" name="TextBox 122">
            <a:extLst>
              <a:ext uri="{FF2B5EF4-FFF2-40B4-BE49-F238E27FC236}">
                <a16:creationId xmlns:a16="http://schemas.microsoft.com/office/drawing/2014/main" id="{FF67317B-3397-812C-6CD7-DCF8039A109C}"/>
              </a:ext>
            </a:extLst>
          </p:cNvPr>
          <p:cNvSpPr txBox="1"/>
          <p:nvPr/>
        </p:nvSpPr>
        <p:spPr>
          <a:xfrm>
            <a:off x="7772653" y="2824216"/>
            <a:ext cx="389850" cy="369332"/>
          </a:xfrm>
          <a:prstGeom prst="rect">
            <a:avLst/>
          </a:prstGeom>
          <a:noFill/>
        </p:spPr>
        <p:txBody>
          <a:bodyPr wrap="none" rtlCol="0">
            <a:spAutoFit/>
          </a:bodyPr>
          <a:lstStyle/>
          <a:p>
            <a:r>
              <a:rPr lang="en-US"/>
              <a:t>-1</a:t>
            </a:r>
          </a:p>
        </p:txBody>
      </p:sp>
      <p:sp>
        <p:nvSpPr>
          <p:cNvPr id="124" name="TextBox 123">
            <a:extLst>
              <a:ext uri="{FF2B5EF4-FFF2-40B4-BE49-F238E27FC236}">
                <a16:creationId xmlns:a16="http://schemas.microsoft.com/office/drawing/2014/main" id="{B3B7ED53-DC4C-FEBE-62A4-418F6EB65268}"/>
              </a:ext>
            </a:extLst>
          </p:cNvPr>
          <p:cNvSpPr txBox="1"/>
          <p:nvPr/>
        </p:nvSpPr>
        <p:spPr>
          <a:xfrm>
            <a:off x="9358976" y="2817973"/>
            <a:ext cx="312906" cy="369332"/>
          </a:xfrm>
          <a:prstGeom prst="rect">
            <a:avLst/>
          </a:prstGeom>
          <a:noFill/>
        </p:spPr>
        <p:txBody>
          <a:bodyPr wrap="none" rtlCol="0">
            <a:spAutoFit/>
          </a:bodyPr>
          <a:lstStyle/>
          <a:p>
            <a:r>
              <a:rPr lang="en-US"/>
              <a:t>2</a:t>
            </a:r>
          </a:p>
        </p:txBody>
      </p:sp>
      <p:sp>
        <p:nvSpPr>
          <p:cNvPr id="125" name="TextBox 124">
            <a:extLst>
              <a:ext uri="{FF2B5EF4-FFF2-40B4-BE49-F238E27FC236}">
                <a16:creationId xmlns:a16="http://schemas.microsoft.com/office/drawing/2014/main" id="{FEECFB4B-F098-C2A1-3FAD-B4DB7C815D90}"/>
              </a:ext>
            </a:extLst>
          </p:cNvPr>
          <p:cNvSpPr txBox="1"/>
          <p:nvPr/>
        </p:nvSpPr>
        <p:spPr>
          <a:xfrm>
            <a:off x="6190853" y="3871195"/>
            <a:ext cx="389850" cy="369332"/>
          </a:xfrm>
          <a:prstGeom prst="rect">
            <a:avLst/>
          </a:prstGeom>
          <a:noFill/>
        </p:spPr>
        <p:txBody>
          <a:bodyPr wrap="none" rtlCol="0">
            <a:spAutoFit/>
          </a:bodyPr>
          <a:lstStyle/>
          <a:p>
            <a:r>
              <a:rPr lang="en-US"/>
              <a:t>-3</a:t>
            </a:r>
          </a:p>
        </p:txBody>
      </p:sp>
      <p:sp>
        <p:nvSpPr>
          <p:cNvPr id="126" name="TextBox 125">
            <a:extLst>
              <a:ext uri="{FF2B5EF4-FFF2-40B4-BE49-F238E27FC236}">
                <a16:creationId xmlns:a16="http://schemas.microsoft.com/office/drawing/2014/main" id="{A5B99AD5-2AE3-3E33-561D-FD9EFA36509E}"/>
              </a:ext>
            </a:extLst>
          </p:cNvPr>
          <p:cNvSpPr txBox="1"/>
          <p:nvPr/>
        </p:nvSpPr>
        <p:spPr>
          <a:xfrm>
            <a:off x="7459721" y="3782329"/>
            <a:ext cx="312906" cy="369332"/>
          </a:xfrm>
          <a:prstGeom prst="rect">
            <a:avLst/>
          </a:prstGeom>
          <a:noFill/>
        </p:spPr>
        <p:txBody>
          <a:bodyPr wrap="none" rtlCol="0">
            <a:spAutoFit/>
          </a:bodyPr>
          <a:lstStyle/>
          <a:p>
            <a:r>
              <a:rPr lang="en-US"/>
              <a:t>5</a:t>
            </a:r>
          </a:p>
        </p:txBody>
      </p:sp>
      <p:sp>
        <p:nvSpPr>
          <p:cNvPr id="127" name="TextBox 126">
            <a:extLst>
              <a:ext uri="{FF2B5EF4-FFF2-40B4-BE49-F238E27FC236}">
                <a16:creationId xmlns:a16="http://schemas.microsoft.com/office/drawing/2014/main" id="{EC60D95C-D7FD-2127-8F43-B8818E87B9D9}"/>
              </a:ext>
            </a:extLst>
          </p:cNvPr>
          <p:cNvSpPr txBox="1"/>
          <p:nvPr/>
        </p:nvSpPr>
        <p:spPr>
          <a:xfrm>
            <a:off x="6483077" y="5563804"/>
            <a:ext cx="312906" cy="369332"/>
          </a:xfrm>
          <a:prstGeom prst="rect">
            <a:avLst/>
          </a:prstGeom>
          <a:noFill/>
        </p:spPr>
        <p:txBody>
          <a:bodyPr wrap="none" rtlCol="0">
            <a:spAutoFit/>
          </a:bodyPr>
          <a:lstStyle/>
          <a:p>
            <a:r>
              <a:rPr lang="en-US"/>
              <a:t>5</a:t>
            </a:r>
          </a:p>
        </p:txBody>
      </p:sp>
      <p:sp>
        <p:nvSpPr>
          <p:cNvPr id="128" name="TextBox 127">
            <a:extLst>
              <a:ext uri="{FF2B5EF4-FFF2-40B4-BE49-F238E27FC236}">
                <a16:creationId xmlns:a16="http://schemas.microsoft.com/office/drawing/2014/main" id="{03F7E09D-4ACF-9918-C5E3-A43A8E9D5E66}"/>
              </a:ext>
            </a:extLst>
          </p:cNvPr>
          <p:cNvSpPr txBox="1"/>
          <p:nvPr/>
        </p:nvSpPr>
        <p:spPr>
          <a:xfrm>
            <a:off x="7037967" y="5548576"/>
            <a:ext cx="312906" cy="369332"/>
          </a:xfrm>
          <a:prstGeom prst="rect">
            <a:avLst/>
          </a:prstGeom>
          <a:noFill/>
        </p:spPr>
        <p:txBody>
          <a:bodyPr wrap="none" rtlCol="0">
            <a:spAutoFit/>
          </a:bodyPr>
          <a:lstStyle/>
          <a:p>
            <a:r>
              <a:rPr lang="en-US"/>
              <a:t>2</a:t>
            </a:r>
          </a:p>
        </p:txBody>
      </p:sp>
      <p:sp>
        <p:nvSpPr>
          <p:cNvPr id="129" name="TextBox 128">
            <a:extLst>
              <a:ext uri="{FF2B5EF4-FFF2-40B4-BE49-F238E27FC236}">
                <a16:creationId xmlns:a16="http://schemas.microsoft.com/office/drawing/2014/main" id="{42BE5E88-DE85-9E52-73E5-B6113E676AEF}"/>
              </a:ext>
            </a:extLst>
          </p:cNvPr>
          <p:cNvSpPr txBox="1"/>
          <p:nvPr/>
        </p:nvSpPr>
        <p:spPr>
          <a:xfrm>
            <a:off x="8922924" y="5453999"/>
            <a:ext cx="312906" cy="369332"/>
          </a:xfrm>
          <a:prstGeom prst="rect">
            <a:avLst/>
          </a:prstGeom>
          <a:noFill/>
        </p:spPr>
        <p:txBody>
          <a:bodyPr wrap="none" rtlCol="0">
            <a:spAutoFit/>
          </a:bodyPr>
          <a:lstStyle/>
          <a:p>
            <a:r>
              <a:rPr lang="en-US"/>
              <a:t>3</a:t>
            </a:r>
          </a:p>
        </p:txBody>
      </p:sp>
      <p:sp>
        <p:nvSpPr>
          <p:cNvPr id="130" name="TextBox 129">
            <a:extLst>
              <a:ext uri="{FF2B5EF4-FFF2-40B4-BE49-F238E27FC236}">
                <a16:creationId xmlns:a16="http://schemas.microsoft.com/office/drawing/2014/main" id="{AAE64EA1-DD86-FAE3-B99C-CA6718A45F5F}"/>
              </a:ext>
            </a:extLst>
          </p:cNvPr>
          <p:cNvSpPr txBox="1"/>
          <p:nvPr/>
        </p:nvSpPr>
        <p:spPr>
          <a:xfrm>
            <a:off x="7713106" y="5555039"/>
            <a:ext cx="389850" cy="369332"/>
          </a:xfrm>
          <a:prstGeom prst="rect">
            <a:avLst/>
          </a:prstGeom>
          <a:noFill/>
        </p:spPr>
        <p:txBody>
          <a:bodyPr wrap="none" rtlCol="0">
            <a:spAutoFit/>
          </a:bodyPr>
          <a:lstStyle/>
          <a:p>
            <a:r>
              <a:rPr lang="en-US"/>
              <a:t>-3</a:t>
            </a:r>
          </a:p>
        </p:txBody>
      </p:sp>
      <p:sp>
        <p:nvSpPr>
          <p:cNvPr id="131" name="TextBox 130">
            <a:extLst>
              <a:ext uri="{FF2B5EF4-FFF2-40B4-BE49-F238E27FC236}">
                <a16:creationId xmlns:a16="http://schemas.microsoft.com/office/drawing/2014/main" id="{ED81AB9E-C264-BB0D-79E4-E0B05D331D31}"/>
              </a:ext>
            </a:extLst>
          </p:cNvPr>
          <p:cNvSpPr txBox="1"/>
          <p:nvPr/>
        </p:nvSpPr>
        <p:spPr>
          <a:xfrm>
            <a:off x="9505330" y="5439877"/>
            <a:ext cx="389850" cy="369332"/>
          </a:xfrm>
          <a:prstGeom prst="rect">
            <a:avLst/>
          </a:prstGeom>
          <a:noFill/>
        </p:spPr>
        <p:txBody>
          <a:bodyPr wrap="none" rtlCol="0">
            <a:spAutoFit/>
          </a:bodyPr>
          <a:lstStyle/>
          <a:p>
            <a:r>
              <a:rPr lang="en-US"/>
              <a:t>-2</a:t>
            </a:r>
          </a:p>
        </p:txBody>
      </p:sp>
      <p:sp>
        <p:nvSpPr>
          <p:cNvPr id="132" name="TextBox 131">
            <a:extLst>
              <a:ext uri="{FF2B5EF4-FFF2-40B4-BE49-F238E27FC236}">
                <a16:creationId xmlns:a16="http://schemas.microsoft.com/office/drawing/2014/main" id="{C949B5FC-7763-DC6D-3614-F2BA909838A7}"/>
              </a:ext>
            </a:extLst>
          </p:cNvPr>
          <p:cNvSpPr txBox="1"/>
          <p:nvPr/>
        </p:nvSpPr>
        <p:spPr>
          <a:xfrm>
            <a:off x="8500150" y="3853573"/>
            <a:ext cx="312906" cy="369332"/>
          </a:xfrm>
          <a:prstGeom prst="rect">
            <a:avLst/>
          </a:prstGeom>
          <a:noFill/>
        </p:spPr>
        <p:txBody>
          <a:bodyPr wrap="none" rtlCol="0">
            <a:spAutoFit/>
          </a:bodyPr>
          <a:lstStyle/>
          <a:p>
            <a:r>
              <a:rPr lang="en-US"/>
              <a:t>2</a:t>
            </a:r>
          </a:p>
        </p:txBody>
      </p:sp>
      <p:sp>
        <p:nvSpPr>
          <p:cNvPr id="133" name="TextBox 132">
            <a:extLst>
              <a:ext uri="{FF2B5EF4-FFF2-40B4-BE49-F238E27FC236}">
                <a16:creationId xmlns:a16="http://schemas.microsoft.com/office/drawing/2014/main" id="{E171C5E4-20ED-374D-4460-303C0B32B160}"/>
              </a:ext>
            </a:extLst>
          </p:cNvPr>
          <p:cNvSpPr txBox="1"/>
          <p:nvPr/>
        </p:nvSpPr>
        <p:spPr>
          <a:xfrm>
            <a:off x="9075356" y="3879417"/>
            <a:ext cx="312906" cy="369332"/>
          </a:xfrm>
          <a:prstGeom prst="rect">
            <a:avLst/>
          </a:prstGeom>
          <a:noFill/>
        </p:spPr>
        <p:txBody>
          <a:bodyPr wrap="none" rtlCol="0">
            <a:spAutoFit/>
          </a:bodyPr>
          <a:lstStyle/>
          <a:p>
            <a:r>
              <a:rPr lang="en-US"/>
              <a:t>3</a:t>
            </a:r>
          </a:p>
        </p:txBody>
      </p:sp>
      <p:sp>
        <p:nvSpPr>
          <p:cNvPr id="134" name="TextBox 133">
            <a:extLst>
              <a:ext uri="{FF2B5EF4-FFF2-40B4-BE49-F238E27FC236}">
                <a16:creationId xmlns:a16="http://schemas.microsoft.com/office/drawing/2014/main" id="{116034BA-38E3-6B90-276D-EA73821B9280}"/>
              </a:ext>
            </a:extLst>
          </p:cNvPr>
          <p:cNvSpPr txBox="1"/>
          <p:nvPr/>
        </p:nvSpPr>
        <p:spPr>
          <a:xfrm>
            <a:off x="10007233" y="3879417"/>
            <a:ext cx="312906" cy="369332"/>
          </a:xfrm>
          <a:prstGeom prst="rect">
            <a:avLst/>
          </a:prstGeom>
          <a:noFill/>
        </p:spPr>
        <p:txBody>
          <a:bodyPr wrap="none" rtlCol="0">
            <a:spAutoFit/>
          </a:bodyPr>
          <a:lstStyle/>
          <a:p>
            <a:r>
              <a:rPr lang="en-US"/>
              <a:t>4</a:t>
            </a:r>
          </a:p>
        </p:txBody>
      </p:sp>
      <p:sp>
        <p:nvSpPr>
          <p:cNvPr id="135" name="TextBox 134">
            <a:extLst>
              <a:ext uri="{FF2B5EF4-FFF2-40B4-BE49-F238E27FC236}">
                <a16:creationId xmlns:a16="http://schemas.microsoft.com/office/drawing/2014/main" id="{80F193C1-0A6B-DBAC-7560-1837223547F2}"/>
              </a:ext>
            </a:extLst>
          </p:cNvPr>
          <p:cNvSpPr txBox="1"/>
          <p:nvPr/>
        </p:nvSpPr>
        <p:spPr>
          <a:xfrm>
            <a:off x="7835298" y="3790705"/>
            <a:ext cx="389850" cy="369332"/>
          </a:xfrm>
          <a:prstGeom prst="rect">
            <a:avLst/>
          </a:prstGeom>
          <a:noFill/>
        </p:spPr>
        <p:txBody>
          <a:bodyPr wrap="none" rtlCol="0">
            <a:spAutoFit/>
          </a:bodyPr>
          <a:lstStyle/>
          <a:p>
            <a:r>
              <a:rPr lang="en-US"/>
              <a:t>-1</a:t>
            </a:r>
          </a:p>
        </p:txBody>
      </p:sp>
    </p:spTree>
    <p:extLst>
      <p:ext uri="{BB962C8B-B14F-4D97-AF65-F5344CB8AC3E}">
        <p14:creationId xmlns:p14="http://schemas.microsoft.com/office/powerpoint/2010/main" val="20044781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05CF43-AC25-B852-C416-BE8A1770C43E}"/>
              </a:ext>
            </a:extLst>
          </p:cNvPr>
          <p:cNvSpPr>
            <a:spLocks noGrp="1"/>
          </p:cNvSpPr>
          <p:nvPr>
            <p:ph type="title"/>
          </p:nvPr>
        </p:nvSpPr>
        <p:spPr/>
        <p:txBody>
          <a:bodyPr/>
          <a:lstStyle/>
          <a:p>
            <a:r>
              <a:rPr lang="en-US" err="1"/>
              <a:t>Ví</a:t>
            </a:r>
            <a:r>
              <a:rPr lang="en-US"/>
              <a:t> </a:t>
            </a:r>
            <a:r>
              <a:rPr lang="en-US" err="1"/>
              <a:t>dụ</a:t>
            </a:r>
            <a:r>
              <a:rPr lang="en-US"/>
              <a:t> 2</a:t>
            </a:r>
          </a:p>
        </p:txBody>
      </p:sp>
      <p:pic>
        <p:nvPicPr>
          <p:cNvPr id="4" name="Content Placeholder 3" descr="Diagram&#10;&#10;Description automatically generated">
            <a:extLst>
              <a:ext uri="{FF2B5EF4-FFF2-40B4-BE49-F238E27FC236}">
                <a16:creationId xmlns:a16="http://schemas.microsoft.com/office/drawing/2014/main" id="{30FA5394-4CC5-5241-8EDE-58073E7710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5446" y="1244010"/>
            <a:ext cx="7752222" cy="4882154"/>
          </a:xfrm>
        </p:spPr>
      </p:pic>
    </p:spTree>
    <p:extLst>
      <p:ext uri="{BB962C8B-B14F-4D97-AF65-F5344CB8AC3E}">
        <p14:creationId xmlns:p14="http://schemas.microsoft.com/office/powerpoint/2010/main" val="322954085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8A8E-3E7B-C84E-1915-4543D16EFB29}"/>
              </a:ext>
            </a:extLst>
          </p:cNvPr>
          <p:cNvSpPr>
            <a:spLocks noGrp="1"/>
          </p:cNvSpPr>
          <p:nvPr>
            <p:ph type="title"/>
          </p:nvPr>
        </p:nvSpPr>
        <p:spPr/>
        <p:txBody>
          <a:bodyPr/>
          <a:lstStyle/>
          <a:p>
            <a:r>
              <a:rPr lang="en-US" err="1"/>
              <a:t>Nhận</a:t>
            </a:r>
            <a:r>
              <a:rPr lang="en-US"/>
              <a:t> </a:t>
            </a:r>
            <a:r>
              <a:rPr lang="en-US" err="1"/>
              <a:t>xét</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F204E3-C084-835E-B02F-A28A0F8CEA38}"/>
                  </a:ext>
                </a:extLst>
              </p:cNvPr>
              <p:cNvSpPr>
                <a:spLocks noGrp="1"/>
              </p:cNvSpPr>
              <p:nvPr>
                <p:ph idx="1"/>
              </p:nvPr>
            </p:nvSpPr>
            <p:spPr/>
            <p:txBody>
              <a:bodyPr/>
              <a:lstStyle/>
              <a:p>
                <a:pPr algn="just"/>
                <a:r>
                  <a:rPr lang="en-US"/>
                  <a:t>Minimax </a:t>
                </a:r>
                <a:r>
                  <a:rPr lang="en-US" err="1"/>
                  <a:t>như</a:t>
                </a:r>
                <a:r>
                  <a:rPr lang="en-US"/>
                  <a:t> </a:t>
                </a:r>
                <a:r>
                  <a:rPr lang="en-US" err="1"/>
                  <a:t>đã</a:t>
                </a:r>
                <a:r>
                  <a:rPr lang="en-US"/>
                  <a:t> </a:t>
                </a:r>
                <a:r>
                  <a:rPr lang="en-US" err="1"/>
                  <a:t>xem</a:t>
                </a:r>
                <a:r>
                  <a:rPr lang="en-US"/>
                  <a:t> </a:t>
                </a:r>
                <a:r>
                  <a:rPr lang="en-US" err="1"/>
                  <a:t>xét</a:t>
                </a:r>
                <a:r>
                  <a:rPr lang="en-US"/>
                  <a:t> </a:t>
                </a:r>
                <a:r>
                  <a:rPr lang="en-US" err="1"/>
                  <a:t>thì</a:t>
                </a:r>
                <a:r>
                  <a:rPr lang="en-US"/>
                  <a:t> </a:t>
                </a:r>
                <a:r>
                  <a:rPr lang="en-US" err="1"/>
                  <a:t>buộc</a:t>
                </a:r>
                <a:r>
                  <a:rPr lang="en-US"/>
                  <a:t> </a:t>
                </a:r>
                <a:r>
                  <a:rPr lang="en-US" err="1"/>
                  <a:t>phải</a:t>
                </a:r>
                <a:r>
                  <a:rPr lang="en-US"/>
                  <a:t> </a:t>
                </a:r>
                <a:r>
                  <a:rPr lang="en-US" err="1"/>
                  <a:t>có</a:t>
                </a:r>
                <a:r>
                  <a:rPr lang="en-US"/>
                  <a:t> </a:t>
                </a:r>
                <a:r>
                  <a:rPr lang="en-US" err="1"/>
                  <a:t>toàn</a:t>
                </a:r>
                <a:r>
                  <a:rPr lang="en-US"/>
                  <a:t> </a:t>
                </a:r>
                <a:r>
                  <a:rPr lang="en-US" err="1"/>
                  <a:t>bộ</a:t>
                </a:r>
                <a:r>
                  <a:rPr lang="en-US"/>
                  <a:t> </a:t>
                </a:r>
                <a:r>
                  <a:rPr lang="en-US" err="1"/>
                  <a:t>không</a:t>
                </a:r>
                <a:r>
                  <a:rPr lang="en-US"/>
                  <a:t> </a:t>
                </a:r>
                <a:r>
                  <a:rPr lang="en-US" err="1"/>
                  <a:t>gian</a:t>
                </a:r>
                <a:r>
                  <a:rPr lang="en-US"/>
                  <a:t> </a:t>
                </a:r>
                <a:r>
                  <a:rPr lang="en-US" err="1"/>
                  <a:t>trạng</a:t>
                </a:r>
                <a:r>
                  <a:rPr lang="en-US"/>
                  <a:t> </a:t>
                </a:r>
                <a:r>
                  <a:rPr lang="en-US" err="1"/>
                  <a:t>thái</a:t>
                </a:r>
                <a:r>
                  <a:rPr lang="en-US"/>
                  <a:t> </a:t>
                </a:r>
                <a:r>
                  <a:rPr lang="en-US" err="1"/>
                  <a:t>để</a:t>
                </a:r>
                <a:r>
                  <a:rPr lang="en-US"/>
                  <a:t> </a:t>
                </a:r>
                <a:r>
                  <a:rPr lang="en-US" err="1"/>
                  <a:t>triển</a:t>
                </a:r>
                <a:r>
                  <a:rPr lang="en-US"/>
                  <a:t> </a:t>
                </a:r>
                <a:r>
                  <a:rPr lang="en-US" err="1"/>
                  <a:t>khai</a:t>
                </a:r>
                <a:r>
                  <a:rPr lang="en-US"/>
                  <a:t>, </a:t>
                </a:r>
                <a:r>
                  <a:rPr lang="en-US" err="1"/>
                  <a:t>có</a:t>
                </a:r>
                <a:r>
                  <a:rPr lang="en-US"/>
                  <a:t> </a:t>
                </a:r>
                <a:r>
                  <a:rPr lang="en-US" err="1"/>
                  <a:t>thể</a:t>
                </a:r>
                <a:r>
                  <a:rPr lang="en-US"/>
                  <a:t> </a:t>
                </a:r>
                <a:r>
                  <a:rPr lang="en-US" err="1"/>
                  <a:t>gán</a:t>
                </a:r>
                <a:r>
                  <a:rPr lang="en-US"/>
                  <a:t> </a:t>
                </a:r>
                <a:r>
                  <a:rPr lang="en-US" err="1"/>
                  <a:t>giá</a:t>
                </a:r>
                <a:r>
                  <a:rPr lang="en-US"/>
                  <a:t> </a:t>
                </a:r>
                <a:r>
                  <a:rPr lang="en-US" err="1"/>
                  <a:t>trị</a:t>
                </a:r>
                <a:r>
                  <a:rPr lang="en-US"/>
                  <a:t> </a:t>
                </a:r>
                <a:r>
                  <a:rPr lang="en-US" err="1"/>
                  <a:t>cho</a:t>
                </a:r>
                <a:r>
                  <a:rPr lang="en-US"/>
                  <a:t> </a:t>
                </a:r>
                <a:r>
                  <a:rPr lang="en-US" err="1"/>
                  <a:t>các</a:t>
                </a:r>
                <a:r>
                  <a:rPr lang="en-US"/>
                  <a:t> </a:t>
                </a:r>
                <a:r>
                  <a:rPr lang="en-US" err="1"/>
                  <a:t>nút</a:t>
                </a:r>
                <a:r>
                  <a:rPr lang="en-US"/>
                  <a:t> </a:t>
                </a:r>
                <a:r>
                  <a:rPr lang="en-US" err="1"/>
                  <a:t>lá</a:t>
                </a:r>
                <a:r>
                  <a:rPr lang="en-US"/>
                  <a:t> </a:t>
                </a:r>
                <a:r>
                  <a:rPr lang="en-US" err="1"/>
                  <a:t>và</a:t>
                </a:r>
                <a:r>
                  <a:rPr lang="en-US"/>
                  <a:t> </a:t>
                </a:r>
                <a:r>
                  <a:rPr lang="en-US" err="1"/>
                  <a:t>tính</a:t>
                </a:r>
                <a:r>
                  <a:rPr lang="en-US"/>
                  <a:t> </a:t>
                </a:r>
                <a:r>
                  <a:rPr lang="en-US" err="1"/>
                  <a:t>ngược</a:t>
                </a:r>
                <a:r>
                  <a:rPr lang="en-US"/>
                  <a:t> </a:t>
                </a:r>
                <a:r>
                  <a:rPr lang="en-US" err="1"/>
                  <a:t>lại</a:t>
                </a:r>
                <a:r>
                  <a:rPr lang="en-US"/>
                  <a:t> </a:t>
                </a:r>
                <a14:m>
                  <m:oMath xmlns:m="http://schemas.openxmlformats.org/officeDocument/2006/math">
                    <m:r>
                      <a:rPr lang="en-US" b="0" i="1" smtClean="0">
                        <a:latin typeface="Cambria Math" panose="02040503050406030204" pitchFamily="18" charset="0"/>
                      </a:rPr>
                      <m:t>→</m:t>
                    </m:r>
                  </m:oMath>
                </a14:m>
                <a:r>
                  <a:rPr lang="en-US"/>
                  <a:t> </a:t>
                </a:r>
                <a:r>
                  <a:rPr lang="en-US" err="1"/>
                  <a:t>việc</a:t>
                </a:r>
                <a:r>
                  <a:rPr lang="en-US"/>
                  <a:t> </a:t>
                </a:r>
                <a:r>
                  <a:rPr lang="en-US" err="1"/>
                  <a:t>này</a:t>
                </a:r>
                <a:r>
                  <a:rPr lang="en-US"/>
                  <a:t> </a:t>
                </a:r>
                <a:r>
                  <a:rPr lang="en-US" err="1"/>
                  <a:t>không</a:t>
                </a:r>
                <a:r>
                  <a:rPr lang="en-US"/>
                  <a:t> </a:t>
                </a:r>
                <a:r>
                  <a:rPr lang="en-US" err="1"/>
                  <a:t>khả</a:t>
                </a:r>
                <a:r>
                  <a:rPr lang="en-US"/>
                  <a:t> </a:t>
                </a:r>
                <a:r>
                  <a:rPr lang="en-US" err="1"/>
                  <a:t>thi</a:t>
                </a:r>
                <a:r>
                  <a:rPr lang="en-US"/>
                  <a:t> </a:t>
                </a:r>
                <a:r>
                  <a:rPr lang="en-US" err="1"/>
                  <a:t>vì</a:t>
                </a:r>
                <a:r>
                  <a:rPr lang="en-US"/>
                  <a:t> </a:t>
                </a:r>
                <a:r>
                  <a:rPr lang="en-US" err="1"/>
                  <a:t>không</a:t>
                </a:r>
                <a:r>
                  <a:rPr lang="en-US"/>
                  <a:t> </a:t>
                </a:r>
                <a:r>
                  <a:rPr lang="en-US" err="1"/>
                  <a:t>gian</a:t>
                </a:r>
                <a:r>
                  <a:rPr lang="en-US"/>
                  <a:t> </a:t>
                </a:r>
                <a:r>
                  <a:rPr lang="en-US" err="1"/>
                  <a:t>bài</a:t>
                </a:r>
                <a:r>
                  <a:rPr lang="en-US"/>
                  <a:t> </a:t>
                </a:r>
                <a:r>
                  <a:rPr lang="en-US" err="1"/>
                  <a:t>toán</a:t>
                </a:r>
                <a:r>
                  <a:rPr lang="en-US"/>
                  <a:t> </a:t>
                </a:r>
                <a:r>
                  <a:rPr lang="en-US" err="1"/>
                  <a:t>là</a:t>
                </a:r>
                <a:r>
                  <a:rPr lang="en-US"/>
                  <a:t> </a:t>
                </a:r>
                <a:r>
                  <a:rPr lang="en-US" err="1"/>
                  <a:t>rất</a:t>
                </a:r>
                <a:r>
                  <a:rPr lang="en-US"/>
                  <a:t> </a:t>
                </a:r>
                <a:r>
                  <a:rPr lang="en-US" err="1"/>
                  <a:t>lớn</a:t>
                </a:r>
                <a:r>
                  <a:rPr lang="en-US"/>
                  <a:t>.</a:t>
                </a:r>
              </a:p>
              <a:p>
                <a:pPr algn="just"/>
                <a:r>
                  <a:rPr lang="en-US" err="1">
                    <a:solidFill>
                      <a:srgbClr val="FF0000"/>
                    </a:solidFill>
                  </a:rPr>
                  <a:t>Giải</a:t>
                </a:r>
                <a:r>
                  <a:rPr lang="en-US">
                    <a:solidFill>
                      <a:srgbClr val="FF0000"/>
                    </a:solidFill>
                  </a:rPr>
                  <a:t> </a:t>
                </a:r>
                <a:r>
                  <a:rPr lang="en-US" err="1">
                    <a:solidFill>
                      <a:srgbClr val="FF0000"/>
                    </a:solidFill>
                  </a:rPr>
                  <a:t>pháp</a:t>
                </a:r>
                <a:r>
                  <a:rPr lang="en-US">
                    <a:solidFill>
                      <a:srgbClr val="FF0000"/>
                    </a:solidFill>
                  </a:rPr>
                  <a:t>:</a:t>
                </a:r>
              </a:p>
              <a:p>
                <a:pPr lvl="1" algn="just"/>
                <a:r>
                  <a:rPr lang="en-US" err="1"/>
                  <a:t>Giới</a:t>
                </a:r>
                <a:r>
                  <a:rPr lang="en-US"/>
                  <a:t> </a:t>
                </a:r>
                <a:r>
                  <a:rPr lang="en-US" err="1"/>
                  <a:t>hạn</a:t>
                </a:r>
                <a:r>
                  <a:rPr lang="en-US"/>
                  <a:t> </a:t>
                </a:r>
                <a:r>
                  <a:rPr lang="en-US" err="1"/>
                  <a:t>không</a:t>
                </a:r>
                <a:r>
                  <a:rPr lang="en-US"/>
                  <a:t> </a:t>
                </a:r>
                <a:r>
                  <a:rPr lang="en-US" err="1"/>
                  <a:t>gian</a:t>
                </a:r>
                <a:r>
                  <a:rPr lang="en-US"/>
                  <a:t> </a:t>
                </a:r>
                <a:r>
                  <a:rPr lang="en-US" err="1"/>
                  <a:t>trạng</a:t>
                </a:r>
                <a:r>
                  <a:rPr lang="en-US"/>
                  <a:t> </a:t>
                </a:r>
                <a:r>
                  <a:rPr lang="en-US" err="1"/>
                  <a:t>thái</a:t>
                </a:r>
                <a:r>
                  <a:rPr lang="en-US"/>
                  <a:t> </a:t>
                </a:r>
                <a:r>
                  <a:rPr lang="en-US" err="1"/>
                  <a:t>theo</a:t>
                </a:r>
                <a:r>
                  <a:rPr lang="en-US"/>
                  <a:t> </a:t>
                </a:r>
                <a:r>
                  <a:rPr lang="en-US" err="1"/>
                  <a:t>một</a:t>
                </a:r>
                <a:r>
                  <a:rPr lang="en-US"/>
                  <a:t> </a:t>
                </a:r>
                <a:r>
                  <a:rPr lang="en-US" err="1"/>
                  <a:t>độ</a:t>
                </a:r>
                <a:r>
                  <a:rPr lang="en-US"/>
                  <a:t> </a:t>
                </a:r>
                <a:r>
                  <a:rPr lang="en-US" err="1"/>
                  <a:t>sâu</a:t>
                </a:r>
                <a:r>
                  <a:rPr lang="en-US"/>
                  <a:t> </a:t>
                </a:r>
                <a:r>
                  <a:rPr lang="en-US" err="1"/>
                  <a:t>nhất</a:t>
                </a:r>
                <a:r>
                  <a:rPr lang="en-US"/>
                  <a:t> </a:t>
                </a:r>
                <a:r>
                  <a:rPr lang="en-US" err="1"/>
                  <a:t>định</a:t>
                </a:r>
                <a:r>
                  <a:rPr lang="en-US"/>
                  <a:t> </a:t>
                </a:r>
                <a:r>
                  <a:rPr lang="en-US" err="1"/>
                  <a:t>theo</a:t>
                </a:r>
                <a:r>
                  <a:rPr lang="en-US"/>
                  <a:t> </a:t>
                </a:r>
                <a:r>
                  <a:rPr lang="en-US" err="1"/>
                  <a:t>một</a:t>
                </a:r>
                <a:r>
                  <a:rPr lang="en-US"/>
                  <a:t> </a:t>
                </a:r>
                <a:r>
                  <a:rPr lang="en-US" err="1"/>
                  <a:t>quy</a:t>
                </a:r>
                <a:r>
                  <a:rPr lang="en-US"/>
                  <a:t> </a:t>
                </a:r>
                <a:r>
                  <a:rPr lang="en-US" err="1"/>
                  <a:t>tắc</a:t>
                </a:r>
                <a:r>
                  <a:rPr lang="en-US"/>
                  <a:t> </a:t>
                </a:r>
                <a:r>
                  <a:rPr lang="en-US" err="1"/>
                  <a:t>nào</a:t>
                </a:r>
                <a:r>
                  <a:rPr lang="en-US"/>
                  <a:t> </a:t>
                </a:r>
                <a:r>
                  <a:rPr lang="en-US" err="1"/>
                  <a:t>đó</a:t>
                </a:r>
                <a:r>
                  <a:rPr lang="en-US"/>
                  <a:t>.</a:t>
                </a:r>
              </a:p>
            </p:txBody>
          </p:sp>
        </mc:Choice>
        <mc:Fallback>
          <p:sp>
            <p:nvSpPr>
              <p:cNvPr id="3" name="Content Placeholder 2">
                <a:extLst>
                  <a:ext uri="{FF2B5EF4-FFF2-40B4-BE49-F238E27FC236}">
                    <a16:creationId xmlns:a16="http://schemas.microsoft.com/office/drawing/2014/main" id="{46F204E3-C084-835E-B02F-A28A0F8CEA38}"/>
                  </a:ext>
                </a:extLst>
              </p:cNvPr>
              <p:cNvSpPr>
                <a:spLocks noGrp="1" noRot="1" noChangeAspect="1" noMove="1" noResize="1" noEditPoints="1" noAdjustHandles="1" noChangeArrowheads="1" noChangeShapeType="1" noTextEdit="1"/>
              </p:cNvSpPr>
              <p:nvPr>
                <p:ph idx="1"/>
              </p:nvPr>
            </p:nvSpPr>
            <p:spPr>
              <a:blipFill>
                <a:blip r:embed="rId2"/>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352740784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AAC1-28C5-7DA6-AB1E-EB0345E94A40}"/>
              </a:ext>
            </a:extLst>
          </p:cNvPr>
          <p:cNvSpPr>
            <a:spLocks noGrp="1"/>
          </p:cNvSpPr>
          <p:nvPr>
            <p:ph type="title"/>
          </p:nvPr>
        </p:nvSpPr>
        <p:spPr/>
        <p:txBody>
          <a:bodyPr/>
          <a:lstStyle/>
          <a:p>
            <a:r>
              <a:rPr lang="en-US" err="1"/>
              <a:t>Giải</a:t>
            </a:r>
            <a:r>
              <a:rPr lang="en-US"/>
              <a:t> </a:t>
            </a:r>
            <a:r>
              <a:rPr lang="en-US" err="1"/>
              <a:t>thuật</a:t>
            </a:r>
            <a:r>
              <a:rPr lang="en-US"/>
              <a:t> Minimax</a:t>
            </a:r>
          </a:p>
        </p:txBody>
      </p:sp>
      <p:pic>
        <p:nvPicPr>
          <p:cNvPr id="5" name="Content Placeholder 4" descr="Text&#10;&#10;Description automatically generated">
            <a:extLst>
              <a:ext uri="{FF2B5EF4-FFF2-40B4-BE49-F238E27FC236}">
                <a16:creationId xmlns:a16="http://schemas.microsoft.com/office/drawing/2014/main" id="{30444920-DC0C-DE0D-FE64-8EE6647CCF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675" t="12802" r="9440" b="12257"/>
          <a:stretch/>
        </p:blipFill>
        <p:spPr>
          <a:xfrm>
            <a:off x="2647508" y="1468733"/>
            <a:ext cx="6730040" cy="4687518"/>
          </a:xfrm>
        </p:spPr>
      </p:pic>
    </p:spTree>
    <p:extLst>
      <p:ext uri="{BB962C8B-B14F-4D97-AF65-F5344CB8AC3E}">
        <p14:creationId xmlns:p14="http://schemas.microsoft.com/office/powerpoint/2010/main" val="235777866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E9F9-8CE1-AC03-505B-5EA280E13F01}"/>
              </a:ext>
            </a:extLst>
          </p:cNvPr>
          <p:cNvSpPr>
            <a:spLocks noGrp="1"/>
          </p:cNvSpPr>
          <p:nvPr>
            <p:ph type="title"/>
          </p:nvPr>
        </p:nvSpPr>
        <p:spPr/>
        <p:txBody>
          <a:bodyPr/>
          <a:lstStyle/>
          <a:p>
            <a:r>
              <a:rPr lang="en-US" err="1"/>
              <a:t>Đánh</a:t>
            </a:r>
            <a:r>
              <a:rPr lang="en-US"/>
              <a:t> </a:t>
            </a:r>
            <a:r>
              <a:rPr lang="en-US" err="1"/>
              <a:t>giá</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57AEA9-69CA-21AD-102A-5763E680DECD}"/>
                  </a:ext>
                </a:extLst>
              </p:cNvPr>
              <p:cNvSpPr>
                <a:spLocks noGrp="1"/>
              </p:cNvSpPr>
              <p:nvPr>
                <p:ph idx="1"/>
              </p:nvPr>
            </p:nvSpPr>
            <p:spPr/>
            <p:txBody>
              <a:bodyPr/>
              <a:lstStyle/>
              <a:p>
                <a:pPr algn="just"/>
                <a:r>
                  <a:rPr lang="en-US" err="1"/>
                  <a:t>Trong</a:t>
                </a:r>
                <a:r>
                  <a:rPr lang="en-US"/>
                  <a:t> </a:t>
                </a:r>
                <a:r>
                  <a:rPr lang="en-US" err="1"/>
                  <a:t>việc</a:t>
                </a:r>
                <a:r>
                  <a:rPr lang="en-US"/>
                  <a:t> </a:t>
                </a:r>
                <a:r>
                  <a:rPr lang="en-US" err="1"/>
                  <a:t>tìm</a:t>
                </a:r>
                <a:r>
                  <a:rPr lang="en-US"/>
                  <a:t> </a:t>
                </a:r>
                <a:r>
                  <a:rPr lang="en-US" err="1"/>
                  <a:t>kiếm</a:t>
                </a:r>
                <a:r>
                  <a:rPr lang="en-US"/>
                  <a:t> Minimax, </a:t>
                </a:r>
                <a:r>
                  <a:rPr lang="en-US" err="1"/>
                  <a:t>mặc</a:t>
                </a:r>
                <a:r>
                  <a:rPr lang="en-US"/>
                  <a:t> </a:t>
                </a:r>
                <a:r>
                  <a:rPr lang="en-US" err="1"/>
                  <a:t>dù</a:t>
                </a:r>
                <a:r>
                  <a:rPr lang="en-US"/>
                  <a:t> </a:t>
                </a:r>
                <a:r>
                  <a:rPr lang="en-US" err="1"/>
                  <a:t>giới</a:t>
                </a:r>
                <a:r>
                  <a:rPr lang="en-US"/>
                  <a:t> </a:t>
                </a:r>
                <a:r>
                  <a:rPr lang="en-US" err="1"/>
                  <a:t>hạn</a:t>
                </a:r>
                <a:r>
                  <a:rPr lang="en-US"/>
                  <a:t> </a:t>
                </a:r>
                <a:r>
                  <a:rPr lang="en-US" err="1"/>
                  <a:t>độ</a:t>
                </a:r>
                <a:r>
                  <a:rPr lang="en-US"/>
                  <a:t> </a:t>
                </a:r>
                <a:r>
                  <a:rPr lang="en-US" err="1"/>
                  <a:t>sâu</a:t>
                </a:r>
                <a:r>
                  <a:rPr lang="en-US"/>
                  <a:t> </a:t>
                </a:r>
                <a:r>
                  <a:rPr lang="en-US" err="1"/>
                  <a:t>nhưng</a:t>
                </a:r>
                <a:r>
                  <a:rPr lang="en-US"/>
                  <a:t> </a:t>
                </a:r>
                <a:r>
                  <a:rPr lang="en-US" err="1"/>
                  <a:t>số</a:t>
                </a:r>
                <a:r>
                  <a:rPr lang="en-US"/>
                  <a:t> </a:t>
                </a:r>
                <a:r>
                  <a:rPr lang="en-US" err="1"/>
                  <a:t>đỉnh</a:t>
                </a:r>
                <a:r>
                  <a:rPr lang="en-US"/>
                  <a:t> con </a:t>
                </a:r>
                <a:r>
                  <a:rPr lang="en-US" err="1"/>
                  <a:t>của</a:t>
                </a:r>
                <a:r>
                  <a:rPr lang="en-US"/>
                  <a:t> </a:t>
                </a:r>
                <a:r>
                  <a:rPr lang="en-US" err="1"/>
                  <a:t>một</a:t>
                </a:r>
                <a:r>
                  <a:rPr lang="en-US"/>
                  <a:t> </a:t>
                </a:r>
                <a:r>
                  <a:rPr lang="en-US" err="1"/>
                  <a:t>đỉnh</a:t>
                </a:r>
                <a:r>
                  <a:rPr lang="en-US"/>
                  <a:t> </a:t>
                </a:r>
                <a:r>
                  <a:rPr lang="en-US" err="1"/>
                  <a:t>bất</a:t>
                </a:r>
                <a:r>
                  <a:rPr lang="en-US"/>
                  <a:t> </a:t>
                </a:r>
                <a:r>
                  <a:rPr lang="en-US" err="1"/>
                  <a:t>kỳ</a:t>
                </a:r>
                <a:r>
                  <a:rPr lang="en-US"/>
                  <a:t> </a:t>
                </a:r>
                <a:r>
                  <a:rPr lang="en-US" err="1"/>
                  <a:t>vẫn</a:t>
                </a:r>
                <a:r>
                  <a:rPr lang="en-US"/>
                  <a:t> </a:t>
                </a:r>
                <a:r>
                  <a:rPr lang="en-US" err="1"/>
                  <a:t>rất</a:t>
                </a:r>
                <a:r>
                  <a:rPr lang="en-US"/>
                  <a:t> </a:t>
                </a:r>
                <a:r>
                  <a:rPr lang="en-US" err="1"/>
                  <a:t>lớn</a:t>
                </a:r>
                <a:r>
                  <a:rPr lang="en-US"/>
                  <a:t>.</a:t>
                </a:r>
              </a:p>
              <a:p>
                <a:pPr algn="just"/>
                <a:r>
                  <a:rPr lang="en-US" err="1">
                    <a:solidFill>
                      <a:srgbClr val="FF0000"/>
                    </a:solidFill>
                  </a:rPr>
                  <a:t>Ví</a:t>
                </a:r>
                <a:r>
                  <a:rPr lang="en-US">
                    <a:solidFill>
                      <a:srgbClr val="FF0000"/>
                    </a:solidFill>
                  </a:rPr>
                  <a:t> </a:t>
                </a:r>
                <a:r>
                  <a:rPr lang="en-US" err="1">
                    <a:solidFill>
                      <a:srgbClr val="FF0000"/>
                    </a:solidFill>
                  </a:rPr>
                  <a:t>dụ</a:t>
                </a:r>
                <a:r>
                  <a:rPr lang="en-US">
                    <a:solidFill>
                      <a:srgbClr val="FF0000"/>
                    </a:solidFill>
                  </a:rPr>
                  <a:t>:</a:t>
                </a:r>
              </a:p>
              <a:p>
                <a:pPr lvl="1" algn="just"/>
                <a:r>
                  <a:rPr lang="en-US" err="1"/>
                  <a:t>Trong</a:t>
                </a:r>
                <a:r>
                  <a:rPr lang="en-US"/>
                  <a:t> </a:t>
                </a:r>
                <a:r>
                  <a:rPr lang="en-US" err="1"/>
                  <a:t>cờ</a:t>
                </a:r>
                <a:r>
                  <a:rPr lang="en-US"/>
                  <a:t> </a:t>
                </a:r>
                <a:r>
                  <a:rPr lang="en-US" err="1"/>
                  <a:t>vua</a:t>
                </a:r>
                <a:r>
                  <a:rPr lang="en-US"/>
                  <a:t>, </a:t>
                </a:r>
                <a:r>
                  <a:rPr lang="en-US" err="1"/>
                  <a:t>số</a:t>
                </a:r>
                <a:r>
                  <a:rPr lang="en-US"/>
                  <a:t> </a:t>
                </a:r>
                <a:r>
                  <a:rPr lang="en-US" err="1"/>
                  <a:t>nhánh</a:t>
                </a:r>
                <a:r>
                  <a:rPr lang="en-US"/>
                  <a:t> </a:t>
                </a:r>
                <a:r>
                  <a:rPr lang="en-US" err="1"/>
                  <a:t>trung</a:t>
                </a:r>
                <a:r>
                  <a:rPr lang="en-US"/>
                  <a:t> </a:t>
                </a:r>
                <a:r>
                  <a:rPr lang="en-US" err="1"/>
                  <a:t>bình</a:t>
                </a:r>
                <a:r>
                  <a:rPr lang="en-US"/>
                  <a:t> </a:t>
                </a:r>
                <a:r>
                  <a:rPr lang="en-US" err="1"/>
                  <a:t>khoảng</a:t>
                </a:r>
                <a:r>
                  <a:rPr lang="en-US"/>
                  <a:t> 35 </a:t>
                </a:r>
                <a14:m>
                  <m:oMath xmlns:m="http://schemas.openxmlformats.org/officeDocument/2006/math">
                    <m:r>
                      <a:rPr lang="en-US" b="0" i="1" smtClean="0">
                        <a:latin typeface="Cambria Math" panose="02040503050406030204" pitchFamily="18" charset="0"/>
                      </a:rPr>
                      <m:t>→</m:t>
                    </m:r>
                  </m:oMath>
                </a14:m>
                <a:r>
                  <a:rPr lang="en-US"/>
                  <a:t> </a:t>
                </a:r>
                <a:r>
                  <a:rPr lang="en-US" err="1"/>
                  <a:t>Nếu</a:t>
                </a:r>
                <a:r>
                  <a:rPr lang="en-US"/>
                  <a:t> </a:t>
                </a:r>
                <a:r>
                  <a:rPr lang="en-US" err="1"/>
                  <a:t>dùng</a:t>
                </a:r>
                <a:r>
                  <a:rPr lang="en-US"/>
                  <a:t> </a:t>
                </a:r>
                <a:r>
                  <a:rPr lang="en-US" err="1"/>
                  <a:t>độ</a:t>
                </a:r>
                <a:r>
                  <a:rPr lang="en-US"/>
                  <a:t> </a:t>
                </a:r>
                <a:r>
                  <a:rPr lang="en-US" err="1"/>
                  <a:t>sâu</a:t>
                </a:r>
                <a:r>
                  <a:rPr lang="en-US"/>
                  <a:t> </a:t>
                </a:r>
                <a:r>
                  <a:rPr lang="en-US" err="1"/>
                  <a:t>là</a:t>
                </a:r>
                <a:r>
                  <a:rPr lang="en-US"/>
                  <a:t> 4 </a:t>
                </a:r>
                <a:r>
                  <a:rPr lang="en-US" err="1"/>
                  <a:t>thì</a:t>
                </a:r>
                <a:r>
                  <a:rPr lang="en-US"/>
                  <a:t> </a:t>
                </a:r>
                <a:r>
                  <a:rPr lang="en-US" err="1"/>
                  <a:t>phải</a:t>
                </a:r>
                <a:r>
                  <a:rPr lang="en-US"/>
                  <a:t> </a:t>
                </a:r>
                <a:r>
                  <a:rPr lang="en-US" err="1"/>
                  <a:t>mất</a:t>
                </a:r>
                <a:r>
                  <a:rPr lang="en-US"/>
                  <a:t> </a:t>
                </a:r>
                <a:r>
                  <a:rPr lang="en-US" err="1"/>
                  <a:t>ít</a:t>
                </a:r>
                <a:r>
                  <a:rPr lang="en-US"/>
                  <a:t> </a:t>
                </a:r>
                <a:r>
                  <a:rPr lang="en-US" err="1"/>
                  <a:t>nhất</a:t>
                </a:r>
                <a:r>
                  <a:rPr lang="en-US"/>
                  <a:t> </a:t>
                </a:r>
                <a:r>
                  <a:rPr lang="en-US" err="1"/>
                  <a:t>là</a:t>
                </a:r>
                <a:r>
                  <a:rPr lang="en-US"/>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35</m:t>
                        </m:r>
                      </m:e>
                      <m:sup>
                        <m:r>
                          <a:rPr lang="en-US" b="0" i="1" smtClean="0">
                            <a:latin typeface="Cambria Math" panose="02040503050406030204" pitchFamily="18" charset="0"/>
                          </a:rPr>
                          <m:t>4</m:t>
                        </m:r>
                      </m:sup>
                    </m:sSup>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b="0"/>
                  <a:t> </a:t>
                </a:r>
                <a:r>
                  <a:rPr lang="en-US" b="0" err="1"/>
                  <a:t>phép</a:t>
                </a:r>
                <a:r>
                  <a:rPr lang="en-US" b="0"/>
                  <a:t> </a:t>
                </a:r>
                <a:r>
                  <a:rPr lang="en-US" b="0" err="1"/>
                  <a:t>đánh</a:t>
                </a:r>
                <a:r>
                  <a:rPr lang="en-US" b="0"/>
                  <a:t> </a:t>
                </a:r>
                <a:r>
                  <a:rPr lang="en-US" b="0" err="1"/>
                  <a:t>giá</a:t>
                </a:r>
                <a:r>
                  <a:rPr lang="en-US" b="0"/>
                  <a:t>.</a:t>
                </a:r>
              </a:p>
              <a:p>
                <a:pPr lvl="1" algn="just"/>
                <a:r>
                  <a:rPr lang="en-US" b="0">
                    <a:solidFill>
                      <a:srgbClr val="FF0000"/>
                    </a:solidFill>
                  </a:rPr>
                  <a:t>Do </a:t>
                </a:r>
                <a:r>
                  <a:rPr lang="en-US" b="0" err="1">
                    <a:solidFill>
                      <a:srgbClr val="FF0000"/>
                    </a:solidFill>
                  </a:rPr>
                  <a:t>đó</a:t>
                </a:r>
                <a:r>
                  <a:rPr lang="en-US" b="0">
                    <a:solidFill>
                      <a:srgbClr val="FF0000"/>
                    </a:solidFill>
                  </a:rPr>
                  <a:t>, </a:t>
                </a:r>
                <a:r>
                  <a:rPr lang="en-US" b="0" err="1">
                    <a:solidFill>
                      <a:srgbClr val="FF0000"/>
                    </a:solidFill>
                  </a:rPr>
                  <a:t>cần</a:t>
                </a:r>
                <a:r>
                  <a:rPr lang="en-US" b="0">
                    <a:solidFill>
                      <a:srgbClr val="FF0000"/>
                    </a:solidFill>
                  </a:rPr>
                  <a:t> </a:t>
                </a:r>
                <a:r>
                  <a:rPr lang="en-US" b="0" err="1">
                    <a:solidFill>
                      <a:srgbClr val="FF0000"/>
                    </a:solidFill>
                  </a:rPr>
                  <a:t>một</a:t>
                </a:r>
                <a:r>
                  <a:rPr lang="en-US" b="0">
                    <a:solidFill>
                      <a:srgbClr val="FF0000"/>
                    </a:solidFill>
                  </a:rPr>
                  <a:t> </a:t>
                </a:r>
                <a:r>
                  <a:rPr lang="en-US" b="0" err="1">
                    <a:solidFill>
                      <a:srgbClr val="FF0000"/>
                    </a:solidFill>
                  </a:rPr>
                  <a:t>phương</a:t>
                </a:r>
                <a:r>
                  <a:rPr lang="en-US" b="0">
                    <a:solidFill>
                      <a:srgbClr val="FF0000"/>
                    </a:solidFill>
                  </a:rPr>
                  <a:t> </a:t>
                </a:r>
                <a:r>
                  <a:rPr lang="en-US" b="0" err="1">
                    <a:solidFill>
                      <a:srgbClr val="FF0000"/>
                    </a:solidFill>
                  </a:rPr>
                  <a:t>pháp</a:t>
                </a:r>
                <a:r>
                  <a:rPr lang="en-US" b="0">
                    <a:solidFill>
                      <a:srgbClr val="FF0000"/>
                    </a:solidFill>
                  </a:rPr>
                  <a:t> “</a:t>
                </a:r>
                <a:r>
                  <a:rPr lang="en-US" b="0" err="1">
                    <a:solidFill>
                      <a:srgbClr val="FF0000"/>
                    </a:solidFill>
                  </a:rPr>
                  <a:t>giảm</a:t>
                </a:r>
                <a:r>
                  <a:rPr lang="en-US" b="0">
                    <a:solidFill>
                      <a:srgbClr val="FF0000"/>
                    </a:solidFill>
                  </a:rPr>
                  <a:t> </a:t>
                </a:r>
                <a:r>
                  <a:rPr lang="en-US" b="0" err="1">
                    <a:solidFill>
                      <a:srgbClr val="FF0000"/>
                    </a:solidFill>
                  </a:rPr>
                  <a:t>số</a:t>
                </a:r>
                <a:r>
                  <a:rPr lang="en-US">
                    <a:solidFill>
                      <a:srgbClr val="FF0000"/>
                    </a:solidFill>
                  </a:rPr>
                  <a:t> </a:t>
                </a:r>
                <a:r>
                  <a:rPr lang="en-US" err="1">
                    <a:solidFill>
                      <a:srgbClr val="FF0000"/>
                    </a:solidFill>
                  </a:rPr>
                  <a:t>nhánh</a:t>
                </a:r>
                <a:r>
                  <a:rPr lang="en-US" b="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m:t>
                    </m:r>
                  </m:oMath>
                </a14:m>
                <a:r>
                  <a:rPr lang="en-US" b="0">
                    <a:solidFill>
                      <a:srgbClr val="FF0000"/>
                    </a:solidFill>
                  </a:rPr>
                  <a:t> </a:t>
                </a:r>
                <a:r>
                  <a:rPr lang="en-US" b="0" err="1">
                    <a:solidFill>
                      <a:srgbClr val="FF0000"/>
                    </a:solidFill>
                  </a:rPr>
                  <a:t>Cắt</a:t>
                </a:r>
                <a:r>
                  <a:rPr lang="en-US" b="0">
                    <a:solidFill>
                      <a:srgbClr val="FF0000"/>
                    </a:solidFill>
                  </a:rPr>
                  <a:t> </a:t>
                </a:r>
                <a:r>
                  <a:rPr lang="en-US" b="0" err="1">
                    <a:solidFill>
                      <a:srgbClr val="FF0000"/>
                    </a:solidFill>
                  </a:rPr>
                  <a:t>tỉa</a:t>
                </a:r>
                <a:r>
                  <a:rPr lang="en-US" b="0">
                    <a:solidFill>
                      <a:srgbClr val="FF0000"/>
                    </a:solidFill>
                  </a:rPr>
                  <a:t> Alpha-Beta.</a:t>
                </a:r>
              </a:p>
              <a:p>
                <a:pPr algn="just"/>
                <a:endParaRPr lang="en-US"/>
              </a:p>
            </p:txBody>
          </p:sp>
        </mc:Choice>
        <mc:Fallback>
          <p:sp>
            <p:nvSpPr>
              <p:cNvPr id="3" name="Content Placeholder 2">
                <a:extLst>
                  <a:ext uri="{FF2B5EF4-FFF2-40B4-BE49-F238E27FC236}">
                    <a16:creationId xmlns:a16="http://schemas.microsoft.com/office/drawing/2014/main" id="{2E57AEA9-69CA-21AD-102A-5763E680DECD}"/>
                  </a:ext>
                </a:extLst>
              </p:cNvPr>
              <p:cNvSpPr>
                <a:spLocks noGrp="1" noRot="1" noChangeAspect="1" noMove="1" noResize="1" noEditPoints="1" noAdjustHandles="1" noChangeArrowheads="1" noChangeShapeType="1" noTextEdit="1"/>
              </p:cNvSpPr>
              <p:nvPr>
                <p:ph idx="1"/>
              </p:nvPr>
            </p:nvSpPr>
            <p:spPr>
              <a:blipFill>
                <a:blip r:embed="rId3"/>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759111316"/>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10781-8DF7-D0D7-CB73-0211A2D86064}"/>
              </a:ext>
            </a:extLst>
          </p:cNvPr>
          <p:cNvSpPr>
            <a:spLocks noGrp="1"/>
          </p:cNvSpPr>
          <p:nvPr>
            <p:ph type="title"/>
          </p:nvPr>
        </p:nvSpPr>
        <p:spPr/>
        <p:txBody>
          <a:bodyPr/>
          <a:lstStyle/>
          <a:p>
            <a:r>
              <a:rPr lang="en-US">
                <a:solidFill>
                  <a:srgbClr val="FF0000"/>
                </a:solidFill>
              </a:rPr>
              <a:t>Alpha-Beta Pruning</a:t>
            </a:r>
          </a:p>
        </p:txBody>
      </p:sp>
      <p:sp>
        <p:nvSpPr>
          <p:cNvPr id="5" name="Text Placeholder 4">
            <a:extLst>
              <a:ext uri="{FF2B5EF4-FFF2-40B4-BE49-F238E27FC236}">
                <a16:creationId xmlns:a16="http://schemas.microsoft.com/office/drawing/2014/main" id="{ED17542F-9131-2BA1-FF8C-FF4CC3054687}"/>
              </a:ext>
            </a:extLst>
          </p:cNvPr>
          <p:cNvSpPr>
            <a:spLocks noGrp="1"/>
          </p:cNvSpPr>
          <p:nvPr>
            <p:ph type="body" idx="1"/>
          </p:nvPr>
        </p:nvSpPr>
        <p:spPr/>
        <p:txBody>
          <a:bodyPr/>
          <a:lstStyle/>
          <a:p>
            <a:r>
              <a:rPr lang="en-US"/>
              <a:t>Branch and Bound, Alpha-Beta Pruning</a:t>
            </a:r>
          </a:p>
        </p:txBody>
      </p:sp>
    </p:spTree>
    <p:extLst>
      <p:ext uri="{BB962C8B-B14F-4D97-AF65-F5344CB8AC3E}">
        <p14:creationId xmlns:p14="http://schemas.microsoft.com/office/powerpoint/2010/main" val="358992515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3D4F1-1A45-1A0E-2076-09BD3DC059A8}"/>
              </a:ext>
            </a:extLst>
          </p:cNvPr>
          <p:cNvSpPr>
            <a:spLocks noGrp="1"/>
          </p:cNvSpPr>
          <p:nvPr>
            <p:ph type="title"/>
          </p:nvPr>
        </p:nvSpPr>
        <p:spPr/>
        <p:txBody>
          <a:bodyPr/>
          <a:lstStyle/>
          <a:p>
            <a:r>
              <a:rPr lang="en-US">
                <a:solidFill>
                  <a:srgbClr val="FF0000"/>
                </a:solidFill>
              </a:rPr>
              <a:t>Alpha-Beta Pruning</a:t>
            </a:r>
            <a:endParaRPr lang="en-US"/>
          </a:p>
        </p:txBody>
      </p:sp>
      <p:sp>
        <p:nvSpPr>
          <p:cNvPr id="5" name="Content Placeholder 4">
            <a:extLst>
              <a:ext uri="{FF2B5EF4-FFF2-40B4-BE49-F238E27FC236}">
                <a16:creationId xmlns:a16="http://schemas.microsoft.com/office/drawing/2014/main" id="{9786DDFC-E82C-BF5F-C839-FC840CE993C1}"/>
              </a:ext>
            </a:extLst>
          </p:cNvPr>
          <p:cNvSpPr>
            <a:spLocks noGrp="1"/>
          </p:cNvSpPr>
          <p:nvPr>
            <p:ph idx="1"/>
          </p:nvPr>
        </p:nvSpPr>
        <p:spPr/>
        <p:txBody>
          <a:bodyPr/>
          <a:lstStyle/>
          <a:p>
            <a:pPr algn="just"/>
            <a:r>
              <a:rPr lang="vi-VN"/>
              <a:t>Alpha-Beta Pruning là một phiên bản sửa đổi của thuật toán minimax</a:t>
            </a:r>
            <a:r>
              <a:rPr lang="en-US"/>
              <a:t> </a:t>
            </a:r>
            <a:r>
              <a:rPr lang="en-US" err="1"/>
              <a:t>bằng</a:t>
            </a:r>
            <a:r>
              <a:rPr lang="en-US"/>
              <a:t> </a:t>
            </a:r>
            <a:r>
              <a:rPr lang="en-US" err="1"/>
              <a:t>cách</a:t>
            </a:r>
            <a:r>
              <a:rPr lang="en-US"/>
              <a:t> </a:t>
            </a:r>
            <a:r>
              <a:rPr lang="en-US" err="1"/>
              <a:t>sử</a:t>
            </a:r>
            <a:r>
              <a:rPr lang="en-US"/>
              <a:t> </a:t>
            </a:r>
            <a:r>
              <a:rPr lang="en-US" err="1"/>
              <a:t>dụng</a:t>
            </a:r>
            <a:r>
              <a:rPr lang="en-US"/>
              <a:t> </a:t>
            </a:r>
            <a:r>
              <a:rPr lang="en-US" err="1">
                <a:solidFill>
                  <a:schemeClr val="tx1"/>
                </a:solidFill>
                <a:highlight>
                  <a:srgbClr val="FFFF00"/>
                </a:highlight>
              </a:rPr>
              <a:t>kỹ</a:t>
            </a:r>
            <a:r>
              <a:rPr lang="en-US">
                <a:solidFill>
                  <a:schemeClr val="tx1"/>
                </a:solidFill>
                <a:highlight>
                  <a:srgbClr val="FFFF00"/>
                </a:highlight>
              </a:rPr>
              <a:t> </a:t>
            </a:r>
            <a:r>
              <a:rPr lang="en-US" err="1">
                <a:solidFill>
                  <a:schemeClr val="tx1"/>
                </a:solidFill>
                <a:highlight>
                  <a:srgbClr val="FFFF00"/>
                </a:highlight>
              </a:rPr>
              <a:t>thuật</a:t>
            </a:r>
            <a:r>
              <a:rPr lang="en-US">
                <a:solidFill>
                  <a:schemeClr val="tx1"/>
                </a:solidFill>
                <a:highlight>
                  <a:srgbClr val="FFFF00"/>
                </a:highlight>
              </a:rPr>
              <a:t> branch and bound</a:t>
            </a:r>
            <a:r>
              <a:rPr lang="vi-VN"/>
              <a:t>. Nó là một kỹ thuật tối ưu hóa cho thuật toán minimax.</a:t>
            </a:r>
            <a:endParaRPr lang="en-US"/>
          </a:p>
          <a:p>
            <a:pPr algn="just"/>
            <a:r>
              <a:rPr lang="vi-VN">
                <a:solidFill>
                  <a:srgbClr val="FF0000"/>
                </a:solidFill>
              </a:rPr>
              <a:t>Như chúng ta đã thấy trong thuật toán tìm kiếm minimax rằng số lượng trạng thái trò chơi mà nó phải kiểm tra là cấp số nhân theo chiều sâu của cây</a:t>
            </a:r>
            <a:r>
              <a:rPr lang="en-US">
                <a:solidFill>
                  <a:srgbClr val="FF0000"/>
                </a:solidFill>
              </a:rPr>
              <a:t>.</a:t>
            </a:r>
          </a:p>
          <a:p>
            <a:pPr algn="just"/>
            <a:endParaRPr lang="en-US"/>
          </a:p>
        </p:txBody>
      </p:sp>
    </p:spTree>
    <p:extLst>
      <p:ext uri="{BB962C8B-B14F-4D97-AF65-F5344CB8AC3E}">
        <p14:creationId xmlns:p14="http://schemas.microsoft.com/office/powerpoint/2010/main" val="219958579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3D4F1-1A45-1A0E-2076-09BD3DC059A8}"/>
              </a:ext>
            </a:extLst>
          </p:cNvPr>
          <p:cNvSpPr>
            <a:spLocks noGrp="1"/>
          </p:cNvSpPr>
          <p:nvPr>
            <p:ph type="title"/>
          </p:nvPr>
        </p:nvSpPr>
        <p:spPr/>
        <p:txBody>
          <a:bodyPr/>
          <a:lstStyle/>
          <a:p>
            <a:r>
              <a:rPr lang="en-US">
                <a:solidFill>
                  <a:srgbClr val="FF0000"/>
                </a:solidFill>
              </a:rPr>
              <a:t>Alpha-Beta Pruning</a:t>
            </a:r>
            <a:endParaRPr lang="en-US"/>
          </a:p>
        </p:txBody>
      </p:sp>
      <p:sp>
        <p:nvSpPr>
          <p:cNvPr id="5" name="Content Placeholder 4">
            <a:extLst>
              <a:ext uri="{FF2B5EF4-FFF2-40B4-BE49-F238E27FC236}">
                <a16:creationId xmlns:a16="http://schemas.microsoft.com/office/drawing/2014/main" id="{9786DDFC-E82C-BF5F-C839-FC840CE993C1}"/>
              </a:ext>
            </a:extLst>
          </p:cNvPr>
          <p:cNvSpPr>
            <a:spLocks noGrp="1"/>
          </p:cNvSpPr>
          <p:nvPr>
            <p:ph idx="1"/>
          </p:nvPr>
        </p:nvSpPr>
        <p:spPr/>
        <p:txBody>
          <a:bodyPr/>
          <a:lstStyle/>
          <a:p>
            <a:pPr algn="just"/>
            <a:r>
              <a:rPr lang="en-US"/>
              <a:t>Do </a:t>
            </a:r>
            <a:r>
              <a:rPr lang="en-US" err="1"/>
              <a:t>đó</a:t>
            </a:r>
            <a:r>
              <a:rPr lang="en-US"/>
              <a:t>, </a:t>
            </a:r>
            <a:r>
              <a:rPr lang="vi-VN"/>
              <a:t>Alpha-Beta Pruning có thể được áp dụng ở bất kỳ độ sâu nào của cây, và đôi khi nó không chỉ cắt tỉa lá cây mà còn cắt tỉa toàn bộ cây phụ.</a:t>
            </a:r>
            <a:endParaRPr lang="en-US"/>
          </a:p>
        </p:txBody>
      </p:sp>
    </p:spTree>
    <p:extLst>
      <p:ext uri="{BB962C8B-B14F-4D97-AF65-F5344CB8AC3E}">
        <p14:creationId xmlns:p14="http://schemas.microsoft.com/office/powerpoint/2010/main" val="30466960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LC Branch and Bound</a:t>
            </a:r>
          </a:p>
        </p:txBody>
      </p:sp>
      <p:cxnSp>
        <p:nvCxnSpPr>
          <p:cNvPr id="4" name="Straight Connector 3">
            <a:extLst>
              <a:ext uri="{FF2B5EF4-FFF2-40B4-BE49-F238E27FC236}">
                <a16:creationId xmlns:a16="http://schemas.microsoft.com/office/drawing/2014/main" id="{6FCD2723-71BF-FF75-25BD-08107C20DDF8}"/>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A1D3A68-1A5D-3B13-E500-6E5BA4920BA0}"/>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05CE8B-D9C5-7385-2357-E581FB51FAF8}"/>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7503AE7-5333-42B6-2D64-D4BA99F6A0FE}"/>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BF894C4-6AAE-2C3D-4E7E-14CAE90EAE91}"/>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FDFE504A-EF05-A51F-E563-6A2E6A875C76}"/>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0F3B9876-E103-F847-158C-1A6878E3E755}"/>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2DA6901D-768A-D46E-A1E4-5795183F889B}"/>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7BE7AAC-A0FD-2D93-B6CE-4B2A61DEEEEB}"/>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5601FAB4-6CA2-345E-96AA-33C7284DC210}"/>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F96A927-3361-758E-7374-E82082E55371}"/>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1C1B955F-8F5A-140C-4F90-4BDE06C96629}"/>
              </a:ext>
            </a:extLst>
          </p:cNvPr>
          <p:cNvSpPr/>
          <p:nvPr/>
        </p:nvSpPr>
        <p:spPr>
          <a:xfrm>
            <a:off x="3841626" y="357551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D36E3610-6ED8-01C2-F204-71A70650F8ED}"/>
              </a:ext>
            </a:extLst>
          </p:cNvPr>
          <p:cNvSpPr txBox="1"/>
          <p:nvPr/>
        </p:nvSpPr>
        <p:spPr>
          <a:xfrm>
            <a:off x="3917793" y="3631483"/>
            <a:ext cx="312906" cy="369332"/>
          </a:xfrm>
          <a:prstGeom prst="rect">
            <a:avLst/>
          </a:prstGeom>
          <a:noFill/>
        </p:spPr>
        <p:txBody>
          <a:bodyPr wrap="none" rtlCol="0">
            <a:spAutoFit/>
          </a:bodyPr>
          <a:lstStyle/>
          <a:p>
            <a:r>
              <a:rPr lang="en-US"/>
              <a:t>5</a:t>
            </a:r>
            <a:endParaRPr lang="en-SG"/>
          </a:p>
        </p:txBody>
      </p:sp>
      <p:sp>
        <p:nvSpPr>
          <p:cNvPr id="17" name="Oval 16">
            <a:extLst>
              <a:ext uri="{FF2B5EF4-FFF2-40B4-BE49-F238E27FC236}">
                <a16:creationId xmlns:a16="http://schemas.microsoft.com/office/drawing/2014/main" id="{D7348FED-A26E-BCEB-3DE0-E1ED77C4044C}"/>
              </a:ext>
            </a:extLst>
          </p:cNvPr>
          <p:cNvSpPr/>
          <p:nvPr/>
        </p:nvSpPr>
        <p:spPr>
          <a:xfrm>
            <a:off x="5605112" y="357551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2A94F239-9247-F4CC-32B9-9C30272A4DBE}"/>
              </a:ext>
            </a:extLst>
          </p:cNvPr>
          <p:cNvSpPr txBox="1"/>
          <p:nvPr/>
        </p:nvSpPr>
        <p:spPr>
          <a:xfrm>
            <a:off x="5681279" y="3631483"/>
            <a:ext cx="312906" cy="369332"/>
          </a:xfrm>
          <a:prstGeom prst="rect">
            <a:avLst/>
          </a:prstGeom>
          <a:noFill/>
        </p:spPr>
        <p:txBody>
          <a:bodyPr wrap="none" rtlCol="0">
            <a:spAutoFit/>
          </a:bodyPr>
          <a:lstStyle/>
          <a:p>
            <a:r>
              <a:rPr lang="en-US"/>
              <a:t>6</a:t>
            </a:r>
            <a:endParaRPr lang="en-SG"/>
          </a:p>
        </p:txBody>
      </p:sp>
      <p:cxnSp>
        <p:nvCxnSpPr>
          <p:cNvPr id="19" name="Straight Connector 18">
            <a:extLst>
              <a:ext uri="{FF2B5EF4-FFF2-40B4-BE49-F238E27FC236}">
                <a16:creationId xmlns:a16="http://schemas.microsoft.com/office/drawing/2014/main" id="{8CBB75CD-0F3A-02B1-F5B6-F1BF43925A79}"/>
              </a:ext>
            </a:extLst>
          </p:cNvPr>
          <p:cNvCxnSpPr>
            <a:cxnSpLocks/>
            <a:stCxn id="11" idx="4"/>
            <a:endCxn id="15" idx="0"/>
          </p:cNvCxnSpPr>
          <p:nvPr/>
        </p:nvCxnSpPr>
        <p:spPr>
          <a:xfrm flipH="1">
            <a:off x="4087070" y="3091104"/>
            <a:ext cx="933398" cy="48441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BB168D-54E0-4253-816E-3E59FB8B4DF5}"/>
              </a:ext>
            </a:extLst>
          </p:cNvPr>
          <p:cNvCxnSpPr>
            <a:cxnSpLocks/>
            <a:stCxn id="11" idx="4"/>
            <a:endCxn id="17" idx="0"/>
          </p:cNvCxnSpPr>
          <p:nvPr/>
        </p:nvCxnSpPr>
        <p:spPr>
          <a:xfrm>
            <a:off x="5020468" y="3091104"/>
            <a:ext cx="830088" cy="48441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C08B93B-D2BC-DF83-506C-56DD83F2A710}"/>
              </a:ext>
            </a:extLst>
          </p:cNvPr>
          <p:cNvSpPr/>
          <p:nvPr/>
        </p:nvSpPr>
        <p:spPr>
          <a:xfrm>
            <a:off x="10193754" y="3071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A69E0497-C74B-63E2-7EA8-407E8ABEBE86}"/>
              </a:ext>
            </a:extLst>
          </p:cNvPr>
          <p:cNvSpPr txBox="1"/>
          <p:nvPr/>
        </p:nvSpPr>
        <p:spPr>
          <a:xfrm>
            <a:off x="10269921" y="3127393"/>
            <a:ext cx="312906" cy="369332"/>
          </a:xfrm>
          <a:prstGeom prst="rect">
            <a:avLst/>
          </a:prstGeom>
          <a:noFill/>
        </p:spPr>
        <p:txBody>
          <a:bodyPr wrap="none" rtlCol="0">
            <a:spAutoFit/>
          </a:bodyPr>
          <a:lstStyle/>
          <a:p>
            <a:r>
              <a:rPr lang="en-US"/>
              <a:t>5</a:t>
            </a:r>
            <a:endParaRPr lang="en-SG"/>
          </a:p>
        </p:txBody>
      </p:sp>
      <p:sp>
        <p:nvSpPr>
          <p:cNvPr id="23" name="Oval 22">
            <a:extLst>
              <a:ext uri="{FF2B5EF4-FFF2-40B4-BE49-F238E27FC236}">
                <a16:creationId xmlns:a16="http://schemas.microsoft.com/office/drawing/2014/main" id="{8E861A20-7D5E-0A12-334C-F57616CA9FA2}"/>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F9E546E7-2DFF-DE5A-51B7-EDE4A8D355B9}"/>
              </a:ext>
            </a:extLst>
          </p:cNvPr>
          <p:cNvSpPr txBox="1"/>
          <p:nvPr/>
        </p:nvSpPr>
        <p:spPr>
          <a:xfrm>
            <a:off x="10269921" y="3687449"/>
            <a:ext cx="312906" cy="369332"/>
          </a:xfrm>
          <a:prstGeom prst="rect">
            <a:avLst/>
          </a:prstGeom>
          <a:noFill/>
        </p:spPr>
        <p:txBody>
          <a:bodyPr wrap="none" rtlCol="0">
            <a:spAutoFit/>
          </a:bodyPr>
          <a:lstStyle/>
          <a:p>
            <a:r>
              <a:rPr lang="en-US"/>
              <a:t>2</a:t>
            </a:r>
            <a:endParaRPr lang="en-SG"/>
          </a:p>
        </p:txBody>
      </p:sp>
      <p:sp>
        <p:nvSpPr>
          <p:cNvPr id="25" name="Oval 24">
            <a:extLst>
              <a:ext uri="{FF2B5EF4-FFF2-40B4-BE49-F238E27FC236}">
                <a16:creationId xmlns:a16="http://schemas.microsoft.com/office/drawing/2014/main" id="{60B188AA-CE45-1498-1B03-8A32B15945EB}"/>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95B1924A-8242-4AFC-83CE-5849E0DAE2BC}"/>
              </a:ext>
            </a:extLst>
          </p:cNvPr>
          <p:cNvSpPr txBox="1"/>
          <p:nvPr/>
        </p:nvSpPr>
        <p:spPr>
          <a:xfrm>
            <a:off x="10269921" y="4247505"/>
            <a:ext cx="312906" cy="369332"/>
          </a:xfrm>
          <a:prstGeom prst="rect">
            <a:avLst/>
          </a:prstGeom>
          <a:noFill/>
        </p:spPr>
        <p:txBody>
          <a:bodyPr wrap="none" rtlCol="0">
            <a:spAutoFit/>
          </a:bodyPr>
          <a:lstStyle/>
          <a:p>
            <a:r>
              <a:rPr lang="en-US"/>
              <a:t>4</a:t>
            </a:r>
            <a:endParaRPr lang="en-SG"/>
          </a:p>
        </p:txBody>
      </p:sp>
      <p:sp>
        <p:nvSpPr>
          <p:cNvPr id="27" name="Oval 26">
            <a:extLst>
              <a:ext uri="{FF2B5EF4-FFF2-40B4-BE49-F238E27FC236}">
                <a16:creationId xmlns:a16="http://schemas.microsoft.com/office/drawing/2014/main" id="{7E460FA3-6D38-8C77-6AC6-3554BBF56341}"/>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5B4D9951-8670-36AE-F4B6-6F653F5E8E59}"/>
              </a:ext>
            </a:extLst>
          </p:cNvPr>
          <p:cNvSpPr txBox="1"/>
          <p:nvPr/>
        </p:nvSpPr>
        <p:spPr>
          <a:xfrm>
            <a:off x="10269921" y="4803656"/>
            <a:ext cx="312906" cy="369332"/>
          </a:xfrm>
          <a:prstGeom prst="rect">
            <a:avLst/>
          </a:prstGeom>
          <a:noFill/>
        </p:spPr>
        <p:txBody>
          <a:bodyPr wrap="none" rtlCol="0">
            <a:spAutoFit/>
          </a:bodyPr>
          <a:lstStyle/>
          <a:p>
            <a:r>
              <a:rPr lang="en-US"/>
              <a:t>6</a:t>
            </a:r>
            <a:endParaRPr lang="en-SG"/>
          </a:p>
        </p:txBody>
      </p:sp>
      <p:cxnSp>
        <p:nvCxnSpPr>
          <p:cNvPr id="29" name="Straight Connector 28">
            <a:extLst>
              <a:ext uri="{FF2B5EF4-FFF2-40B4-BE49-F238E27FC236}">
                <a16:creationId xmlns:a16="http://schemas.microsoft.com/office/drawing/2014/main" id="{54BD8B46-624B-4DCB-3155-4E74F7AB1E15}"/>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4993B4D-4154-BB32-13F5-50AD044955B8}"/>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691987-EBC8-A9CE-1DA8-76DB6061FEA4}"/>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D7DA2D6-C2FC-6BC8-BC31-657DFE8DBDE6}"/>
                  </a:ext>
                </a:extLst>
              </p:cNvPr>
              <p:cNvSpPr txBox="1"/>
              <p:nvPr/>
            </p:nvSpPr>
            <p:spPr>
              <a:xfrm>
                <a:off x="5164097" y="1470246"/>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30</m:t>
                      </m:r>
                    </m:oMath>
                  </m:oMathPara>
                </a14:m>
                <a:endParaRPr lang="en-US" sz="2000" b="0"/>
              </a:p>
            </p:txBody>
          </p:sp>
        </mc:Choice>
        <mc:Fallback>
          <p:sp>
            <p:nvSpPr>
              <p:cNvPr id="33" name="TextBox 32">
                <a:extLst>
                  <a:ext uri="{FF2B5EF4-FFF2-40B4-BE49-F238E27FC236}">
                    <a16:creationId xmlns:a16="http://schemas.microsoft.com/office/drawing/2014/main" id="{BD7DA2D6-C2FC-6BC8-BC31-657DFE8DBDE6}"/>
                  </a:ext>
                </a:extLst>
              </p:cNvPr>
              <p:cNvSpPr txBox="1">
                <a:spLocks noRot="1" noChangeAspect="1" noMove="1" noResize="1" noEditPoints="1" noAdjustHandles="1" noChangeArrowheads="1" noChangeShapeType="1" noTextEdit="1"/>
              </p:cNvSpPr>
              <p:nvPr/>
            </p:nvSpPr>
            <p:spPr>
              <a:xfrm>
                <a:off x="5164097" y="1470246"/>
                <a:ext cx="1095043"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E7FDDA2D-ED76-BAD2-70D9-15E1BFD22C3D}"/>
                  </a:ext>
                </a:extLst>
              </p:cNvPr>
              <p:cNvSpPr txBox="1"/>
              <p:nvPr/>
            </p:nvSpPr>
            <p:spPr>
              <a:xfrm>
                <a:off x="1766871"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25</m:t>
                      </m:r>
                    </m:oMath>
                  </m:oMathPara>
                </a14:m>
                <a:endParaRPr lang="en-US" sz="2000" b="0"/>
              </a:p>
            </p:txBody>
          </p:sp>
        </mc:Choice>
        <mc:Fallback>
          <p:sp>
            <p:nvSpPr>
              <p:cNvPr id="34" name="TextBox 33">
                <a:extLst>
                  <a:ext uri="{FF2B5EF4-FFF2-40B4-BE49-F238E27FC236}">
                    <a16:creationId xmlns:a16="http://schemas.microsoft.com/office/drawing/2014/main" id="{E7FDDA2D-ED76-BAD2-70D9-15E1BFD22C3D}"/>
                  </a:ext>
                </a:extLst>
              </p:cNvPr>
              <p:cNvSpPr txBox="1">
                <a:spLocks noRot="1" noChangeAspect="1" noMove="1" noResize="1" noEditPoints="1" noAdjustHandles="1" noChangeArrowheads="1" noChangeShapeType="1" noTextEdit="1"/>
              </p:cNvSpPr>
              <p:nvPr/>
            </p:nvSpPr>
            <p:spPr>
              <a:xfrm>
                <a:off x="1766871" y="2516767"/>
                <a:ext cx="1095043"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8FB4E01-2904-9363-2C95-542C12A5DC4A}"/>
                  </a:ext>
                </a:extLst>
              </p:cNvPr>
              <p:cNvSpPr txBox="1"/>
              <p:nvPr/>
            </p:nvSpPr>
            <p:spPr>
              <a:xfrm>
                <a:off x="3720044"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12</m:t>
                      </m:r>
                    </m:oMath>
                  </m:oMathPara>
                </a14:m>
                <a:endParaRPr lang="en-US" sz="2000" b="0"/>
              </a:p>
            </p:txBody>
          </p:sp>
        </mc:Choice>
        <mc:Fallback>
          <p:sp>
            <p:nvSpPr>
              <p:cNvPr id="35" name="TextBox 34">
                <a:extLst>
                  <a:ext uri="{FF2B5EF4-FFF2-40B4-BE49-F238E27FC236}">
                    <a16:creationId xmlns:a16="http://schemas.microsoft.com/office/drawing/2014/main" id="{08FB4E01-2904-9363-2C95-542C12A5DC4A}"/>
                  </a:ext>
                </a:extLst>
              </p:cNvPr>
              <p:cNvSpPr txBox="1">
                <a:spLocks noRot="1" noChangeAspect="1" noMove="1" noResize="1" noEditPoints="1" noAdjustHandles="1" noChangeArrowheads="1" noChangeShapeType="1" noTextEdit="1"/>
              </p:cNvSpPr>
              <p:nvPr/>
            </p:nvSpPr>
            <p:spPr>
              <a:xfrm>
                <a:off x="3720044" y="2516767"/>
                <a:ext cx="1095043"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AB2F6E0-BA73-CD61-5D9F-6A938B96BA82}"/>
                  </a:ext>
                </a:extLst>
              </p:cNvPr>
              <p:cNvSpPr txBox="1"/>
              <p:nvPr/>
            </p:nvSpPr>
            <p:spPr>
              <a:xfrm>
                <a:off x="7127504" y="2556740"/>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19</m:t>
                      </m:r>
                    </m:oMath>
                  </m:oMathPara>
                </a14:m>
                <a:endParaRPr lang="en-US" sz="2000" b="0"/>
              </a:p>
            </p:txBody>
          </p:sp>
        </mc:Choice>
        <mc:Fallback>
          <p:sp>
            <p:nvSpPr>
              <p:cNvPr id="36" name="TextBox 35">
                <a:extLst>
                  <a:ext uri="{FF2B5EF4-FFF2-40B4-BE49-F238E27FC236}">
                    <a16:creationId xmlns:a16="http://schemas.microsoft.com/office/drawing/2014/main" id="{7AB2F6E0-BA73-CD61-5D9F-6A938B96BA82}"/>
                  </a:ext>
                </a:extLst>
              </p:cNvPr>
              <p:cNvSpPr txBox="1">
                <a:spLocks noRot="1" noChangeAspect="1" noMove="1" noResize="1" noEditPoints="1" noAdjustHandles="1" noChangeArrowheads="1" noChangeShapeType="1" noTextEdit="1"/>
              </p:cNvSpPr>
              <p:nvPr/>
            </p:nvSpPr>
            <p:spPr>
              <a:xfrm>
                <a:off x="7127504" y="2556740"/>
                <a:ext cx="1095043"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210D7A2-DF0D-FAF1-B288-632E931C4F57}"/>
                  </a:ext>
                </a:extLst>
              </p:cNvPr>
              <p:cNvSpPr txBox="1"/>
              <p:nvPr/>
            </p:nvSpPr>
            <p:spPr>
              <a:xfrm>
                <a:off x="2525300" y="3565864"/>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28</m:t>
                      </m:r>
                    </m:oMath>
                  </m:oMathPara>
                </a14:m>
                <a:endParaRPr lang="en-US" sz="2000" b="0"/>
              </a:p>
            </p:txBody>
          </p:sp>
        </mc:Choice>
        <mc:Fallback>
          <p:sp>
            <p:nvSpPr>
              <p:cNvPr id="37" name="TextBox 36">
                <a:extLst>
                  <a:ext uri="{FF2B5EF4-FFF2-40B4-BE49-F238E27FC236}">
                    <a16:creationId xmlns:a16="http://schemas.microsoft.com/office/drawing/2014/main" id="{8210D7A2-DF0D-FAF1-B288-632E931C4F57}"/>
                  </a:ext>
                </a:extLst>
              </p:cNvPr>
              <p:cNvSpPr txBox="1">
                <a:spLocks noRot="1" noChangeAspect="1" noMove="1" noResize="1" noEditPoints="1" noAdjustHandles="1" noChangeArrowheads="1" noChangeShapeType="1" noTextEdit="1"/>
              </p:cNvSpPr>
              <p:nvPr/>
            </p:nvSpPr>
            <p:spPr>
              <a:xfrm>
                <a:off x="2525300" y="3565864"/>
                <a:ext cx="1095043"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11F0A059-3F4E-242C-89CA-541F179F94CF}"/>
                  </a:ext>
                </a:extLst>
              </p:cNvPr>
              <p:cNvSpPr txBox="1"/>
              <p:nvPr/>
            </p:nvSpPr>
            <p:spPr>
              <a:xfrm>
                <a:off x="6227551" y="3565864"/>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10</m:t>
                      </m:r>
                    </m:oMath>
                  </m:oMathPara>
                </a14:m>
                <a:endParaRPr lang="en-US" sz="2000" b="0"/>
              </a:p>
            </p:txBody>
          </p:sp>
        </mc:Choice>
        <mc:Fallback>
          <p:sp>
            <p:nvSpPr>
              <p:cNvPr id="38" name="TextBox 37">
                <a:extLst>
                  <a:ext uri="{FF2B5EF4-FFF2-40B4-BE49-F238E27FC236}">
                    <a16:creationId xmlns:a16="http://schemas.microsoft.com/office/drawing/2014/main" id="{11F0A059-3F4E-242C-89CA-541F179F94CF}"/>
                  </a:ext>
                </a:extLst>
              </p:cNvPr>
              <p:cNvSpPr txBox="1">
                <a:spLocks noRot="1" noChangeAspect="1" noMove="1" noResize="1" noEditPoints="1" noAdjustHandles="1" noChangeArrowheads="1" noChangeShapeType="1" noTextEdit="1"/>
              </p:cNvSpPr>
              <p:nvPr/>
            </p:nvSpPr>
            <p:spPr>
              <a:xfrm>
                <a:off x="6227551" y="3565864"/>
                <a:ext cx="1095043"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672029"/>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D6BF-192B-F134-3146-F97E7DB1E55E}"/>
              </a:ext>
            </a:extLst>
          </p:cNvPr>
          <p:cNvSpPr>
            <a:spLocks noGrp="1"/>
          </p:cNvSpPr>
          <p:nvPr>
            <p:ph type="title"/>
          </p:nvPr>
        </p:nvSpPr>
        <p:spPr/>
        <p:txBody>
          <a:bodyPr/>
          <a:lstStyle/>
          <a:p>
            <a:r>
              <a:rPr lang="en-US">
                <a:solidFill>
                  <a:srgbClr val="FF0000"/>
                </a:solidFill>
              </a:rPr>
              <a:t>Alpha-Beta Pruning</a:t>
            </a:r>
            <a:endParaRPr lang="en-US"/>
          </a:p>
        </p:txBody>
      </p:sp>
      <p:sp>
        <p:nvSpPr>
          <p:cNvPr id="3" name="Content Placeholder 2">
            <a:extLst>
              <a:ext uri="{FF2B5EF4-FFF2-40B4-BE49-F238E27FC236}">
                <a16:creationId xmlns:a16="http://schemas.microsoft.com/office/drawing/2014/main" id="{4C5E807C-5274-12F3-88BD-77E27BF2422B}"/>
              </a:ext>
            </a:extLst>
          </p:cNvPr>
          <p:cNvSpPr>
            <a:spLocks noGrp="1"/>
          </p:cNvSpPr>
          <p:nvPr>
            <p:ph idx="1"/>
          </p:nvPr>
        </p:nvSpPr>
        <p:spPr/>
        <p:txBody>
          <a:bodyPr/>
          <a:lstStyle/>
          <a:p>
            <a:pPr algn="just"/>
            <a:r>
              <a:rPr lang="en-US" err="1"/>
              <a:t>Tổng</a:t>
            </a:r>
            <a:r>
              <a:rPr lang="en-US"/>
              <a:t> </a:t>
            </a:r>
            <a:r>
              <a:rPr lang="en-US" err="1"/>
              <a:t>quan</a:t>
            </a:r>
            <a:r>
              <a:rPr lang="en-US"/>
              <a:t>:</a:t>
            </a:r>
          </a:p>
          <a:p>
            <a:pPr lvl="1" algn="just"/>
            <a:r>
              <a:rPr lang="en-US" err="1">
                <a:solidFill>
                  <a:srgbClr val="FF0000"/>
                </a:solidFill>
              </a:rPr>
              <a:t>Mục</a:t>
            </a:r>
            <a:r>
              <a:rPr lang="en-US">
                <a:solidFill>
                  <a:srgbClr val="FF0000"/>
                </a:solidFill>
              </a:rPr>
              <a:t> </a:t>
            </a:r>
            <a:r>
              <a:rPr lang="en-US" err="1">
                <a:solidFill>
                  <a:srgbClr val="FF0000"/>
                </a:solidFill>
              </a:rPr>
              <a:t>đích</a:t>
            </a:r>
            <a:r>
              <a:rPr lang="en-US">
                <a:solidFill>
                  <a:srgbClr val="FF0000"/>
                </a:solidFill>
              </a:rPr>
              <a:t> </a:t>
            </a:r>
            <a:r>
              <a:rPr lang="en-US" err="1">
                <a:solidFill>
                  <a:srgbClr val="FF0000"/>
                </a:solidFill>
              </a:rPr>
              <a:t>làm</a:t>
            </a:r>
            <a:r>
              <a:rPr lang="en-US">
                <a:solidFill>
                  <a:srgbClr val="FF0000"/>
                </a:solidFill>
              </a:rPr>
              <a:t> </a:t>
            </a:r>
            <a:r>
              <a:rPr lang="en-US" err="1">
                <a:solidFill>
                  <a:srgbClr val="FF0000"/>
                </a:solidFill>
              </a:rPr>
              <a:t>giảm</a:t>
            </a:r>
            <a:r>
              <a:rPr lang="en-US">
                <a:solidFill>
                  <a:srgbClr val="FF0000"/>
                </a:solidFill>
              </a:rPr>
              <a:t> </a:t>
            </a:r>
            <a:r>
              <a:rPr lang="en-US" err="1">
                <a:solidFill>
                  <a:srgbClr val="FF0000"/>
                </a:solidFill>
              </a:rPr>
              <a:t>số</a:t>
            </a:r>
            <a:r>
              <a:rPr lang="en-US">
                <a:solidFill>
                  <a:srgbClr val="FF0000"/>
                </a:solidFill>
              </a:rPr>
              <a:t> </a:t>
            </a:r>
            <a:r>
              <a:rPr lang="en-US" err="1">
                <a:solidFill>
                  <a:srgbClr val="FF0000"/>
                </a:solidFill>
              </a:rPr>
              <a:t>nhánh</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cây</a:t>
            </a:r>
            <a:r>
              <a:rPr lang="en-US">
                <a:solidFill>
                  <a:srgbClr val="FF0000"/>
                </a:solidFill>
              </a:rPr>
              <a:t> </a:t>
            </a:r>
            <a:r>
              <a:rPr lang="en-US" err="1">
                <a:solidFill>
                  <a:srgbClr val="FF0000"/>
                </a:solidFill>
              </a:rPr>
              <a:t>tìm</a:t>
            </a:r>
            <a:r>
              <a:rPr lang="en-US">
                <a:solidFill>
                  <a:srgbClr val="FF0000"/>
                </a:solidFill>
              </a:rPr>
              <a:t> </a:t>
            </a:r>
            <a:r>
              <a:rPr lang="en-US" err="1">
                <a:solidFill>
                  <a:srgbClr val="FF0000"/>
                </a:solidFill>
              </a:rPr>
              <a:t>kiếm</a:t>
            </a:r>
            <a:r>
              <a:rPr lang="en-US">
                <a:solidFill>
                  <a:srgbClr val="FF0000"/>
                </a:solidFill>
              </a:rPr>
              <a:t>.</a:t>
            </a:r>
          </a:p>
          <a:p>
            <a:pPr lvl="1" algn="just"/>
            <a:r>
              <a:rPr lang="en-US" err="1"/>
              <a:t>Không</a:t>
            </a:r>
            <a:r>
              <a:rPr lang="en-US"/>
              <a:t> </a:t>
            </a:r>
            <a:r>
              <a:rPr lang="en-US" err="1"/>
              <a:t>làm</a:t>
            </a:r>
            <a:r>
              <a:rPr lang="en-US"/>
              <a:t> </a:t>
            </a:r>
            <a:r>
              <a:rPr lang="en-US" err="1"/>
              <a:t>ảnh</a:t>
            </a:r>
            <a:r>
              <a:rPr lang="en-US"/>
              <a:t> </a:t>
            </a:r>
            <a:r>
              <a:rPr lang="en-US" err="1"/>
              <a:t>hưởng</a:t>
            </a:r>
            <a:r>
              <a:rPr lang="en-US"/>
              <a:t> </a:t>
            </a:r>
            <a:r>
              <a:rPr lang="en-US" err="1"/>
              <a:t>đến</a:t>
            </a:r>
            <a:r>
              <a:rPr lang="en-US"/>
              <a:t> </a:t>
            </a:r>
            <a:r>
              <a:rPr lang="en-US" err="1"/>
              <a:t>sự</a:t>
            </a:r>
            <a:r>
              <a:rPr lang="en-US"/>
              <a:t> </a:t>
            </a:r>
            <a:r>
              <a:rPr lang="en-US" err="1"/>
              <a:t>đánh</a:t>
            </a:r>
            <a:r>
              <a:rPr lang="en-US"/>
              <a:t> </a:t>
            </a:r>
            <a:r>
              <a:rPr lang="en-US" err="1"/>
              <a:t>giá</a:t>
            </a:r>
            <a:r>
              <a:rPr lang="en-US"/>
              <a:t> </a:t>
            </a:r>
            <a:r>
              <a:rPr lang="en-US" err="1"/>
              <a:t>của</a:t>
            </a:r>
            <a:r>
              <a:rPr lang="en-US"/>
              <a:t> </a:t>
            </a:r>
            <a:r>
              <a:rPr lang="en-US" err="1"/>
              <a:t>đỉnh</a:t>
            </a:r>
            <a:r>
              <a:rPr lang="en-US"/>
              <a:t> </a:t>
            </a:r>
            <a:r>
              <a:rPr lang="en-US" err="1"/>
              <a:t>đang</a:t>
            </a:r>
            <a:r>
              <a:rPr lang="en-US"/>
              <a:t> </a:t>
            </a:r>
            <a:r>
              <a:rPr lang="en-US" err="1"/>
              <a:t>xét</a:t>
            </a:r>
            <a:r>
              <a:rPr lang="en-US"/>
              <a:t>.</a:t>
            </a:r>
          </a:p>
          <a:p>
            <a:pPr lvl="1" algn="just"/>
            <a:r>
              <a:rPr lang="en-US" err="1">
                <a:solidFill>
                  <a:srgbClr val="FF0000"/>
                </a:solidFill>
              </a:rPr>
              <a:t>Phương</a:t>
            </a:r>
            <a:r>
              <a:rPr lang="en-US">
                <a:solidFill>
                  <a:srgbClr val="FF0000"/>
                </a:solidFill>
              </a:rPr>
              <a:t> </a:t>
            </a:r>
            <a:r>
              <a:rPr lang="en-US" err="1">
                <a:solidFill>
                  <a:srgbClr val="FF0000"/>
                </a:solidFill>
              </a:rPr>
              <a:t>pháp</a:t>
            </a:r>
            <a:r>
              <a:rPr lang="en-US">
                <a:solidFill>
                  <a:srgbClr val="FF0000"/>
                </a:solidFill>
              </a:rPr>
              <a:t> </a:t>
            </a:r>
            <a:r>
              <a:rPr lang="en-US" err="1">
                <a:solidFill>
                  <a:srgbClr val="FF0000"/>
                </a:solidFill>
              </a:rPr>
              <a:t>cắt</a:t>
            </a:r>
            <a:r>
              <a:rPr lang="en-US">
                <a:solidFill>
                  <a:srgbClr val="FF0000"/>
                </a:solidFill>
              </a:rPr>
              <a:t> </a:t>
            </a:r>
            <a:r>
              <a:rPr lang="en-US" err="1">
                <a:solidFill>
                  <a:srgbClr val="FF0000"/>
                </a:solidFill>
              </a:rPr>
              <a:t>tỉa</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phép</a:t>
            </a:r>
            <a:r>
              <a:rPr lang="en-US">
                <a:solidFill>
                  <a:srgbClr val="FF0000"/>
                </a:solidFill>
              </a:rPr>
              <a:t> </a:t>
            </a:r>
            <a:r>
              <a:rPr lang="en-US" err="1">
                <a:solidFill>
                  <a:srgbClr val="FF0000"/>
                </a:solidFill>
              </a:rPr>
              <a:t>cắt</a:t>
            </a:r>
            <a:r>
              <a:rPr lang="en-US">
                <a:solidFill>
                  <a:srgbClr val="FF0000"/>
                </a:solidFill>
              </a:rPr>
              <a:t> </a:t>
            </a:r>
            <a:r>
              <a:rPr lang="en-US" err="1">
                <a:solidFill>
                  <a:srgbClr val="FF0000"/>
                </a:solidFill>
              </a:rPr>
              <a:t>tỉa</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nhánh</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cần</a:t>
            </a:r>
            <a:r>
              <a:rPr lang="en-US">
                <a:solidFill>
                  <a:srgbClr val="FF0000"/>
                </a:solidFill>
              </a:rPr>
              <a:t> </a:t>
            </a:r>
            <a:r>
              <a:rPr lang="en-US" err="1">
                <a:solidFill>
                  <a:srgbClr val="FF0000"/>
                </a:solidFill>
              </a:rPr>
              <a:t>thiết</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sự</a:t>
            </a:r>
            <a:r>
              <a:rPr lang="en-US">
                <a:solidFill>
                  <a:srgbClr val="FF0000"/>
                </a:solidFill>
              </a:rPr>
              <a:t> </a:t>
            </a:r>
            <a:r>
              <a:rPr lang="en-US" err="1">
                <a:solidFill>
                  <a:srgbClr val="FF0000"/>
                </a:solidFill>
              </a:rPr>
              <a:t>đánh</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đỉnh</a:t>
            </a:r>
            <a:r>
              <a:rPr lang="en-US">
                <a:solidFill>
                  <a:srgbClr val="FF0000"/>
                </a:solidFill>
              </a:rPr>
              <a:t> </a:t>
            </a:r>
            <a:r>
              <a:rPr lang="en-US" err="1">
                <a:solidFill>
                  <a:srgbClr val="FF0000"/>
                </a:solidFill>
              </a:rPr>
              <a:t>đang</a:t>
            </a:r>
            <a:r>
              <a:rPr lang="en-US">
                <a:solidFill>
                  <a:srgbClr val="FF0000"/>
                </a:solidFill>
              </a:rPr>
              <a:t> </a:t>
            </a:r>
            <a:r>
              <a:rPr lang="en-US" err="1">
                <a:solidFill>
                  <a:srgbClr val="FF0000"/>
                </a:solidFill>
              </a:rPr>
              <a:t>xét</a:t>
            </a:r>
            <a:r>
              <a:rPr lang="en-US">
                <a:solidFill>
                  <a:srgbClr val="FF0000"/>
                </a:solidFill>
              </a:rPr>
              <a:t>.</a:t>
            </a:r>
          </a:p>
        </p:txBody>
      </p:sp>
    </p:spTree>
    <p:extLst>
      <p:ext uri="{BB962C8B-B14F-4D97-AF65-F5344CB8AC3E}">
        <p14:creationId xmlns:p14="http://schemas.microsoft.com/office/powerpoint/2010/main" val="34888120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cxnSp>
        <p:nvCxnSpPr>
          <p:cNvPr id="57" name="Straight Connector 56">
            <a:extLst>
              <a:ext uri="{FF2B5EF4-FFF2-40B4-BE49-F238E27FC236}">
                <a16:creationId xmlns:a16="http://schemas.microsoft.com/office/drawing/2014/main" id="{5A28C4BD-86FB-F5CB-B980-F767A84567CB}"/>
              </a:ext>
            </a:extLst>
          </p:cNvPr>
          <p:cNvCxnSpPr>
            <a:cxnSpLocks/>
            <a:stCxn id="4" idx="2"/>
            <a:endCxn id="6" idx="0"/>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33E976-27BC-91FA-6762-7A261E149DFC}"/>
              </a:ext>
            </a:extLst>
          </p:cNvPr>
          <p:cNvCxnSpPr>
            <a:cxnSpLocks/>
            <a:stCxn id="4" idx="4"/>
            <a:endCxn id="8" idx="0"/>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BD84430-9CC1-7565-58BE-8D644DEAED8B}"/>
              </a:ext>
            </a:extLst>
          </p:cNvPr>
          <p:cNvCxnSpPr>
            <a:cxnSpLocks/>
            <a:stCxn id="4" idx="6"/>
            <a:endCxn id="10" idx="1"/>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329462-A6B5-9DCD-8156-56798CD715DB}"/>
              </a:ext>
            </a:extLst>
          </p:cNvPr>
          <p:cNvCxnSpPr>
            <a:cxnSpLocks/>
            <a:stCxn id="6" idx="4"/>
            <a:endCxn id="12" idx="0"/>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1F90439-B081-C0AC-ED36-7FBC23451217}"/>
              </a:ext>
            </a:extLst>
          </p:cNvPr>
          <p:cNvCxnSpPr>
            <a:cxnSpLocks/>
            <a:stCxn id="6" idx="4"/>
            <a:endCxn id="14" idx="0"/>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2ED151-2DD6-0B97-CC41-E478DAA35126}"/>
              </a:ext>
            </a:extLst>
          </p:cNvPr>
          <p:cNvCxnSpPr>
            <a:cxnSpLocks/>
            <a:stCxn id="8" idx="4"/>
            <a:endCxn id="16" idx="0"/>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5DE0ABA-F4AD-3153-68DD-F6D66246C08D}"/>
              </a:ext>
            </a:extLst>
          </p:cNvPr>
          <p:cNvCxnSpPr>
            <a:cxnSpLocks/>
            <a:stCxn id="8" idx="4"/>
            <a:endCxn id="18" idx="0"/>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E6772DA-4BD2-3492-3E59-371B17986E72}"/>
              </a:ext>
            </a:extLst>
          </p:cNvPr>
          <p:cNvCxnSpPr>
            <a:cxnSpLocks/>
            <a:endCxn id="20" idx="0"/>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5E07645-8820-1EFA-B3DD-31C6676B7581}"/>
              </a:ext>
            </a:extLst>
          </p:cNvPr>
          <p:cNvCxnSpPr>
            <a:cxnSpLocks/>
            <a:stCxn id="10" idx="4"/>
            <a:endCxn id="22" idx="0"/>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F5DDE30-748A-7EF2-960C-442F1B1974F5}"/>
              </a:ext>
            </a:extLst>
          </p:cNvPr>
          <p:cNvCxnSpPr>
            <a:cxnSpLocks/>
            <a:stCxn id="10" idx="4"/>
            <a:endCxn id="24" idx="0"/>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1C128B7-24A2-9822-0BB8-443DC3C41270}"/>
              </a:ext>
            </a:extLst>
          </p:cNvPr>
          <p:cNvCxnSpPr>
            <a:cxnSpLocks/>
            <a:stCxn id="12" idx="4"/>
            <a:endCxn id="29" idx="0"/>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CFBC5C5-A0D3-0E84-2C38-494A73F933B1}"/>
              </a:ext>
            </a:extLst>
          </p:cNvPr>
          <p:cNvCxnSpPr>
            <a:cxnSpLocks/>
            <a:stCxn id="12" idx="4"/>
            <a:endCxn id="31" idx="0"/>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A15822-D844-3BEC-0ECC-DA8E41D41C6A}"/>
              </a:ext>
            </a:extLst>
          </p:cNvPr>
          <p:cNvCxnSpPr>
            <a:cxnSpLocks/>
            <a:stCxn id="14" idx="4"/>
            <a:endCxn id="33" idx="0"/>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F61E5A4-9981-AF31-F51E-2E0500FD41B5}"/>
              </a:ext>
            </a:extLst>
          </p:cNvPr>
          <p:cNvCxnSpPr>
            <a:cxnSpLocks/>
            <a:stCxn id="14" idx="4"/>
            <a:endCxn id="35" idx="0"/>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3F604E-EA0C-AFFA-FA1C-6BE7FD856A3D}"/>
              </a:ext>
            </a:extLst>
          </p:cNvPr>
          <p:cNvCxnSpPr>
            <a:cxnSpLocks/>
            <a:stCxn id="16" idx="4"/>
            <a:endCxn id="37" idx="0"/>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49E5156-5DD7-49C8-59C6-8347417B5D0A}"/>
              </a:ext>
            </a:extLst>
          </p:cNvPr>
          <p:cNvCxnSpPr>
            <a:cxnSpLocks/>
            <a:stCxn id="16" idx="4"/>
            <a:endCxn id="39" idx="0"/>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CC75DE-BC94-0093-7709-548E40D5F4E7}"/>
              </a:ext>
            </a:extLst>
          </p:cNvPr>
          <p:cNvCxnSpPr>
            <a:cxnSpLocks/>
            <a:stCxn id="18" idx="4"/>
            <a:endCxn id="41" idx="0"/>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B7D1CE8-0E4B-5CFA-CB11-2AC74CB30187}"/>
              </a:ext>
            </a:extLst>
          </p:cNvPr>
          <p:cNvCxnSpPr>
            <a:cxnSpLocks/>
            <a:endCxn id="43" idx="0"/>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65ABEFC-98AD-6C7D-761F-57709F705241}"/>
              </a:ext>
            </a:extLst>
          </p:cNvPr>
          <p:cNvCxnSpPr>
            <a:cxnSpLocks/>
            <a:stCxn id="20" idx="4"/>
            <a:endCxn id="45" idx="0"/>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56103E-C5D0-6D0E-51FC-B548B1A57EAD}"/>
              </a:ext>
            </a:extLst>
          </p:cNvPr>
          <p:cNvCxnSpPr>
            <a:cxnSpLocks/>
            <a:stCxn id="20" idx="4"/>
            <a:endCxn id="47" idx="0"/>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5764E64-8AD4-EC96-8279-DB8B180D2555}"/>
              </a:ext>
            </a:extLst>
          </p:cNvPr>
          <p:cNvCxnSpPr>
            <a:cxnSpLocks/>
            <a:stCxn id="22" idx="4"/>
            <a:endCxn id="49" idx="0"/>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B211D4C-965F-6F53-C6D9-950E74188F8E}"/>
              </a:ext>
            </a:extLst>
          </p:cNvPr>
          <p:cNvCxnSpPr>
            <a:cxnSpLocks/>
            <a:stCxn id="24" idx="4"/>
            <a:endCxn id="53" idx="1"/>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0664511-E919-441A-F6EB-0EE1E5EAD41A}"/>
              </a:ext>
            </a:extLst>
          </p:cNvPr>
          <p:cNvCxnSpPr>
            <a:cxnSpLocks/>
            <a:stCxn id="55" idx="0"/>
            <a:endCxn id="24" idx="4"/>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cxnSp>
        <p:nvCxnSpPr>
          <p:cNvPr id="141" name="Straight Connector 140">
            <a:extLst>
              <a:ext uri="{FF2B5EF4-FFF2-40B4-BE49-F238E27FC236}">
                <a16:creationId xmlns:a16="http://schemas.microsoft.com/office/drawing/2014/main" id="{550A5DEC-529D-0838-7ED0-A3DC8E3BA7F0}"/>
              </a:ext>
            </a:extLst>
          </p:cNvPr>
          <p:cNvCxnSpPr>
            <a:cxnSpLocks/>
            <a:stCxn id="22" idx="4"/>
            <a:endCxn id="52" idx="0"/>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9999D35-1EC6-003B-E871-DAB2445C5625}"/>
              </a:ext>
            </a:extLst>
          </p:cNvPr>
          <p:cNvCxnSpPr>
            <a:cxnSpLocks/>
            <a:stCxn id="22" idx="4"/>
            <a:endCxn id="138" idx="0"/>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sp>
        <p:nvSpPr>
          <p:cNvPr id="101" name="TextBox 100">
            <a:extLst>
              <a:ext uri="{FF2B5EF4-FFF2-40B4-BE49-F238E27FC236}">
                <a16:creationId xmlns:a16="http://schemas.microsoft.com/office/drawing/2014/main" id="{F30698A8-40F7-46C8-8FB9-72AC22408E54}"/>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03" name="TextBox 102">
            <a:extLst>
              <a:ext uri="{FF2B5EF4-FFF2-40B4-BE49-F238E27FC236}">
                <a16:creationId xmlns:a16="http://schemas.microsoft.com/office/drawing/2014/main" id="{26D9C96A-22C1-7CFF-DE9E-36D6EDD4E205}"/>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04" name="TextBox 103">
            <a:extLst>
              <a:ext uri="{FF2B5EF4-FFF2-40B4-BE49-F238E27FC236}">
                <a16:creationId xmlns:a16="http://schemas.microsoft.com/office/drawing/2014/main" id="{58F6A417-B704-87BA-924C-5397FD8CCB9A}"/>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06" name="TextBox 105">
            <a:extLst>
              <a:ext uri="{FF2B5EF4-FFF2-40B4-BE49-F238E27FC236}">
                <a16:creationId xmlns:a16="http://schemas.microsoft.com/office/drawing/2014/main" id="{5B3975B9-DD6E-6012-C930-07C42959FF3C}"/>
              </a:ext>
            </a:extLst>
          </p:cNvPr>
          <p:cNvSpPr txBox="1"/>
          <p:nvPr/>
        </p:nvSpPr>
        <p:spPr>
          <a:xfrm>
            <a:off x="11204080" y="4709489"/>
            <a:ext cx="607859" cy="369332"/>
          </a:xfrm>
          <a:prstGeom prst="rect">
            <a:avLst/>
          </a:prstGeom>
          <a:noFill/>
        </p:spPr>
        <p:txBody>
          <a:bodyPr wrap="none" rtlCol="0">
            <a:spAutoFit/>
          </a:bodyPr>
          <a:lstStyle/>
          <a:p>
            <a:r>
              <a:rPr lang="en-US"/>
              <a:t>MIN</a:t>
            </a:r>
          </a:p>
        </p:txBody>
      </p:sp>
    </p:spTree>
    <p:extLst>
      <p:ext uri="{BB962C8B-B14F-4D97-AF65-F5344CB8AC3E}">
        <p14:creationId xmlns:p14="http://schemas.microsoft.com/office/powerpoint/2010/main" val="132291160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86" name="Multiplication Sign 185">
            <a:extLst>
              <a:ext uri="{FF2B5EF4-FFF2-40B4-BE49-F238E27FC236}">
                <a16:creationId xmlns:a16="http://schemas.microsoft.com/office/drawing/2014/main" id="{E7C06536-46B7-E646-393A-8C7DDCB62B74}"/>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68124957"/>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86" name="Multiplication Sign 185">
            <a:extLst>
              <a:ext uri="{FF2B5EF4-FFF2-40B4-BE49-F238E27FC236}">
                <a16:creationId xmlns:a16="http://schemas.microsoft.com/office/drawing/2014/main" id="{E7C06536-46B7-E646-393A-8C7DDCB62B74}"/>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TextBox 101">
            <a:extLst>
              <a:ext uri="{FF2B5EF4-FFF2-40B4-BE49-F238E27FC236}">
                <a16:creationId xmlns:a16="http://schemas.microsoft.com/office/drawing/2014/main" id="{CD4EBA9F-C581-E206-6D99-DA9E3D91072A}"/>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Tree>
    <p:extLst>
      <p:ext uri="{BB962C8B-B14F-4D97-AF65-F5344CB8AC3E}">
        <p14:creationId xmlns:p14="http://schemas.microsoft.com/office/powerpoint/2010/main" val="77643423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02" name="Multiplication Sign 101">
            <a:extLst>
              <a:ext uri="{FF2B5EF4-FFF2-40B4-BE49-F238E27FC236}">
                <a16:creationId xmlns:a16="http://schemas.microsoft.com/office/drawing/2014/main" id="{B68FEB09-0CE3-9F1B-8DFA-DCD19E1B802F}"/>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Multiplication Sign 103">
            <a:extLst>
              <a:ext uri="{FF2B5EF4-FFF2-40B4-BE49-F238E27FC236}">
                <a16:creationId xmlns:a16="http://schemas.microsoft.com/office/drawing/2014/main" id="{BB3949C2-0BCB-32B2-6C7E-62361F6FF098}"/>
              </a:ext>
            </a:extLst>
          </p:cNvPr>
          <p:cNvSpPr/>
          <p:nvPr/>
        </p:nvSpPr>
        <p:spPr>
          <a:xfrm>
            <a:off x="5900579" y="319919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TextBox 104">
            <a:extLst>
              <a:ext uri="{FF2B5EF4-FFF2-40B4-BE49-F238E27FC236}">
                <a16:creationId xmlns:a16="http://schemas.microsoft.com/office/drawing/2014/main" id="{1366AB70-4776-705E-4141-0F80D467D836}"/>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Tree>
    <p:extLst>
      <p:ext uri="{BB962C8B-B14F-4D97-AF65-F5344CB8AC3E}">
        <p14:creationId xmlns:p14="http://schemas.microsoft.com/office/powerpoint/2010/main" val="1136717647"/>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02" name="Multiplication Sign 101">
            <a:extLst>
              <a:ext uri="{FF2B5EF4-FFF2-40B4-BE49-F238E27FC236}">
                <a16:creationId xmlns:a16="http://schemas.microsoft.com/office/drawing/2014/main" id="{27DB3452-F4DF-DE2A-87E7-662FCA653133}"/>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Multiplication Sign 103">
            <a:extLst>
              <a:ext uri="{FF2B5EF4-FFF2-40B4-BE49-F238E27FC236}">
                <a16:creationId xmlns:a16="http://schemas.microsoft.com/office/drawing/2014/main" id="{E12DF3E5-9B81-0B05-4272-6984A7C22871}"/>
              </a:ext>
            </a:extLst>
          </p:cNvPr>
          <p:cNvSpPr/>
          <p:nvPr/>
        </p:nvSpPr>
        <p:spPr>
          <a:xfrm rot="19157466">
            <a:off x="6398080" y="315928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Multiplication Sign 104">
            <a:extLst>
              <a:ext uri="{FF2B5EF4-FFF2-40B4-BE49-F238E27FC236}">
                <a16:creationId xmlns:a16="http://schemas.microsoft.com/office/drawing/2014/main" id="{7A68C2BD-7DD4-246B-D784-84009151B8D8}"/>
              </a:ext>
            </a:extLst>
          </p:cNvPr>
          <p:cNvSpPr/>
          <p:nvPr/>
        </p:nvSpPr>
        <p:spPr>
          <a:xfrm>
            <a:off x="5900579" y="319919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TextBox 105">
            <a:extLst>
              <a:ext uri="{FF2B5EF4-FFF2-40B4-BE49-F238E27FC236}">
                <a16:creationId xmlns:a16="http://schemas.microsoft.com/office/drawing/2014/main" id="{4434798E-DFFF-F64E-DFE8-8CFD3F00A2E2}"/>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Tree>
    <p:extLst>
      <p:ext uri="{BB962C8B-B14F-4D97-AF65-F5344CB8AC3E}">
        <p14:creationId xmlns:p14="http://schemas.microsoft.com/office/powerpoint/2010/main" val="3352733776"/>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02" name="Multiplication Sign 101">
            <a:extLst>
              <a:ext uri="{FF2B5EF4-FFF2-40B4-BE49-F238E27FC236}">
                <a16:creationId xmlns:a16="http://schemas.microsoft.com/office/drawing/2014/main" id="{27DB3452-F4DF-DE2A-87E7-662FCA653133}"/>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Multiplication Sign 103">
            <a:extLst>
              <a:ext uri="{FF2B5EF4-FFF2-40B4-BE49-F238E27FC236}">
                <a16:creationId xmlns:a16="http://schemas.microsoft.com/office/drawing/2014/main" id="{E12DF3E5-9B81-0B05-4272-6984A7C22871}"/>
              </a:ext>
            </a:extLst>
          </p:cNvPr>
          <p:cNvSpPr/>
          <p:nvPr/>
        </p:nvSpPr>
        <p:spPr>
          <a:xfrm rot="19157466">
            <a:off x="6398080" y="315928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Multiplication Sign 104">
            <a:extLst>
              <a:ext uri="{FF2B5EF4-FFF2-40B4-BE49-F238E27FC236}">
                <a16:creationId xmlns:a16="http://schemas.microsoft.com/office/drawing/2014/main" id="{7A68C2BD-7DD4-246B-D784-84009151B8D8}"/>
              </a:ext>
            </a:extLst>
          </p:cNvPr>
          <p:cNvSpPr/>
          <p:nvPr/>
        </p:nvSpPr>
        <p:spPr>
          <a:xfrm>
            <a:off x="5900579" y="319919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TextBox 105">
            <a:extLst>
              <a:ext uri="{FF2B5EF4-FFF2-40B4-BE49-F238E27FC236}">
                <a16:creationId xmlns:a16="http://schemas.microsoft.com/office/drawing/2014/main" id="{4434798E-DFFF-F64E-DFE8-8CFD3F00A2E2}"/>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
        <p:nvSpPr>
          <p:cNvPr id="107" name="TextBox 106">
            <a:extLst>
              <a:ext uri="{FF2B5EF4-FFF2-40B4-BE49-F238E27FC236}">
                <a16:creationId xmlns:a16="http://schemas.microsoft.com/office/drawing/2014/main" id="{0E6309E3-484E-DA8B-2DBE-44027C8ABA87}"/>
              </a:ext>
            </a:extLst>
          </p:cNvPr>
          <p:cNvSpPr txBox="1"/>
          <p:nvPr/>
        </p:nvSpPr>
        <p:spPr>
          <a:xfrm>
            <a:off x="6789211" y="2723258"/>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beta</a:t>
            </a:r>
          </a:p>
        </p:txBody>
      </p:sp>
    </p:spTree>
    <p:extLst>
      <p:ext uri="{BB962C8B-B14F-4D97-AF65-F5344CB8AC3E}">
        <p14:creationId xmlns:p14="http://schemas.microsoft.com/office/powerpoint/2010/main" val="180239175"/>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02" name="Multiplication Sign 101">
            <a:extLst>
              <a:ext uri="{FF2B5EF4-FFF2-40B4-BE49-F238E27FC236}">
                <a16:creationId xmlns:a16="http://schemas.microsoft.com/office/drawing/2014/main" id="{27DB3452-F4DF-DE2A-87E7-662FCA653133}"/>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Multiplication Sign 103">
            <a:extLst>
              <a:ext uri="{FF2B5EF4-FFF2-40B4-BE49-F238E27FC236}">
                <a16:creationId xmlns:a16="http://schemas.microsoft.com/office/drawing/2014/main" id="{E12DF3E5-9B81-0B05-4272-6984A7C22871}"/>
              </a:ext>
            </a:extLst>
          </p:cNvPr>
          <p:cNvSpPr/>
          <p:nvPr/>
        </p:nvSpPr>
        <p:spPr>
          <a:xfrm rot="19157466">
            <a:off x="6398080" y="315928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Multiplication Sign 104">
            <a:extLst>
              <a:ext uri="{FF2B5EF4-FFF2-40B4-BE49-F238E27FC236}">
                <a16:creationId xmlns:a16="http://schemas.microsoft.com/office/drawing/2014/main" id="{7A68C2BD-7DD4-246B-D784-84009151B8D8}"/>
              </a:ext>
            </a:extLst>
          </p:cNvPr>
          <p:cNvSpPr/>
          <p:nvPr/>
        </p:nvSpPr>
        <p:spPr>
          <a:xfrm>
            <a:off x="5900579" y="319919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TextBox 105">
            <a:extLst>
              <a:ext uri="{FF2B5EF4-FFF2-40B4-BE49-F238E27FC236}">
                <a16:creationId xmlns:a16="http://schemas.microsoft.com/office/drawing/2014/main" id="{4434798E-DFFF-F64E-DFE8-8CFD3F00A2E2}"/>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
        <p:nvSpPr>
          <p:cNvPr id="107" name="TextBox 106">
            <a:extLst>
              <a:ext uri="{FF2B5EF4-FFF2-40B4-BE49-F238E27FC236}">
                <a16:creationId xmlns:a16="http://schemas.microsoft.com/office/drawing/2014/main" id="{0E6309E3-484E-DA8B-2DBE-44027C8ABA87}"/>
              </a:ext>
            </a:extLst>
          </p:cNvPr>
          <p:cNvSpPr txBox="1"/>
          <p:nvPr/>
        </p:nvSpPr>
        <p:spPr>
          <a:xfrm>
            <a:off x="6789211" y="2723258"/>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beta</a:t>
            </a:r>
          </a:p>
        </p:txBody>
      </p:sp>
      <p:sp>
        <p:nvSpPr>
          <p:cNvPr id="108" name="Multiplication Sign 107">
            <a:extLst>
              <a:ext uri="{FF2B5EF4-FFF2-40B4-BE49-F238E27FC236}">
                <a16:creationId xmlns:a16="http://schemas.microsoft.com/office/drawing/2014/main" id="{E79583DC-0A06-5204-2AC0-7522A158994E}"/>
              </a:ext>
            </a:extLst>
          </p:cNvPr>
          <p:cNvSpPr/>
          <p:nvPr/>
        </p:nvSpPr>
        <p:spPr>
          <a:xfrm rot="19157466">
            <a:off x="9706155" y="3154161"/>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7506642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49C8-6CE1-3F95-CD6D-11F3B3A97BF4}"/>
              </a:ext>
            </a:extLst>
          </p:cNvPr>
          <p:cNvSpPr>
            <a:spLocks noGrp="1"/>
          </p:cNvSpPr>
          <p:nvPr>
            <p:ph type="title"/>
          </p:nvPr>
        </p:nvSpPr>
        <p:spPr/>
        <p:txBody>
          <a:bodyPr/>
          <a:lstStyle/>
          <a:p>
            <a:r>
              <a:rPr lang="en-US" err="1"/>
              <a:t>Ví</a:t>
            </a:r>
            <a:r>
              <a:rPr lang="en-US"/>
              <a:t> </a:t>
            </a:r>
            <a:r>
              <a:rPr lang="en-US" err="1"/>
              <a:t>dụ</a:t>
            </a:r>
            <a:r>
              <a:rPr lang="en-US"/>
              <a:t> 1</a:t>
            </a:r>
          </a:p>
        </p:txBody>
      </p:sp>
      <p:sp>
        <p:nvSpPr>
          <p:cNvPr id="4" name="Oval 3">
            <a:extLst>
              <a:ext uri="{FF2B5EF4-FFF2-40B4-BE49-F238E27FC236}">
                <a16:creationId xmlns:a16="http://schemas.microsoft.com/office/drawing/2014/main" id="{3D1FF5FB-7076-ED12-F26B-7B85484AB411}"/>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571798E-2845-F6F8-CA7E-BDE33D0D541E}"/>
              </a:ext>
            </a:extLst>
          </p:cNvPr>
          <p:cNvSpPr txBox="1"/>
          <p:nvPr/>
        </p:nvSpPr>
        <p:spPr>
          <a:xfrm>
            <a:off x="5941102" y="1732592"/>
            <a:ext cx="338554" cy="369332"/>
          </a:xfrm>
          <a:prstGeom prst="rect">
            <a:avLst/>
          </a:prstGeom>
          <a:noFill/>
        </p:spPr>
        <p:txBody>
          <a:bodyPr wrap="none" rtlCol="0">
            <a:spAutoFit/>
          </a:bodyPr>
          <a:lstStyle/>
          <a:p>
            <a:r>
              <a:rPr lang="en-US"/>
              <a:t>A</a:t>
            </a:r>
            <a:endParaRPr lang="en-SG"/>
          </a:p>
        </p:txBody>
      </p:sp>
      <p:sp>
        <p:nvSpPr>
          <p:cNvPr id="6" name="Oval 5">
            <a:extLst>
              <a:ext uri="{FF2B5EF4-FFF2-40B4-BE49-F238E27FC236}">
                <a16:creationId xmlns:a16="http://schemas.microsoft.com/office/drawing/2014/main" id="{A4DE0A9D-BE17-126C-74CF-17B34170E217}"/>
              </a:ext>
            </a:extLst>
          </p:cNvPr>
          <p:cNvSpPr/>
          <p:nvPr/>
        </p:nvSpPr>
        <p:spPr>
          <a:xfrm>
            <a:off x="2631748"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EA22E0E-5D20-F091-A194-91952B461ED3}"/>
              </a:ext>
            </a:extLst>
          </p:cNvPr>
          <p:cNvSpPr txBox="1"/>
          <p:nvPr/>
        </p:nvSpPr>
        <p:spPr>
          <a:xfrm>
            <a:off x="2707915" y="2677092"/>
            <a:ext cx="338554" cy="369332"/>
          </a:xfrm>
          <a:prstGeom prst="rect">
            <a:avLst/>
          </a:prstGeom>
          <a:noFill/>
        </p:spPr>
        <p:txBody>
          <a:bodyPr wrap="none" rtlCol="0">
            <a:spAutoFit/>
          </a:bodyPr>
          <a:lstStyle/>
          <a:p>
            <a:r>
              <a:rPr lang="en-US"/>
              <a:t>B</a:t>
            </a:r>
            <a:endParaRPr lang="en-SG"/>
          </a:p>
        </p:txBody>
      </p:sp>
      <p:sp>
        <p:nvSpPr>
          <p:cNvPr id="8" name="Oval 7">
            <a:extLst>
              <a:ext uri="{FF2B5EF4-FFF2-40B4-BE49-F238E27FC236}">
                <a16:creationId xmlns:a16="http://schemas.microsoft.com/office/drawing/2014/main" id="{B1BFB1E1-CA55-81A8-DBAC-F03A00747C17}"/>
              </a:ext>
            </a:extLst>
          </p:cNvPr>
          <p:cNvSpPr/>
          <p:nvPr/>
        </p:nvSpPr>
        <p:spPr>
          <a:xfrm>
            <a:off x="5864935" y="262562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FEFE9619-17DD-37C7-CD4A-668B0D6DF7D3}"/>
              </a:ext>
            </a:extLst>
          </p:cNvPr>
          <p:cNvSpPr txBox="1"/>
          <p:nvPr/>
        </p:nvSpPr>
        <p:spPr>
          <a:xfrm>
            <a:off x="5941102" y="2681591"/>
            <a:ext cx="351378" cy="369332"/>
          </a:xfrm>
          <a:prstGeom prst="rect">
            <a:avLst/>
          </a:prstGeom>
          <a:noFill/>
        </p:spPr>
        <p:txBody>
          <a:bodyPr wrap="none" rtlCol="0">
            <a:spAutoFit/>
          </a:bodyPr>
          <a:lstStyle/>
          <a:p>
            <a:r>
              <a:rPr lang="en-US"/>
              <a:t>C</a:t>
            </a:r>
            <a:endParaRPr lang="en-SG"/>
          </a:p>
        </p:txBody>
      </p:sp>
      <p:sp>
        <p:nvSpPr>
          <p:cNvPr id="10" name="Oval 9">
            <a:extLst>
              <a:ext uri="{FF2B5EF4-FFF2-40B4-BE49-F238E27FC236}">
                <a16:creationId xmlns:a16="http://schemas.microsoft.com/office/drawing/2014/main" id="{348DAF97-BBCF-73F5-DA36-ACBCE82DFF71}"/>
              </a:ext>
            </a:extLst>
          </p:cNvPr>
          <p:cNvSpPr/>
          <p:nvPr/>
        </p:nvSpPr>
        <p:spPr>
          <a:xfrm>
            <a:off x="9341534" y="2621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D241263F-7BCC-5138-8EFC-4CAED4A7FE24}"/>
              </a:ext>
            </a:extLst>
          </p:cNvPr>
          <p:cNvSpPr txBox="1"/>
          <p:nvPr/>
        </p:nvSpPr>
        <p:spPr>
          <a:xfrm>
            <a:off x="9417701" y="2677092"/>
            <a:ext cx="351378" cy="369332"/>
          </a:xfrm>
          <a:prstGeom prst="rect">
            <a:avLst/>
          </a:prstGeom>
          <a:noFill/>
        </p:spPr>
        <p:txBody>
          <a:bodyPr wrap="none" rtlCol="0">
            <a:spAutoFit/>
          </a:bodyPr>
          <a:lstStyle/>
          <a:p>
            <a:r>
              <a:rPr lang="en-US"/>
              <a:t>D</a:t>
            </a:r>
            <a:endParaRPr lang="en-SG"/>
          </a:p>
        </p:txBody>
      </p:sp>
      <p:sp>
        <p:nvSpPr>
          <p:cNvPr id="12" name="Oval 11">
            <a:extLst>
              <a:ext uri="{FF2B5EF4-FFF2-40B4-BE49-F238E27FC236}">
                <a16:creationId xmlns:a16="http://schemas.microsoft.com/office/drawing/2014/main" id="{FA22E271-F745-ED51-59B7-B2A4FC80C8B1}"/>
              </a:ext>
            </a:extLst>
          </p:cNvPr>
          <p:cNvSpPr/>
          <p:nvPr/>
        </p:nvSpPr>
        <p:spPr>
          <a:xfrm>
            <a:off x="2068161" y="36092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E810EA-E485-7D2D-B936-46044E418990}"/>
              </a:ext>
            </a:extLst>
          </p:cNvPr>
          <p:cNvSpPr txBox="1"/>
          <p:nvPr/>
        </p:nvSpPr>
        <p:spPr>
          <a:xfrm>
            <a:off x="2144328" y="3665232"/>
            <a:ext cx="338554" cy="369332"/>
          </a:xfrm>
          <a:prstGeom prst="rect">
            <a:avLst/>
          </a:prstGeom>
          <a:noFill/>
        </p:spPr>
        <p:txBody>
          <a:bodyPr wrap="none" rtlCol="0">
            <a:spAutoFit/>
          </a:bodyPr>
          <a:lstStyle/>
          <a:p>
            <a:r>
              <a:rPr lang="en-SG"/>
              <a:t>E</a:t>
            </a:r>
          </a:p>
        </p:txBody>
      </p:sp>
      <p:sp>
        <p:nvSpPr>
          <p:cNvPr id="14" name="Oval 13">
            <a:extLst>
              <a:ext uri="{FF2B5EF4-FFF2-40B4-BE49-F238E27FC236}">
                <a16:creationId xmlns:a16="http://schemas.microsoft.com/office/drawing/2014/main" id="{84E98F26-40A1-6A1F-B705-D4AD267F9A45}"/>
              </a:ext>
            </a:extLst>
          </p:cNvPr>
          <p:cNvSpPr/>
          <p:nvPr/>
        </p:nvSpPr>
        <p:spPr>
          <a:xfrm>
            <a:off x="2902677" y="360241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41B840A6-E73C-B172-8D80-BC5F4EBDE7D8}"/>
              </a:ext>
            </a:extLst>
          </p:cNvPr>
          <p:cNvSpPr txBox="1"/>
          <p:nvPr/>
        </p:nvSpPr>
        <p:spPr>
          <a:xfrm>
            <a:off x="2978844" y="3658379"/>
            <a:ext cx="325730" cy="369332"/>
          </a:xfrm>
          <a:prstGeom prst="rect">
            <a:avLst/>
          </a:prstGeom>
          <a:noFill/>
        </p:spPr>
        <p:txBody>
          <a:bodyPr wrap="none" rtlCol="0">
            <a:spAutoFit/>
          </a:bodyPr>
          <a:lstStyle/>
          <a:p>
            <a:r>
              <a:rPr lang="en-US"/>
              <a:t>F</a:t>
            </a:r>
            <a:endParaRPr lang="en-SG"/>
          </a:p>
        </p:txBody>
      </p:sp>
      <p:sp>
        <p:nvSpPr>
          <p:cNvPr id="16" name="Oval 15">
            <a:extLst>
              <a:ext uri="{FF2B5EF4-FFF2-40B4-BE49-F238E27FC236}">
                <a16:creationId xmlns:a16="http://schemas.microsoft.com/office/drawing/2014/main" id="{7A7617D5-5D80-C45F-1EFB-F5FCA4D4D2C1}"/>
              </a:ext>
            </a:extLst>
          </p:cNvPr>
          <p:cNvSpPr/>
          <p:nvPr/>
        </p:nvSpPr>
        <p:spPr>
          <a:xfrm>
            <a:off x="5084719"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A84405D-B955-E1AA-E99A-BABC99FAB58D}"/>
              </a:ext>
            </a:extLst>
          </p:cNvPr>
          <p:cNvSpPr txBox="1"/>
          <p:nvPr/>
        </p:nvSpPr>
        <p:spPr>
          <a:xfrm>
            <a:off x="5160886" y="3682699"/>
            <a:ext cx="364202" cy="369332"/>
          </a:xfrm>
          <a:prstGeom prst="rect">
            <a:avLst/>
          </a:prstGeom>
          <a:noFill/>
        </p:spPr>
        <p:txBody>
          <a:bodyPr wrap="none" rtlCol="0">
            <a:spAutoFit/>
          </a:bodyPr>
          <a:lstStyle/>
          <a:p>
            <a:r>
              <a:rPr lang="en-US"/>
              <a:t>G</a:t>
            </a:r>
            <a:endParaRPr lang="en-SG"/>
          </a:p>
        </p:txBody>
      </p:sp>
      <p:sp>
        <p:nvSpPr>
          <p:cNvPr id="18" name="Oval 17">
            <a:extLst>
              <a:ext uri="{FF2B5EF4-FFF2-40B4-BE49-F238E27FC236}">
                <a16:creationId xmlns:a16="http://schemas.microsoft.com/office/drawing/2014/main" id="{FC68FF4E-C016-B211-0A49-65799551DC82}"/>
              </a:ext>
            </a:extLst>
          </p:cNvPr>
          <p:cNvSpPr/>
          <p:nvPr/>
        </p:nvSpPr>
        <p:spPr>
          <a:xfrm>
            <a:off x="5864935" y="36283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909235F3-5B1E-86E2-97DB-3B86A051237D}"/>
              </a:ext>
            </a:extLst>
          </p:cNvPr>
          <p:cNvSpPr txBox="1"/>
          <p:nvPr/>
        </p:nvSpPr>
        <p:spPr>
          <a:xfrm>
            <a:off x="5941102" y="3684359"/>
            <a:ext cx="351378" cy="369332"/>
          </a:xfrm>
          <a:prstGeom prst="rect">
            <a:avLst/>
          </a:prstGeom>
          <a:noFill/>
        </p:spPr>
        <p:txBody>
          <a:bodyPr wrap="none" rtlCol="0">
            <a:spAutoFit/>
          </a:bodyPr>
          <a:lstStyle/>
          <a:p>
            <a:r>
              <a:rPr lang="en-US"/>
              <a:t>H</a:t>
            </a:r>
            <a:endParaRPr lang="en-SG"/>
          </a:p>
        </p:txBody>
      </p:sp>
      <p:sp>
        <p:nvSpPr>
          <p:cNvPr id="20" name="Oval 19">
            <a:extLst>
              <a:ext uri="{FF2B5EF4-FFF2-40B4-BE49-F238E27FC236}">
                <a16:creationId xmlns:a16="http://schemas.microsoft.com/office/drawing/2014/main" id="{770D3159-3D2A-F879-08B8-34228F279EB0}"/>
              </a:ext>
            </a:extLst>
          </p:cNvPr>
          <p:cNvSpPr/>
          <p:nvPr/>
        </p:nvSpPr>
        <p:spPr>
          <a:xfrm>
            <a:off x="6780038" y="362673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B2D351B5-1FD6-4B25-E5C1-0709949B01FB}"/>
              </a:ext>
            </a:extLst>
          </p:cNvPr>
          <p:cNvSpPr txBox="1"/>
          <p:nvPr/>
        </p:nvSpPr>
        <p:spPr>
          <a:xfrm>
            <a:off x="6856205" y="3682699"/>
            <a:ext cx="248786" cy="369332"/>
          </a:xfrm>
          <a:prstGeom prst="rect">
            <a:avLst/>
          </a:prstGeom>
          <a:noFill/>
        </p:spPr>
        <p:txBody>
          <a:bodyPr wrap="none" rtlCol="0">
            <a:spAutoFit/>
          </a:bodyPr>
          <a:lstStyle/>
          <a:p>
            <a:r>
              <a:rPr lang="en-US"/>
              <a:t>I</a:t>
            </a:r>
            <a:endParaRPr lang="en-SG"/>
          </a:p>
        </p:txBody>
      </p:sp>
      <p:sp>
        <p:nvSpPr>
          <p:cNvPr id="22" name="Oval 21">
            <a:extLst>
              <a:ext uri="{FF2B5EF4-FFF2-40B4-BE49-F238E27FC236}">
                <a16:creationId xmlns:a16="http://schemas.microsoft.com/office/drawing/2014/main" id="{CC97BD93-80C5-95CE-E9F5-9958807FA2CA}"/>
              </a:ext>
            </a:extLst>
          </p:cNvPr>
          <p:cNvSpPr/>
          <p:nvPr/>
        </p:nvSpPr>
        <p:spPr>
          <a:xfrm>
            <a:off x="8919395"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4E7564C9-1EFD-9837-1F00-E264DD08AB61}"/>
              </a:ext>
            </a:extLst>
          </p:cNvPr>
          <p:cNvSpPr txBox="1"/>
          <p:nvPr/>
        </p:nvSpPr>
        <p:spPr>
          <a:xfrm>
            <a:off x="8995562" y="3714345"/>
            <a:ext cx="300082" cy="369332"/>
          </a:xfrm>
          <a:prstGeom prst="rect">
            <a:avLst/>
          </a:prstGeom>
          <a:noFill/>
        </p:spPr>
        <p:txBody>
          <a:bodyPr wrap="none" rtlCol="0">
            <a:spAutoFit/>
          </a:bodyPr>
          <a:lstStyle/>
          <a:p>
            <a:r>
              <a:rPr lang="en-US"/>
              <a:t>J</a:t>
            </a:r>
            <a:endParaRPr lang="en-SG"/>
          </a:p>
        </p:txBody>
      </p:sp>
      <p:sp>
        <p:nvSpPr>
          <p:cNvPr id="24" name="Oval 23">
            <a:extLst>
              <a:ext uri="{FF2B5EF4-FFF2-40B4-BE49-F238E27FC236}">
                <a16:creationId xmlns:a16="http://schemas.microsoft.com/office/drawing/2014/main" id="{EE0329D7-C6D3-2770-411F-BB9D905E7E8D}"/>
              </a:ext>
            </a:extLst>
          </p:cNvPr>
          <p:cNvSpPr/>
          <p:nvPr/>
        </p:nvSpPr>
        <p:spPr>
          <a:xfrm>
            <a:off x="9949371" y="365837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859CB68D-FA6C-15E7-79AD-0F5068CE823D}"/>
              </a:ext>
            </a:extLst>
          </p:cNvPr>
          <p:cNvSpPr txBox="1"/>
          <p:nvPr/>
        </p:nvSpPr>
        <p:spPr>
          <a:xfrm>
            <a:off x="10025538" y="3714345"/>
            <a:ext cx="312906" cy="369332"/>
          </a:xfrm>
          <a:prstGeom prst="rect">
            <a:avLst/>
          </a:prstGeom>
          <a:noFill/>
        </p:spPr>
        <p:txBody>
          <a:bodyPr wrap="square" rtlCol="0">
            <a:spAutoFit/>
          </a:bodyPr>
          <a:lstStyle/>
          <a:p>
            <a:r>
              <a:rPr lang="en-US"/>
              <a:t>K</a:t>
            </a:r>
            <a:endParaRPr lang="en-SG"/>
          </a:p>
        </p:txBody>
      </p:sp>
      <p:sp>
        <p:nvSpPr>
          <p:cNvPr id="29" name="Oval 28">
            <a:extLst>
              <a:ext uri="{FF2B5EF4-FFF2-40B4-BE49-F238E27FC236}">
                <a16:creationId xmlns:a16="http://schemas.microsoft.com/office/drawing/2014/main" id="{7744918A-54CD-6B63-B02D-023A24AA462B}"/>
              </a:ext>
            </a:extLst>
          </p:cNvPr>
          <p:cNvSpPr/>
          <p:nvPr/>
        </p:nvSpPr>
        <p:spPr>
          <a:xfrm>
            <a:off x="1316841"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69413579-0B94-5FEA-FD35-F1AE26484FA7}"/>
              </a:ext>
            </a:extLst>
          </p:cNvPr>
          <p:cNvSpPr txBox="1"/>
          <p:nvPr/>
        </p:nvSpPr>
        <p:spPr>
          <a:xfrm>
            <a:off x="1393008" y="4670008"/>
            <a:ext cx="312906" cy="369332"/>
          </a:xfrm>
          <a:prstGeom prst="rect">
            <a:avLst/>
          </a:prstGeom>
          <a:noFill/>
        </p:spPr>
        <p:txBody>
          <a:bodyPr wrap="none" rtlCol="0">
            <a:spAutoFit/>
          </a:bodyPr>
          <a:lstStyle/>
          <a:p>
            <a:r>
              <a:rPr lang="en-US"/>
              <a:t>L</a:t>
            </a:r>
            <a:endParaRPr lang="en-SG"/>
          </a:p>
        </p:txBody>
      </p:sp>
      <p:sp>
        <p:nvSpPr>
          <p:cNvPr id="31" name="Oval 30">
            <a:extLst>
              <a:ext uri="{FF2B5EF4-FFF2-40B4-BE49-F238E27FC236}">
                <a16:creationId xmlns:a16="http://schemas.microsoft.com/office/drawing/2014/main" id="{C64D1513-9D96-A3AB-D1F5-01BC1A9B3A7C}"/>
              </a:ext>
            </a:extLst>
          </p:cNvPr>
          <p:cNvSpPr/>
          <p:nvPr/>
        </p:nvSpPr>
        <p:spPr>
          <a:xfrm>
            <a:off x="1944884" y="460718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52E7B440-8BB2-BE3F-528B-B384A18B272A}"/>
              </a:ext>
            </a:extLst>
          </p:cNvPr>
          <p:cNvSpPr txBox="1"/>
          <p:nvPr/>
        </p:nvSpPr>
        <p:spPr>
          <a:xfrm>
            <a:off x="2021051" y="4663155"/>
            <a:ext cx="377026" cy="369332"/>
          </a:xfrm>
          <a:prstGeom prst="rect">
            <a:avLst/>
          </a:prstGeom>
          <a:noFill/>
        </p:spPr>
        <p:txBody>
          <a:bodyPr wrap="none" rtlCol="0">
            <a:spAutoFit/>
          </a:bodyPr>
          <a:lstStyle/>
          <a:p>
            <a:r>
              <a:rPr lang="en-US"/>
              <a:t>M</a:t>
            </a:r>
            <a:endParaRPr lang="en-SG"/>
          </a:p>
        </p:txBody>
      </p:sp>
      <p:sp>
        <p:nvSpPr>
          <p:cNvPr id="33" name="Oval 32">
            <a:extLst>
              <a:ext uri="{FF2B5EF4-FFF2-40B4-BE49-F238E27FC236}">
                <a16:creationId xmlns:a16="http://schemas.microsoft.com/office/drawing/2014/main" id="{5272D738-59FF-89EA-AF5B-B986B31E1163}"/>
              </a:ext>
            </a:extLst>
          </p:cNvPr>
          <p:cNvSpPr/>
          <p:nvPr/>
        </p:nvSpPr>
        <p:spPr>
          <a:xfrm>
            <a:off x="2693205"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AA1D7EDD-4E9F-3B44-24D7-D471A3B2FED6}"/>
              </a:ext>
            </a:extLst>
          </p:cNvPr>
          <p:cNvSpPr txBox="1"/>
          <p:nvPr/>
        </p:nvSpPr>
        <p:spPr>
          <a:xfrm>
            <a:off x="2769372" y="4659706"/>
            <a:ext cx="351378" cy="369332"/>
          </a:xfrm>
          <a:prstGeom prst="rect">
            <a:avLst/>
          </a:prstGeom>
          <a:noFill/>
        </p:spPr>
        <p:txBody>
          <a:bodyPr wrap="none" rtlCol="0">
            <a:spAutoFit/>
          </a:bodyPr>
          <a:lstStyle/>
          <a:p>
            <a:r>
              <a:rPr lang="en-US"/>
              <a:t>N</a:t>
            </a:r>
            <a:endParaRPr lang="en-SG"/>
          </a:p>
        </p:txBody>
      </p:sp>
      <p:sp>
        <p:nvSpPr>
          <p:cNvPr id="35" name="Oval 34">
            <a:extLst>
              <a:ext uri="{FF2B5EF4-FFF2-40B4-BE49-F238E27FC236}">
                <a16:creationId xmlns:a16="http://schemas.microsoft.com/office/drawing/2014/main" id="{0E2375E5-05D6-ACF2-C8E7-5CE39D4103A4}"/>
              </a:ext>
            </a:extLst>
          </p:cNvPr>
          <p:cNvSpPr/>
          <p:nvPr/>
        </p:nvSpPr>
        <p:spPr>
          <a:xfrm>
            <a:off x="3321248" y="460671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C5318B-9CD3-9F54-1E6C-9BAEDE87E5A1}"/>
              </a:ext>
            </a:extLst>
          </p:cNvPr>
          <p:cNvSpPr txBox="1"/>
          <p:nvPr/>
        </p:nvSpPr>
        <p:spPr>
          <a:xfrm>
            <a:off x="3397415" y="4662685"/>
            <a:ext cx="364202" cy="369332"/>
          </a:xfrm>
          <a:prstGeom prst="rect">
            <a:avLst/>
          </a:prstGeom>
          <a:noFill/>
        </p:spPr>
        <p:txBody>
          <a:bodyPr wrap="none" rtlCol="0">
            <a:spAutoFit/>
          </a:bodyPr>
          <a:lstStyle/>
          <a:p>
            <a:r>
              <a:rPr lang="en-US"/>
              <a:t>O</a:t>
            </a:r>
            <a:endParaRPr lang="en-SG"/>
          </a:p>
        </p:txBody>
      </p:sp>
      <p:sp>
        <p:nvSpPr>
          <p:cNvPr id="37" name="Oval 36">
            <a:extLst>
              <a:ext uri="{FF2B5EF4-FFF2-40B4-BE49-F238E27FC236}">
                <a16:creationId xmlns:a16="http://schemas.microsoft.com/office/drawing/2014/main" id="{C06CFDAC-F4E0-A550-94BC-9EF9E55B6C9B}"/>
              </a:ext>
            </a:extLst>
          </p:cNvPr>
          <p:cNvSpPr/>
          <p:nvPr/>
        </p:nvSpPr>
        <p:spPr>
          <a:xfrm>
            <a:off x="4361542" y="461404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6D16B379-047F-F49E-FFF6-F1FC36550377}"/>
              </a:ext>
            </a:extLst>
          </p:cNvPr>
          <p:cNvSpPr txBox="1"/>
          <p:nvPr/>
        </p:nvSpPr>
        <p:spPr>
          <a:xfrm>
            <a:off x="4437709" y="4670008"/>
            <a:ext cx="338554" cy="369332"/>
          </a:xfrm>
          <a:prstGeom prst="rect">
            <a:avLst/>
          </a:prstGeom>
          <a:noFill/>
        </p:spPr>
        <p:txBody>
          <a:bodyPr wrap="none" rtlCol="0">
            <a:spAutoFit/>
          </a:bodyPr>
          <a:lstStyle/>
          <a:p>
            <a:r>
              <a:rPr lang="en-US"/>
              <a:t>P</a:t>
            </a:r>
            <a:endParaRPr lang="en-SG"/>
          </a:p>
        </p:txBody>
      </p:sp>
      <p:sp>
        <p:nvSpPr>
          <p:cNvPr id="39" name="Oval 38">
            <a:extLst>
              <a:ext uri="{FF2B5EF4-FFF2-40B4-BE49-F238E27FC236}">
                <a16:creationId xmlns:a16="http://schemas.microsoft.com/office/drawing/2014/main" id="{053D99B1-37CA-8060-3ABC-5044C9656372}"/>
              </a:ext>
            </a:extLst>
          </p:cNvPr>
          <p:cNvSpPr/>
          <p:nvPr/>
        </p:nvSpPr>
        <p:spPr>
          <a:xfrm>
            <a:off x="4989585" y="461702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1174755-FF88-FB49-0825-966BC1E77D27}"/>
              </a:ext>
            </a:extLst>
          </p:cNvPr>
          <p:cNvSpPr txBox="1"/>
          <p:nvPr/>
        </p:nvSpPr>
        <p:spPr>
          <a:xfrm>
            <a:off x="5065752" y="4672987"/>
            <a:ext cx="364202" cy="369332"/>
          </a:xfrm>
          <a:prstGeom prst="rect">
            <a:avLst/>
          </a:prstGeom>
          <a:noFill/>
        </p:spPr>
        <p:txBody>
          <a:bodyPr wrap="none" rtlCol="0">
            <a:spAutoFit/>
          </a:bodyPr>
          <a:lstStyle/>
          <a:p>
            <a:r>
              <a:rPr lang="en-US"/>
              <a:t>Q</a:t>
            </a:r>
            <a:endParaRPr lang="en-SG"/>
          </a:p>
        </p:txBody>
      </p:sp>
      <p:sp>
        <p:nvSpPr>
          <p:cNvPr id="41" name="Oval 40">
            <a:extLst>
              <a:ext uri="{FF2B5EF4-FFF2-40B4-BE49-F238E27FC236}">
                <a16:creationId xmlns:a16="http://schemas.microsoft.com/office/drawing/2014/main" id="{52412999-2014-616D-FEB9-8CEBD359A457}"/>
              </a:ext>
            </a:extLst>
          </p:cNvPr>
          <p:cNvSpPr/>
          <p:nvPr/>
        </p:nvSpPr>
        <p:spPr>
          <a:xfrm>
            <a:off x="5611355"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A0C2F75D-1E70-3521-CC5A-44B2797117A0}"/>
              </a:ext>
            </a:extLst>
          </p:cNvPr>
          <p:cNvSpPr txBox="1"/>
          <p:nvPr/>
        </p:nvSpPr>
        <p:spPr>
          <a:xfrm>
            <a:off x="5687522" y="4697132"/>
            <a:ext cx="351378" cy="369332"/>
          </a:xfrm>
          <a:prstGeom prst="rect">
            <a:avLst/>
          </a:prstGeom>
          <a:noFill/>
        </p:spPr>
        <p:txBody>
          <a:bodyPr wrap="none" rtlCol="0">
            <a:spAutoFit/>
          </a:bodyPr>
          <a:lstStyle/>
          <a:p>
            <a:r>
              <a:rPr lang="en-US"/>
              <a:t>R</a:t>
            </a:r>
            <a:endParaRPr lang="en-SG"/>
          </a:p>
        </p:txBody>
      </p:sp>
      <p:sp>
        <p:nvSpPr>
          <p:cNvPr id="43" name="Oval 42">
            <a:extLst>
              <a:ext uri="{FF2B5EF4-FFF2-40B4-BE49-F238E27FC236}">
                <a16:creationId xmlns:a16="http://schemas.microsoft.com/office/drawing/2014/main" id="{526164BE-F140-0488-24E3-46AF88E1BCB4}"/>
              </a:ext>
            </a:extLst>
          </p:cNvPr>
          <p:cNvSpPr/>
          <p:nvPr/>
        </p:nvSpPr>
        <p:spPr>
          <a:xfrm>
            <a:off x="6239398"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E703B447-803F-3BE7-09EA-5BE8F1F62B73}"/>
              </a:ext>
            </a:extLst>
          </p:cNvPr>
          <p:cNvSpPr txBox="1"/>
          <p:nvPr/>
        </p:nvSpPr>
        <p:spPr>
          <a:xfrm>
            <a:off x="6315565" y="4700111"/>
            <a:ext cx="338554" cy="369332"/>
          </a:xfrm>
          <a:prstGeom prst="rect">
            <a:avLst/>
          </a:prstGeom>
          <a:noFill/>
        </p:spPr>
        <p:txBody>
          <a:bodyPr wrap="none" rtlCol="0">
            <a:spAutoFit/>
          </a:bodyPr>
          <a:lstStyle/>
          <a:p>
            <a:r>
              <a:rPr lang="en-US"/>
              <a:t>S</a:t>
            </a:r>
            <a:endParaRPr lang="en-SG"/>
          </a:p>
        </p:txBody>
      </p:sp>
      <p:sp>
        <p:nvSpPr>
          <p:cNvPr id="45" name="Oval 44">
            <a:extLst>
              <a:ext uri="{FF2B5EF4-FFF2-40B4-BE49-F238E27FC236}">
                <a16:creationId xmlns:a16="http://schemas.microsoft.com/office/drawing/2014/main" id="{EFA83E3B-029B-B8FC-E240-CE27EFA3C5EE}"/>
              </a:ext>
            </a:extLst>
          </p:cNvPr>
          <p:cNvSpPr/>
          <p:nvPr/>
        </p:nvSpPr>
        <p:spPr>
          <a:xfrm>
            <a:off x="6884161" y="464116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2ACD63AD-4BF3-17E4-B03A-737779BF6342}"/>
              </a:ext>
            </a:extLst>
          </p:cNvPr>
          <p:cNvSpPr txBox="1"/>
          <p:nvPr/>
        </p:nvSpPr>
        <p:spPr>
          <a:xfrm>
            <a:off x="6960328" y="4697132"/>
            <a:ext cx="325730" cy="369332"/>
          </a:xfrm>
          <a:prstGeom prst="rect">
            <a:avLst/>
          </a:prstGeom>
          <a:noFill/>
        </p:spPr>
        <p:txBody>
          <a:bodyPr wrap="none" rtlCol="0">
            <a:spAutoFit/>
          </a:bodyPr>
          <a:lstStyle/>
          <a:p>
            <a:r>
              <a:rPr lang="en-US"/>
              <a:t>T</a:t>
            </a:r>
            <a:endParaRPr lang="en-SG"/>
          </a:p>
        </p:txBody>
      </p:sp>
      <p:sp>
        <p:nvSpPr>
          <p:cNvPr id="47" name="Oval 46">
            <a:extLst>
              <a:ext uri="{FF2B5EF4-FFF2-40B4-BE49-F238E27FC236}">
                <a16:creationId xmlns:a16="http://schemas.microsoft.com/office/drawing/2014/main" id="{42456719-29DF-2464-97DD-26DED4100515}"/>
              </a:ext>
            </a:extLst>
          </p:cNvPr>
          <p:cNvSpPr/>
          <p:nvPr/>
        </p:nvSpPr>
        <p:spPr>
          <a:xfrm>
            <a:off x="7512204" y="464414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2905A557-0E8A-62D0-0C2A-68FB752CAA85}"/>
              </a:ext>
            </a:extLst>
          </p:cNvPr>
          <p:cNvSpPr txBox="1"/>
          <p:nvPr/>
        </p:nvSpPr>
        <p:spPr>
          <a:xfrm>
            <a:off x="7588371" y="4700111"/>
            <a:ext cx="351378" cy="369332"/>
          </a:xfrm>
          <a:prstGeom prst="rect">
            <a:avLst/>
          </a:prstGeom>
          <a:noFill/>
        </p:spPr>
        <p:txBody>
          <a:bodyPr wrap="none" rtlCol="0">
            <a:spAutoFit/>
          </a:bodyPr>
          <a:lstStyle/>
          <a:p>
            <a:r>
              <a:rPr lang="en-US"/>
              <a:t>U</a:t>
            </a:r>
            <a:endParaRPr lang="en-SG"/>
          </a:p>
        </p:txBody>
      </p:sp>
      <p:sp>
        <p:nvSpPr>
          <p:cNvPr id="49" name="Oval 48">
            <a:extLst>
              <a:ext uri="{FF2B5EF4-FFF2-40B4-BE49-F238E27FC236}">
                <a16:creationId xmlns:a16="http://schemas.microsoft.com/office/drawing/2014/main" id="{3501082C-9F84-A450-CBDF-84838A8E20B4}"/>
              </a:ext>
            </a:extLst>
          </p:cNvPr>
          <p:cNvSpPr/>
          <p:nvPr/>
        </p:nvSpPr>
        <p:spPr>
          <a:xfrm>
            <a:off x="8187299" y="463649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613E9264-3EAD-AFC4-4CCD-EF2EA4F599A1}"/>
              </a:ext>
            </a:extLst>
          </p:cNvPr>
          <p:cNvSpPr txBox="1"/>
          <p:nvPr/>
        </p:nvSpPr>
        <p:spPr>
          <a:xfrm>
            <a:off x="8263466" y="4692465"/>
            <a:ext cx="338554" cy="369332"/>
          </a:xfrm>
          <a:prstGeom prst="rect">
            <a:avLst/>
          </a:prstGeom>
          <a:noFill/>
        </p:spPr>
        <p:txBody>
          <a:bodyPr wrap="none" rtlCol="0">
            <a:spAutoFit/>
          </a:bodyPr>
          <a:lstStyle/>
          <a:p>
            <a:r>
              <a:rPr lang="en-US"/>
              <a:t>V</a:t>
            </a:r>
            <a:endParaRPr lang="en-SG"/>
          </a:p>
        </p:txBody>
      </p:sp>
      <p:sp>
        <p:nvSpPr>
          <p:cNvPr id="51" name="Oval 50">
            <a:extLst>
              <a:ext uri="{FF2B5EF4-FFF2-40B4-BE49-F238E27FC236}">
                <a16:creationId xmlns:a16="http://schemas.microsoft.com/office/drawing/2014/main" id="{3E3ED172-5FF3-B34A-12FD-A72874167F91}"/>
              </a:ext>
            </a:extLst>
          </p:cNvPr>
          <p:cNvSpPr/>
          <p:nvPr/>
        </p:nvSpPr>
        <p:spPr>
          <a:xfrm>
            <a:off x="8815342" y="46394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78A848D4-D36C-0116-ACCE-FA0D6E917D22}"/>
              </a:ext>
            </a:extLst>
          </p:cNvPr>
          <p:cNvSpPr txBox="1"/>
          <p:nvPr/>
        </p:nvSpPr>
        <p:spPr>
          <a:xfrm>
            <a:off x="8891509" y="4695444"/>
            <a:ext cx="402674" cy="369332"/>
          </a:xfrm>
          <a:prstGeom prst="rect">
            <a:avLst/>
          </a:prstGeom>
          <a:noFill/>
        </p:spPr>
        <p:txBody>
          <a:bodyPr wrap="none" rtlCol="0">
            <a:spAutoFit/>
          </a:bodyPr>
          <a:lstStyle/>
          <a:p>
            <a:r>
              <a:rPr lang="en-US"/>
              <a:t>W</a:t>
            </a:r>
            <a:endParaRPr lang="en-SG"/>
          </a:p>
        </p:txBody>
      </p:sp>
      <p:sp>
        <p:nvSpPr>
          <p:cNvPr id="53" name="Oval 52">
            <a:extLst>
              <a:ext uri="{FF2B5EF4-FFF2-40B4-BE49-F238E27FC236}">
                <a16:creationId xmlns:a16="http://schemas.microsoft.com/office/drawing/2014/main" id="{B1EDC1FF-A67A-B6F8-C2D0-2F6AA092BAE7}"/>
              </a:ext>
            </a:extLst>
          </p:cNvPr>
          <p:cNvSpPr/>
          <p:nvPr/>
        </p:nvSpPr>
        <p:spPr>
          <a:xfrm>
            <a:off x="10001446" y="460076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3E4074C3-41B2-563F-5B47-429CC308EF5A}"/>
              </a:ext>
            </a:extLst>
          </p:cNvPr>
          <p:cNvSpPr txBox="1"/>
          <p:nvPr/>
        </p:nvSpPr>
        <p:spPr>
          <a:xfrm>
            <a:off x="10077613" y="4656727"/>
            <a:ext cx="338554" cy="369332"/>
          </a:xfrm>
          <a:prstGeom prst="rect">
            <a:avLst/>
          </a:prstGeom>
          <a:noFill/>
        </p:spPr>
        <p:txBody>
          <a:bodyPr wrap="none" rtlCol="0">
            <a:spAutoFit/>
          </a:bodyPr>
          <a:lstStyle/>
          <a:p>
            <a:r>
              <a:rPr lang="en-US"/>
              <a:t>Y</a:t>
            </a:r>
            <a:endParaRPr lang="en-SG"/>
          </a:p>
        </p:txBody>
      </p:sp>
      <p:sp>
        <p:nvSpPr>
          <p:cNvPr id="55" name="Oval 54">
            <a:extLst>
              <a:ext uri="{FF2B5EF4-FFF2-40B4-BE49-F238E27FC236}">
                <a16:creationId xmlns:a16="http://schemas.microsoft.com/office/drawing/2014/main" id="{BE0C7B79-8BDC-1362-3567-00A95DC22D3D}"/>
              </a:ext>
            </a:extLst>
          </p:cNvPr>
          <p:cNvSpPr/>
          <p:nvPr/>
        </p:nvSpPr>
        <p:spPr>
          <a:xfrm>
            <a:off x="10629489" y="46037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7FAB0534-F654-AE5E-85DA-C1558C12802E}"/>
              </a:ext>
            </a:extLst>
          </p:cNvPr>
          <p:cNvSpPr txBox="1"/>
          <p:nvPr/>
        </p:nvSpPr>
        <p:spPr>
          <a:xfrm>
            <a:off x="10705656" y="4659706"/>
            <a:ext cx="325730" cy="369332"/>
          </a:xfrm>
          <a:prstGeom prst="rect">
            <a:avLst/>
          </a:prstGeom>
          <a:noFill/>
        </p:spPr>
        <p:txBody>
          <a:bodyPr wrap="none" rtlCol="0">
            <a:spAutoFit/>
          </a:bodyPr>
          <a:lstStyle/>
          <a:p>
            <a:r>
              <a:rPr lang="en-US"/>
              <a:t>Z</a:t>
            </a:r>
            <a:endParaRPr lang="en-SG"/>
          </a:p>
        </p:txBody>
      </p:sp>
      <p:sp>
        <p:nvSpPr>
          <p:cNvPr id="134" name="TextBox 133">
            <a:extLst>
              <a:ext uri="{FF2B5EF4-FFF2-40B4-BE49-F238E27FC236}">
                <a16:creationId xmlns:a16="http://schemas.microsoft.com/office/drawing/2014/main" id="{D06BB774-55AE-4AD7-441A-8D892D7D635F}"/>
              </a:ext>
            </a:extLst>
          </p:cNvPr>
          <p:cNvSpPr txBox="1"/>
          <p:nvPr/>
        </p:nvSpPr>
        <p:spPr>
          <a:xfrm>
            <a:off x="11239998" y="1736002"/>
            <a:ext cx="684803" cy="369332"/>
          </a:xfrm>
          <a:prstGeom prst="rect">
            <a:avLst/>
          </a:prstGeom>
          <a:noFill/>
        </p:spPr>
        <p:txBody>
          <a:bodyPr wrap="none" rtlCol="0">
            <a:spAutoFit/>
          </a:bodyPr>
          <a:lstStyle/>
          <a:p>
            <a:r>
              <a:rPr lang="en-US"/>
              <a:t>MAX</a:t>
            </a:r>
          </a:p>
        </p:txBody>
      </p:sp>
      <p:sp>
        <p:nvSpPr>
          <p:cNvPr id="135" name="TextBox 134">
            <a:extLst>
              <a:ext uri="{FF2B5EF4-FFF2-40B4-BE49-F238E27FC236}">
                <a16:creationId xmlns:a16="http://schemas.microsoft.com/office/drawing/2014/main" id="{A1351343-FFA7-31B0-BE72-29FB4EC5405F}"/>
              </a:ext>
            </a:extLst>
          </p:cNvPr>
          <p:cNvSpPr txBox="1"/>
          <p:nvPr/>
        </p:nvSpPr>
        <p:spPr>
          <a:xfrm>
            <a:off x="11215740" y="2699378"/>
            <a:ext cx="607859" cy="369332"/>
          </a:xfrm>
          <a:prstGeom prst="rect">
            <a:avLst/>
          </a:prstGeom>
          <a:noFill/>
        </p:spPr>
        <p:txBody>
          <a:bodyPr wrap="none" rtlCol="0">
            <a:spAutoFit/>
          </a:bodyPr>
          <a:lstStyle/>
          <a:p>
            <a:r>
              <a:rPr lang="en-US"/>
              <a:t>MIN</a:t>
            </a:r>
          </a:p>
        </p:txBody>
      </p:sp>
      <p:sp>
        <p:nvSpPr>
          <p:cNvPr id="136" name="TextBox 135">
            <a:extLst>
              <a:ext uri="{FF2B5EF4-FFF2-40B4-BE49-F238E27FC236}">
                <a16:creationId xmlns:a16="http://schemas.microsoft.com/office/drawing/2014/main" id="{49483456-3C6C-5047-B625-CD68740FDFDE}"/>
              </a:ext>
            </a:extLst>
          </p:cNvPr>
          <p:cNvSpPr txBox="1"/>
          <p:nvPr/>
        </p:nvSpPr>
        <p:spPr>
          <a:xfrm>
            <a:off x="11186925" y="3758348"/>
            <a:ext cx="684803" cy="369332"/>
          </a:xfrm>
          <a:prstGeom prst="rect">
            <a:avLst/>
          </a:prstGeom>
          <a:noFill/>
        </p:spPr>
        <p:txBody>
          <a:bodyPr wrap="none" rtlCol="0">
            <a:spAutoFit/>
          </a:bodyPr>
          <a:lstStyle/>
          <a:p>
            <a:r>
              <a:rPr lang="en-US"/>
              <a:t>MAX</a:t>
            </a:r>
          </a:p>
        </p:txBody>
      </p:sp>
      <p:sp>
        <p:nvSpPr>
          <p:cNvPr id="137" name="TextBox 136">
            <a:extLst>
              <a:ext uri="{FF2B5EF4-FFF2-40B4-BE49-F238E27FC236}">
                <a16:creationId xmlns:a16="http://schemas.microsoft.com/office/drawing/2014/main" id="{933D8A12-4220-F0A9-669B-8E494686A13A}"/>
              </a:ext>
            </a:extLst>
          </p:cNvPr>
          <p:cNvSpPr txBox="1"/>
          <p:nvPr/>
        </p:nvSpPr>
        <p:spPr>
          <a:xfrm>
            <a:off x="11204080" y="4709489"/>
            <a:ext cx="607859" cy="369332"/>
          </a:xfrm>
          <a:prstGeom prst="rect">
            <a:avLst/>
          </a:prstGeom>
          <a:noFill/>
        </p:spPr>
        <p:txBody>
          <a:bodyPr wrap="none" rtlCol="0">
            <a:spAutoFit/>
          </a:bodyPr>
          <a:lstStyle/>
          <a:p>
            <a:r>
              <a:rPr lang="en-US"/>
              <a:t>MIN</a:t>
            </a:r>
          </a:p>
        </p:txBody>
      </p:sp>
      <p:sp>
        <p:nvSpPr>
          <p:cNvPr id="138" name="Oval 137">
            <a:extLst>
              <a:ext uri="{FF2B5EF4-FFF2-40B4-BE49-F238E27FC236}">
                <a16:creationId xmlns:a16="http://schemas.microsoft.com/office/drawing/2014/main" id="{6D7409B3-5354-2777-1002-B54F951025AB}"/>
              </a:ext>
            </a:extLst>
          </p:cNvPr>
          <p:cNvSpPr/>
          <p:nvPr/>
        </p:nvSpPr>
        <p:spPr>
          <a:xfrm>
            <a:off x="9394934" y="464051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TextBox 138">
            <a:extLst>
              <a:ext uri="{FF2B5EF4-FFF2-40B4-BE49-F238E27FC236}">
                <a16:creationId xmlns:a16="http://schemas.microsoft.com/office/drawing/2014/main" id="{95422353-D84E-45E1-0744-F2AF12C8D2C2}"/>
              </a:ext>
            </a:extLst>
          </p:cNvPr>
          <p:cNvSpPr txBox="1"/>
          <p:nvPr/>
        </p:nvSpPr>
        <p:spPr>
          <a:xfrm>
            <a:off x="9471101" y="4696480"/>
            <a:ext cx="338554" cy="369332"/>
          </a:xfrm>
          <a:prstGeom prst="rect">
            <a:avLst/>
          </a:prstGeom>
          <a:noFill/>
        </p:spPr>
        <p:txBody>
          <a:bodyPr wrap="none" rtlCol="0">
            <a:spAutoFit/>
          </a:bodyPr>
          <a:lstStyle/>
          <a:p>
            <a:r>
              <a:rPr lang="en-US"/>
              <a:t>X</a:t>
            </a:r>
            <a:endParaRPr lang="en-SG"/>
          </a:p>
        </p:txBody>
      </p:sp>
      <p:sp>
        <p:nvSpPr>
          <p:cNvPr id="147" name="TextBox 146">
            <a:extLst>
              <a:ext uri="{FF2B5EF4-FFF2-40B4-BE49-F238E27FC236}">
                <a16:creationId xmlns:a16="http://schemas.microsoft.com/office/drawing/2014/main" id="{B9619F86-E25B-8CE8-B468-7392C9B1CBE2}"/>
              </a:ext>
            </a:extLst>
          </p:cNvPr>
          <p:cNvSpPr txBox="1"/>
          <p:nvPr/>
        </p:nvSpPr>
        <p:spPr>
          <a:xfrm>
            <a:off x="6431990" y="1417638"/>
            <a:ext cx="312906" cy="369332"/>
          </a:xfrm>
          <a:prstGeom prst="rect">
            <a:avLst/>
          </a:prstGeom>
          <a:noFill/>
        </p:spPr>
        <p:txBody>
          <a:bodyPr wrap="none" rtlCol="0">
            <a:spAutoFit/>
          </a:bodyPr>
          <a:lstStyle/>
          <a:p>
            <a:r>
              <a:rPr lang="en-US"/>
              <a:t>8</a:t>
            </a:r>
          </a:p>
        </p:txBody>
      </p:sp>
      <p:sp>
        <p:nvSpPr>
          <p:cNvPr id="148" name="TextBox 147">
            <a:extLst>
              <a:ext uri="{FF2B5EF4-FFF2-40B4-BE49-F238E27FC236}">
                <a16:creationId xmlns:a16="http://schemas.microsoft.com/office/drawing/2014/main" id="{77267D95-2862-E975-9F1E-71FD657A540A}"/>
              </a:ext>
            </a:extLst>
          </p:cNvPr>
          <p:cNvSpPr txBox="1"/>
          <p:nvPr/>
        </p:nvSpPr>
        <p:spPr>
          <a:xfrm>
            <a:off x="3115799" y="2557771"/>
            <a:ext cx="312906" cy="369332"/>
          </a:xfrm>
          <a:prstGeom prst="rect">
            <a:avLst/>
          </a:prstGeom>
          <a:noFill/>
        </p:spPr>
        <p:txBody>
          <a:bodyPr wrap="none" rtlCol="0">
            <a:spAutoFit/>
          </a:bodyPr>
          <a:lstStyle/>
          <a:p>
            <a:r>
              <a:rPr lang="en-US"/>
              <a:t>8</a:t>
            </a:r>
          </a:p>
        </p:txBody>
      </p:sp>
      <p:sp>
        <p:nvSpPr>
          <p:cNvPr id="149" name="TextBox 148">
            <a:extLst>
              <a:ext uri="{FF2B5EF4-FFF2-40B4-BE49-F238E27FC236}">
                <a16:creationId xmlns:a16="http://schemas.microsoft.com/office/drawing/2014/main" id="{137751AE-769B-02AE-41B0-9AE8216CED18}"/>
              </a:ext>
            </a:extLst>
          </p:cNvPr>
          <p:cNvSpPr txBox="1"/>
          <p:nvPr/>
        </p:nvSpPr>
        <p:spPr>
          <a:xfrm>
            <a:off x="1945050" y="3345013"/>
            <a:ext cx="312906" cy="369332"/>
          </a:xfrm>
          <a:prstGeom prst="rect">
            <a:avLst/>
          </a:prstGeom>
          <a:noFill/>
        </p:spPr>
        <p:txBody>
          <a:bodyPr wrap="none" rtlCol="0">
            <a:spAutoFit/>
          </a:bodyPr>
          <a:lstStyle/>
          <a:p>
            <a:r>
              <a:rPr lang="en-US"/>
              <a:t>8</a:t>
            </a:r>
          </a:p>
        </p:txBody>
      </p:sp>
      <p:sp>
        <p:nvSpPr>
          <p:cNvPr id="150" name="TextBox 149">
            <a:extLst>
              <a:ext uri="{FF2B5EF4-FFF2-40B4-BE49-F238E27FC236}">
                <a16:creationId xmlns:a16="http://schemas.microsoft.com/office/drawing/2014/main" id="{F85DEC31-8C76-D062-8F2D-D5EFCF731AE3}"/>
              </a:ext>
            </a:extLst>
          </p:cNvPr>
          <p:cNvSpPr txBox="1"/>
          <p:nvPr/>
        </p:nvSpPr>
        <p:spPr>
          <a:xfrm>
            <a:off x="3272252" y="3335443"/>
            <a:ext cx="312906" cy="369332"/>
          </a:xfrm>
          <a:prstGeom prst="rect">
            <a:avLst/>
          </a:prstGeom>
          <a:noFill/>
        </p:spPr>
        <p:txBody>
          <a:bodyPr wrap="none" rtlCol="0">
            <a:spAutoFit/>
          </a:bodyPr>
          <a:lstStyle/>
          <a:p>
            <a:r>
              <a:rPr lang="en-US"/>
              <a:t>9</a:t>
            </a:r>
          </a:p>
        </p:txBody>
      </p:sp>
      <p:sp>
        <p:nvSpPr>
          <p:cNvPr id="151" name="TextBox 150">
            <a:extLst>
              <a:ext uri="{FF2B5EF4-FFF2-40B4-BE49-F238E27FC236}">
                <a16:creationId xmlns:a16="http://schemas.microsoft.com/office/drawing/2014/main" id="{7F3C972F-237E-4A94-FB3E-025C06CAC9FA}"/>
              </a:ext>
            </a:extLst>
          </p:cNvPr>
          <p:cNvSpPr txBox="1"/>
          <p:nvPr/>
        </p:nvSpPr>
        <p:spPr>
          <a:xfrm>
            <a:off x="1405832" y="5185437"/>
            <a:ext cx="312906" cy="369332"/>
          </a:xfrm>
          <a:prstGeom prst="rect">
            <a:avLst/>
          </a:prstGeom>
          <a:noFill/>
        </p:spPr>
        <p:txBody>
          <a:bodyPr wrap="none" rtlCol="0">
            <a:spAutoFit/>
          </a:bodyPr>
          <a:lstStyle/>
          <a:p>
            <a:r>
              <a:rPr lang="en-US"/>
              <a:t>4</a:t>
            </a:r>
          </a:p>
        </p:txBody>
      </p:sp>
      <p:sp>
        <p:nvSpPr>
          <p:cNvPr id="152" name="TextBox 151">
            <a:extLst>
              <a:ext uri="{FF2B5EF4-FFF2-40B4-BE49-F238E27FC236}">
                <a16:creationId xmlns:a16="http://schemas.microsoft.com/office/drawing/2014/main" id="{E8616CC0-E321-77DF-B076-8708B5D3253F}"/>
              </a:ext>
            </a:extLst>
          </p:cNvPr>
          <p:cNvSpPr txBox="1"/>
          <p:nvPr/>
        </p:nvSpPr>
        <p:spPr>
          <a:xfrm>
            <a:off x="2021081" y="5185437"/>
            <a:ext cx="312906" cy="369332"/>
          </a:xfrm>
          <a:prstGeom prst="rect">
            <a:avLst/>
          </a:prstGeom>
          <a:noFill/>
        </p:spPr>
        <p:txBody>
          <a:bodyPr wrap="none" rtlCol="0">
            <a:spAutoFit/>
          </a:bodyPr>
          <a:lstStyle/>
          <a:p>
            <a:r>
              <a:rPr lang="en-US"/>
              <a:t>8</a:t>
            </a:r>
          </a:p>
        </p:txBody>
      </p:sp>
      <p:sp>
        <p:nvSpPr>
          <p:cNvPr id="153" name="TextBox 152">
            <a:extLst>
              <a:ext uri="{FF2B5EF4-FFF2-40B4-BE49-F238E27FC236}">
                <a16:creationId xmlns:a16="http://schemas.microsoft.com/office/drawing/2014/main" id="{90905418-60F4-773B-0079-BD585F7ADE2E}"/>
              </a:ext>
            </a:extLst>
          </p:cNvPr>
          <p:cNvSpPr txBox="1"/>
          <p:nvPr/>
        </p:nvSpPr>
        <p:spPr>
          <a:xfrm>
            <a:off x="2782196" y="5185437"/>
            <a:ext cx="312906" cy="369332"/>
          </a:xfrm>
          <a:prstGeom prst="rect">
            <a:avLst/>
          </a:prstGeom>
          <a:noFill/>
        </p:spPr>
        <p:txBody>
          <a:bodyPr wrap="none" rtlCol="0">
            <a:spAutoFit/>
          </a:bodyPr>
          <a:lstStyle/>
          <a:p>
            <a:r>
              <a:rPr lang="en-US"/>
              <a:t>9</a:t>
            </a:r>
          </a:p>
        </p:txBody>
      </p:sp>
      <p:sp>
        <p:nvSpPr>
          <p:cNvPr id="154" name="TextBox 153">
            <a:extLst>
              <a:ext uri="{FF2B5EF4-FFF2-40B4-BE49-F238E27FC236}">
                <a16:creationId xmlns:a16="http://schemas.microsoft.com/office/drawing/2014/main" id="{82CEC8A8-A00E-5255-B1C8-84C016B55CCA}"/>
              </a:ext>
            </a:extLst>
          </p:cNvPr>
          <p:cNvSpPr txBox="1"/>
          <p:nvPr/>
        </p:nvSpPr>
        <p:spPr>
          <a:xfrm>
            <a:off x="4417532" y="5128212"/>
            <a:ext cx="312906" cy="369332"/>
          </a:xfrm>
          <a:prstGeom prst="rect">
            <a:avLst/>
          </a:prstGeom>
          <a:noFill/>
        </p:spPr>
        <p:txBody>
          <a:bodyPr wrap="none" rtlCol="0">
            <a:spAutoFit/>
          </a:bodyPr>
          <a:lstStyle/>
          <a:p>
            <a:r>
              <a:rPr lang="en-US"/>
              <a:t>2</a:t>
            </a:r>
          </a:p>
        </p:txBody>
      </p:sp>
      <p:sp>
        <p:nvSpPr>
          <p:cNvPr id="155" name="TextBox 154">
            <a:extLst>
              <a:ext uri="{FF2B5EF4-FFF2-40B4-BE49-F238E27FC236}">
                <a16:creationId xmlns:a16="http://schemas.microsoft.com/office/drawing/2014/main" id="{993063FA-C282-E104-1A58-5149746714D0}"/>
              </a:ext>
            </a:extLst>
          </p:cNvPr>
          <p:cNvSpPr txBox="1"/>
          <p:nvPr/>
        </p:nvSpPr>
        <p:spPr>
          <a:xfrm>
            <a:off x="5160089" y="5113604"/>
            <a:ext cx="389850" cy="369332"/>
          </a:xfrm>
          <a:prstGeom prst="rect">
            <a:avLst/>
          </a:prstGeom>
          <a:noFill/>
        </p:spPr>
        <p:txBody>
          <a:bodyPr wrap="none" rtlCol="0">
            <a:spAutoFit/>
          </a:bodyPr>
          <a:lstStyle/>
          <a:p>
            <a:r>
              <a:rPr lang="en-US"/>
              <a:t>-2</a:t>
            </a:r>
          </a:p>
        </p:txBody>
      </p:sp>
      <p:sp>
        <p:nvSpPr>
          <p:cNvPr id="156" name="TextBox 155">
            <a:extLst>
              <a:ext uri="{FF2B5EF4-FFF2-40B4-BE49-F238E27FC236}">
                <a16:creationId xmlns:a16="http://schemas.microsoft.com/office/drawing/2014/main" id="{51515673-D601-02EB-DFD9-027BE1F55BC6}"/>
              </a:ext>
            </a:extLst>
          </p:cNvPr>
          <p:cNvSpPr txBox="1"/>
          <p:nvPr/>
        </p:nvSpPr>
        <p:spPr>
          <a:xfrm>
            <a:off x="4915442" y="3381116"/>
            <a:ext cx="312906" cy="369332"/>
          </a:xfrm>
          <a:prstGeom prst="rect">
            <a:avLst/>
          </a:prstGeom>
          <a:noFill/>
        </p:spPr>
        <p:txBody>
          <a:bodyPr wrap="none" rtlCol="0">
            <a:spAutoFit/>
          </a:bodyPr>
          <a:lstStyle/>
          <a:p>
            <a:r>
              <a:rPr lang="en-US"/>
              <a:t>2</a:t>
            </a:r>
          </a:p>
        </p:txBody>
      </p:sp>
      <p:sp>
        <p:nvSpPr>
          <p:cNvPr id="157" name="TextBox 156">
            <a:extLst>
              <a:ext uri="{FF2B5EF4-FFF2-40B4-BE49-F238E27FC236}">
                <a16:creationId xmlns:a16="http://schemas.microsoft.com/office/drawing/2014/main" id="{87FCBA77-4B4C-2D00-CEFA-7248A96F027E}"/>
              </a:ext>
            </a:extLst>
          </p:cNvPr>
          <p:cNvSpPr txBox="1"/>
          <p:nvPr/>
        </p:nvSpPr>
        <p:spPr>
          <a:xfrm>
            <a:off x="5777812" y="2282273"/>
            <a:ext cx="312906" cy="369332"/>
          </a:xfrm>
          <a:prstGeom prst="rect">
            <a:avLst/>
          </a:prstGeom>
          <a:noFill/>
        </p:spPr>
        <p:txBody>
          <a:bodyPr wrap="none" rtlCol="0">
            <a:spAutoFit/>
          </a:bodyPr>
          <a:lstStyle/>
          <a:p>
            <a:r>
              <a:rPr lang="en-US"/>
              <a:t>2</a:t>
            </a:r>
          </a:p>
        </p:txBody>
      </p:sp>
      <p:sp>
        <p:nvSpPr>
          <p:cNvPr id="158" name="TextBox 157">
            <a:extLst>
              <a:ext uri="{FF2B5EF4-FFF2-40B4-BE49-F238E27FC236}">
                <a16:creationId xmlns:a16="http://schemas.microsoft.com/office/drawing/2014/main" id="{79C45DC7-6675-6FD3-DBA3-B29FE6DB1BDB}"/>
              </a:ext>
            </a:extLst>
          </p:cNvPr>
          <p:cNvSpPr txBox="1"/>
          <p:nvPr/>
        </p:nvSpPr>
        <p:spPr>
          <a:xfrm>
            <a:off x="8276290" y="5120742"/>
            <a:ext cx="312906" cy="369332"/>
          </a:xfrm>
          <a:prstGeom prst="rect">
            <a:avLst/>
          </a:prstGeom>
          <a:noFill/>
        </p:spPr>
        <p:txBody>
          <a:bodyPr wrap="none" rtlCol="0">
            <a:spAutoFit/>
          </a:bodyPr>
          <a:lstStyle/>
          <a:p>
            <a:r>
              <a:rPr lang="en-US"/>
              <a:t>3</a:t>
            </a:r>
          </a:p>
        </p:txBody>
      </p:sp>
      <p:sp>
        <p:nvSpPr>
          <p:cNvPr id="159" name="TextBox 158">
            <a:extLst>
              <a:ext uri="{FF2B5EF4-FFF2-40B4-BE49-F238E27FC236}">
                <a16:creationId xmlns:a16="http://schemas.microsoft.com/office/drawing/2014/main" id="{2AA544AB-936E-EF25-CEF4-17A2A4E5D0C3}"/>
              </a:ext>
            </a:extLst>
          </p:cNvPr>
          <p:cNvSpPr txBox="1"/>
          <p:nvPr/>
        </p:nvSpPr>
        <p:spPr>
          <a:xfrm>
            <a:off x="8904333" y="5113604"/>
            <a:ext cx="312906" cy="369332"/>
          </a:xfrm>
          <a:prstGeom prst="rect">
            <a:avLst/>
          </a:prstGeom>
          <a:noFill/>
        </p:spPr>
        <p:txBody>
          <a:bodyPr wrap="none" rtlCol="0">
            <a:spAutoFit/>
          </a:bodyPr>
          <a:lstStyle/>
          <a:p>
            <a:r>
              <a:rPr lang="en-US"/>
              <a:t>6</a:t>
            </a:r>
          </a:p>
        </p:txBody>
      </p:sp>
      <p:sp>
        <p:nvSpPr>
          <p:cNvPr id="160" name="TextBox 159">
            <a:extLst>
              <a:ext uri="{FF2B5EF4-FFF2-40B4-BE49-F238E27FC236}">
                <a16:creationId xmlns:a16="http://schemas.microsoft.com/office/drawing/2014/main" id="{2CAA6FDF-434B-5FEA-C9D0-8EFB183BB3FD}"/>
              </a:ext>
            </a:extLst>
          </p:cNvPr>
          <p:cNvSpPr txBox="1"/>
          <p:nvPr/>
        </p:nvSpPr>
        <p:spPr>
          <a:xfrm>
            <a:off x="9524886" y="5122456"/>
            <a:ext cx="312906" cy="369332"/>
          </a:xfrm>
          <a:prstGeom prst="rect">
            <a:avLst/>
          </a:prstGeom>
          <a:noFill/>
        </p:spPr>
        <p:txBody>
          <a:bodyPr wrap="none" rtlCol="0">
            <a:spAutoFit/>
          </a:bodyPr>
          <a:lstStyle/>
          <a:p>
            <a:r>
              <a:rPr lang="en-US"/>
              <a:t>5</a:t>
            </a:r>
          </a:p>
        </p:txBody>
      </p:sp>
      <p:sp>
        <p:nvSpPr>
          <p:cNvPr id="161" name="TextBox 160">
            <a:extLst>
              <a:ext uri="{FF2B5EF4-FFF2-40B4-BE49-F238E27FC236}">
                <a16:creationId xmlns:a16="http://schemas.microsoft.com/office/drawing/2014/main" id="{136D01C2-6D65-775E-BBF9-8613F07A2E71}"/>
              </a:ext>
            </a:extLst>
          </p:cNvPr>
          <p:cNvSpPr txBox="1"/>
          <p:nvPr/>
        </p:nvSpPr>
        <p:spPr>
          <a:xfrm>
            <a:off x="8905455" y="3264724"/>
            <a:ext cx="312906" cy="369332"/>
          </a:xfrm>
          <a:prstGeom prst="rect">
            <a:avLst/>
          </a:prstGeom>
          <a:noFill/>
        </p:spPr>
        <p:txBody>
          <a:bodyPr wrap="none" rtlCol="0">
            <a:spAutoFit/>
          </a:bodyPr>
          <a:lstStyle/>
          <a:p>
            <a:r>
              <a:rPr lang="en-US"/>
              <a:t>6</a:t>
            </a:r>
          </a:p>
        </p:txBody>
      </p:sp>
      <p:sp>
        <p:nvSpPr>
          <p:cNvPr id="162" name="TextBox 161">
            <a:extLst>
              <a:ext uri="{FF2B5EF4-FFF2-40B4-BE49-F238E27FC236}">
                <a16:creationId xmlns:a16="http://schemas.microsoft.com/office/drawing/2014/main" id="{F1A48727-8EB5-B83F-A964-FB1585A06F82}"/>
              </a:ext>
            </a:extLst>
          </p:cNvPr>
          <p:cNvSpPr txBox="1"/>
          <p:nvPr/>
        </p:nvSpPr>
        <p:spPr>
          <a:xfrm>
            <a:off x="9417186" y="2270398"/>
            <a:ext cx="312906" cy="369332"/>
          </a:xfrm>
          <a:prstGeom prst="rect">
            <a:avLst/>
          </a:prstGeom>
          <a:noFill/>
        </p:spPr>
        <p:txBody>
          <a:bodyPr wrap="none" rtlCol="0">
            <a:spAutoFit/>
          </a:bodyPr>
          <a:lstStyle/>
          <a:p>
            <a:r>
              <a:rPr lang="en-US"/>
              <a:t>6</a:t>
            </a:r>
          </a:p>
        </p:txBody>
      </p:sp>
      <p:cxnSp>
        <p:nvCxnSpPr>
          <p:cNvPr id="143" name="Straight Connector 142">
            <a:extLst>
              <a:ext uri="{FF2B5EF4-FFF2-40B4-BE49-F238E27FC236}">
                <a16:creationId xmlns:a16="http://schemas.microsoft.com/office/drawing/2014/main" id="{D032B983-9489-65E8-432C-AE25A55B8546}"/>
              </a:ext>
            </a:extLst>
          </p:cNvPr>
          <p:cNvCxnSpPr>
            <a:cxnSpLocks/>
          </p:cNvCxnSpPr>
          <p:nvPr/>
        </p:nvCxnSpPr>
        <p:spPr>
          <a:xfrm flipH="1">
            <a:off x="2877192" y="1917258"/>
            <a:ext cx="2987743" cy="70386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2875FD5-13CA-4607-E69F-652806222E7B}"/>
              </a:ext>
            </a:extLst>
          </p:cNvPr>
          <p:cNvCxnSpPr>
            <a:cxnSpLocks/>
          </p:cNvCxnSpPr>
          <p:nvPr/>
        </p:nvCxnSpPr>
        <p:spPr>
          <a:xfrm>
            <a:off x="6110379" y="2157890"/>
            <a:ext cx="0" cy="46773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3A633B-BAFE-F088-C909-D4276D0D0B60}"/>
              </a:ext>
            </a:extLst>
          </p:cNvPr>
          <p:cNvCxnSpPr>
            <a:cxnSpLocks/>
          </p:cNvCxnSpPr>
          <p:nvPr/>
        </p:nvCxnSpPr>
        <p:spPr>
          <a:xfrm>
            <a:off x="6355823" y="1917258"/>
            <a:ext cx="3057600" cy="77434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3AA9C96-8DB6-51BC-2885-A6A92B3ED153}"/>
              </a:ext>
            </a:extLst>
          </p:cNvPr>
          <p:cNvCxnSpPr>
            <a:cxnSpLocks/>
          </p:cNvCxnSpPr>
          <p:nvPr/>
        </p:nvCxnSpPr>
        <p:spPr>
          <a:xfrm flipH="1">
            <a:off x="2313605" y="3102390"/>
            <a:ext cx="563587" cy="50687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15A118A-A1B0-9E1C-6C1B-A0CD09660957}"/>
              </a:ext>
            </a:extLst>
          </p:cNvPr>
          <p:cNvCxnSpPr>
            <a:cxnSpLocks/>
          </p:cNvCxnSpPr>
          <p:nvPr/>
        </p:nvCxnSpPr>
        <p:spPr>
          <a:xfrm>
            <a:off x="2877192" y="3102390"/>
            <a:ext cx="270929" cy="50002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6689CC7-8845-400F-B227-C1FBE06EC61F}"/>
              </a:ext>
            </a:extLst>
          </p:cNvPr>
          <p:cNvCxnSpPr>
            <a:cxnSpLocks/>
          </p:cNvCxnSpPr>
          <p:nvPr/>
        </p:nvCxnSpPr>
        <p:spPr>
          <a:xfrm flipH="1">
            <a:off x="5330163" y="3106889"/>
            <a:ext cx="780216" cy="51984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961459-77B9-6208-1D17-30F9675055DB}"/>
              </a:ext>
            </a:extLst>
          </p:cNvPr>
          <p:cNvCxnSpPr>
            <a:cxnSpLocks/>
          </p:cNvCxnSpPr>
          <p:nvPr/>
        </p:nvCxnSpPr>
        <p:spPr>
          <a:xfrm>
            <a:off x="6110379" y="3106889"/>
            <a:ext cx="0" cy="52150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5C271FA-9FE3-5BCD-9274-FD232E08D297}"/>
              </a:ext>
            </a:extLst>
          </p:cNvPr>
          <p:cNvCxnSpPr>
            <a:cxnSpLocks/>
          </p:cNvCxnSpPr>
          <p:nvPr/>
        </p:nvCxnSpPr>
        <p:spPr>
          <a:xfrm>
            <a:off x="6110379" y="3102390"/>
            <a:ext cx="915103" cy="52434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468569-3EA2-B8F8-A43A-8028FE672482}"/>
              </a:ext>
            </a:extLst>
          </p:cNvPr>
          <p:cNvCxnSpPr>
            <a:cxnSpLocks/>
          </p:cNvCxnSpPr>
          <p:nvPr/>
        </p:nvCxnSpPr>
        <p:spPr>
          <a:xfrm flipH="1">
            <a:off x="9164839" y="3102390"/>
            <a:ext cx="422139"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6AA8A75-F308-FD12-6425-733EEE5AA140}"/>
              </a:ext>
            </a:extLst>
          </p:cNvPr>
          <p:cNvCxnSpPr>
            <a:cxnSpLocks/>
          </p:cNvCxnSpPr>
          <p:nvPr/>
        </p:nvCxnSpPr>
        <p:spPr>
          <a:xfrm>
            <a:off x="9586978" y="3102390"/>
            <a:ext cx="607837" cy="55598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FA9A57-57FE-77FD-7C67-7FC5400E5080}"/>
              </a:ext>
            </a:extLst>
          </p:cNvPr>
          <p:cNvCxnSpPr>
            <a:cxnSpLocks/>
          </p:cNvCxnSpPr>
          <p:nvPr/>
        </p:nvCxnSpPr>
        <p:spPr>
          <a:xfrm flipH="1">
            <a:off x="1562285" y="4090530"/>
            <a:ext cx="751320" cy="52351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9F795AA-40B6-6971-BDB1-EF9FFE565C46}"/>
              </a:ext>
            </a:extLst>
          </p:cNvPr>
          <p:cNvCxnSpPr>
            <a:cxnSpLocks/>
          </p:cNvCxnSpPr>
          <p:nvPr/>
        </p:nvCxnSpPr>
        <p:spPr>
          <a:xfrm flipH="1">
            <a:off x="2190328" y="4090530"/>
            <a:ext cx="123277" cy="51665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83D2A45-1555-026B-E756-E52D1474EECC}"/>
              </a:ext>
            </a:extLst>
          </p:cNvPr>
          <p:cNvCxnSpPr>
            <a:cxnSpLocks/>
          </p:cNvCxnSpPr>
          <p:nvPr/>
        </p:nvCxnSpPr>
        <p:spPr>
          <a:xfrm flipH="1">
            <a:off x="2938649" y="4083677"/>
            <a:ext cx="209472" cy="52006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AE218F-674A-06D9-DEFA-269568FE0140}"/>
              </a:ext>
            </a:extLst>
          </p:cNvPr>
          <p:cNvCxnSpPr>
            <a:cxnSpLocks/>
          </p:cNvCxnSpPr>
          <p:nvPr/>
        </p:nvCxnSpPr>
        <p:spPr>
          <a:xfrm>
            <a:off x="3148121" y="4083677"/>
            <a:ext cx="418571" cy="52304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6C2F254-A857-3558-D7B8-717B55526B5D}"/>
              </a:ext>
            </a:extLst>
          </p:cNvPr>
          <p:cNvCxnSpPr>
            <a:cxnSpLocks/>
          </p:cNvCxnSpPr>
          <p:nvPr/>
        </p:nvCxnSpPr>
        <p:spPr>
          <a:xfrm flipH="1">
            <a:off x="4606986" y="4107997"/>
            <a:ext cx="723177" cy="50604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84EA737-7E1D-023F-4111-BAED37C561CF}"/>
              </a:ext>
            </a:extLst>
          </p:cNvPr>
          <p:cNvCxnSpPr>
            <a:cxnSpLocks/>
          </p:cNvCxnSpPr>
          <p:nvPr/>
        </p:nvCxnSpPr>
        <p:spPr>
          <a:xfrm flipH="1">
            <a:off x="5235029" y="4107997"/>
            <a:ext cx="95134" cy="509024"/>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F4C67C-995D-1B5E-A3FC-D59431579D19}"/>
              </a:ext>
            </a:extLst>
          </p:cNvPr>
          <p:cNvCxnSpPr>
            <a:cxnSpLocks/>
          </p:cNvCxnSpPr>
          <p:nvPr/>
        </p:nvCxnSpPr>
        <p:spPr>
          <a:xfrm flipH="1">
            <a:off x="5856799" y="4109657"/>
            <a:ext cx="253580" cy="53150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A27E2D9-AD7A-5A3A-E9A9-2E9DF1AC4E2D}"/>
              </a:ext>
            </a:extLst>
          </p:cNvPr>
          <p:cNvCxnSpPr>
            <a:cxnSpLocks/>
          </p:cNvCxnSpPr>
          <p:nvPr/>
        </p:nvCxnSpPr>
        <p:spPr>
          <a:xfrm>
            <a:off x="6110379" y="4139643"/>
            <a:ext cx="374463" cy="50450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EB4BC3D-3014-91B0-C5F4-51CD3908E14A}"/>
              </a:ext>
            </a:extLst>
          </p:cNvPr>
          <p:cNvCxnSpPr>
            <a:cxnSpLocks/>
          </p:cNvCxnSpPr>
          <p:nvPr/>
        </p:nvCxnSpPr>
        <p:spPr>
          <a:xfrm>
            <a:off x="7025482" y="4107997"/>
            <a:ext cx="104123" cy="53316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5AC8AC-EDD0-8F3C-50FD-3CE00214099A}"/>
              </a:ext>
            </a:extLst>
          </p:cNvPr>
          <p:cNvCxnSpPr>
            <a:cxnSpLocks/>
          </p:cNvCxnSpPr>
          <p:nvPr/>
        </p:nvCxnSpPr>
        <p:spPr>
          <a:xfrm>
            <a:off x="7025482" y="4107997"/>
            <a:ext cx="732166" cy="53614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3CB152F-D3D0-0129-9A0D-5735EDD21272}"/>
              </a:ext>
            </a:extLst>
          </p:cNvPr>
          <p:cNvCxnSpPr>
            <a:cxnSpLocks/>
          </p:cNvCxnSpPr>
          <p:nvPr/>
        </p:nvCxnSpPr>
        <p:spPr>
          <a:xfrm flipH="1">
            <a:off x="8432743" y="4139643"/>
            <a:ext cx="732096" cy="49685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130E589-D08F-C618-D00D-5BD66F4FF94D}"/>
              </a:ext>
            </a:extLst>
          </p:cNvPr>
          <p:cNvCxnSpPr>
            <a:cxnSpLocks/>
          </p:cNvCxnSpPr>
          <p:nvPr/>
        </p:nvCxnSpPr>
        <p:spPr>
          <a:xfrm flipH="1">
            <a:off x="10073335" y="4139643"/>
            <a:ext cx="121480" cy="5315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506DA46-1F9C-7C71-274B-253F982FCDF3}"/>
              </a:ext>
            </a:extLst>
          </p:cNvPr>
          <p:cNvCxnSpPr>
            <a:cxnSpLocks/>
          </p:cNvCxnSpPr>
          <p:nvPr/>
        </p:nvCxnSpPr>
        <p:spPr>
          <a:xfrm flipH="1" flipV="1">
            <a:off x="10194815" y="4139643"/>
            <a:ext cx="680118" cy="46409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6F1E3D-2C92-05AC-44AF-3D88AC1D7E1F}"/>
              </a:ext>
            </a:extLst>
          </p:cNvPr>
          <p:cNvCxnSpPr>
            <a:cxnSpLocks/>
          </p:cNvCxnSpPr>
          <p:nvPr/>
        </p:nvCxnSpPr>
        <p:spPr>
          <a:xfrm flipH="1">
            <a:off x="9092846" y="4139643"/>
            <a:ext cx="71993" cy="55580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D8A939F-7B09-BE7E-FB8F-97E43B191B1B}"/>
              </a:ext>
            </a:extLst>
          </p:cNvPr>
          <p:cNvCxnSpPr>
            <a:cxnSpLocks/>
          </p:cNvCxnSpPr>
          <p:nvPr/>
        </p:nvCxnSpPr>
        <p:spPr>
          <a:xfrm>
            <a:off x="9164839" y="4139643"/>
            <a:ext cx="475539" cy="50087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102" name="Multiplication Sign 101">
            <a:extLst>
              <a:ext uri="{FF2B5EF4-FFF2-40B4-BE49-F238E27FC236}">
                <a16:creationId xmlns:a16="http://schemas.microsoft.com/office/drawing/2014/main" id="{27DB3452-F4DF-DE2A-87E7-662FCA653133}"/>
              </a:ext>
            </a:extLst>
          </p:cNvPr>
          <p:cNvSpPr/>
          <p:nvPr/>
        </p:nvSpPr>
        <p:spPr>
          <a:xfrm rot="20209063">
            <a:off x="3150539" y="4137998"/>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Multiplication Sign 103">
            <a:extLst>
              <a:ext uri="{FF2B5EF4-FFF2-40B4-BE49-F238E27FC236}">
                <a16:creationId xmlns:a16="http://schemas.microsoft.com/office/drawing/2014/main" id="{E12DF3E5-9B81-0B05-4272-6984A7C22871}"/>
              </a:ext>
            </a:extLst>
          </p:cNvPr>
          <p:cNvSpPr/>
          <p:nvPr/>
        </p:nvSpPr>
        <p:spPr>
          <a:xfrm rot="19157466">
            <a:off x="6398080" y="3159289"/>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Multiplication Sign 104">
            <a:extLst>
              <a:ext uri="{FF2B5EF4-FFF2-40B4-BE49-F238E27FC236}">
                <a16:creationId xmlns:a16="http://schemas.microsoft.com/office/drawing/2014/main" id="{7A68C2BD-7DD4-246B-D784-84009151B8D8}"/>
              </a:ext>
            </a:extLst>
          </p:cNvPr>
          <p:cNvSpPr/>
          <p:nvPr/>
        </p:nvSpPr>
        <p:spPr>
          <a:xfrm>
            <a:off x="5900579" y="3199196"/>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6" name="TextBox 105">
            <a:extLst>
              <a:ext uri="{FF2B5EF4-FFF2-40B4-BE49-F238E27FC236}">
                <a16:creationId xmlns:a16="http://schemas.microsoft.com/office/drawing/2014/main" id="{4434798E-DFFF-F64E-DFE8-8CFD3F00A2E2}"/>
              </a:ext>
            </a:extLst>
          </p:cNvPr>
          <p:cNvSpPr txBox="1"/>
          <p:nvPr/>
        </p:nvSpPr>
        <p:spPr>
          <a:xfrm>
            <a:off x="3539070" y="3760511"/>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alpha</a:t>
            </a:r>
          </a:p>
        </p:txBody>
      </p:sp>
      <p:sp>
        <p:nvSpPr>
          <p:cNvPr id="107" name="TextBox 106">
            <a:extLst>
              <a:ext uri="{FF2B5EF4-FFF2-40B4-BE49-F238E27FC236}">
                <a16:creationId xmlns:a16="http://schemas.microsoft.com/office/drawing/2014/main" id="{0E6309E3-484E-DA8B-2DBE-44027C8ABA87}"/>
              </a:ext>
            </a:extLst>
          </p:cNvPr>
          <p:cNvSpPr txBox="1"/>
          <p:nvPr/>
        </p:nvSpPr>
        <p:spPr>
          <a:xfrm>
            <a:off x="6789211" y="2723258"/>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beta</a:t>
            </a:r>
          </a:p>
        </p:txBody>
      </p:sp>
      <p:sp>
        <p:nvSpPr>
          <p:cNvPr id="108" name="Multiplication Sign 107">
            <a:extLst>
              <a:ext uri="{FF2B5EF4-FFF2-40B4-BE49-F238E27FC236}">
                <a16:creationId xmlns:a16="http://schemas.microsoft.com/office/drawing/2014/main" id="{E79583DC-0A06-5204-2AC0-7522A158994E}"/>
              </a:ext>
            </a:extLst>
          </p:cNvPr>
          <p:cNvSpPr/>
          <p:nvPr/>
        </p:nvSpPr>
        <p:spPr>
          <a:xfrm rot="19157466">
            <a:off x="9706155" y="3154161"/>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9" name="TextBox 108">
            <a:extLst>
              <a:ext uri="{FF2B5EF4-FFF2-40B4-BE49-F238E27FC236}">
                <a16:creationId xmlns:a16="http://schemas.microsoft.com/office/drawing/2014/main" id="{CAECB97C-76F9-1EFC-9960-5CD100875C0B}"/>
              </a:ext>
            </a:extLst>
          </p:cNvPr>
          <p:cNvSpPr txBox="1"/>
          <p:nvPr/>
        </p:nvSpPr>
        <p:spPr>
          <a:xfrm>
            <a:off x="9872019" y="2688298"/>
            <a:ext cx="915635" cy="646331"/>
          </a:xfrm>
          <a:prstGeom prst="rect">
            <a:avLst/>
          </a:prstGeom>
          <a:noFill/>
        </p:spPr>
        <p:txBody>
          <a:bodyPr wrap="none" rtlCol="0">
            <a:spAutoFit/>
          </a:bodyPr>
          <a:lstStyle/>
          <a:p>
            <a:pPr algn="ctr"/>
            <a:r>
              <a:rPr lang="en-US" err="1">
                <a:highlight>
                  <a:srgbClr val="FFFF00"/>
                </a:highlight>
              </a:rPr>
              <a:t>Cắt</a:t>
            </a:r>
            <a:r>
              <a:rPr lang="en-US">
                <a:highlight>
                  <a:srgbClr val="FFFF00"/>
                </a:highlight>
              </a:rPr>
              <a:t> </a:t>
            </a:r>
            <a:r>
              <a:rPr lang="en-US" err="1">
                <a:highlight>
                  <a:srgbClr val="FFFF00"/>
                </a:highlight>
              </a:rPr>
              <a:t>tỉa</a:t>
            </a:r>
            <a:r>
              <a:rPr lang="en-US">
                <a:highlight>
                  <a:srgbClr val="FFFF00"/>
                </a:highlight>
              </a:rPr>
              <a:t> </a:t>
            </a:r>
          </a:p>
          <a:p>
            <a:pPr algn="ctr"/>
            <a:r>
              <a:rPr lang="en-US">
                <a:highlight>
                  <a:srgbClr val="FFFF00"/>
                </a:highlight>
              </a:rPr>
              <a:t>beta</a:t>
            </a:r>
          </a:p>
        </p:txBody>
      </p:sp>
    </p:spTree>
    <p:extLst>
      <p:ext uri="{BB962C8B-B14F-4D97-AF65-F5344CB8AC3E}">
        <p14:creationId xmlns:p14="http://schemas.microsoft.com/office/powerpoint/2010/main" val="205920225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2EC3-084F-6E6B-978A-C98164F69F9F}"/>
              </a:ext>
            </a:extLst>
          </p:cNvPr>
          <p:cNvSpPr>
            <a:spLocks noGrp="1"/>
          </p:cNvSpPr>
          <p:nvPr>
            <p:ph type="title"/>
          </p:nvPr>
        </p:nvSpPr>
        <p:spPr/>
        <p:txBody>
          <a:bodyPr/>
          <a:lstStyle/>
          <a:p>
            <a:r>
              <a:rPr lang="en-US">
                <a:solidFill>
                  <a:srgbClr val="FF0000"/>
                </a:solidFill>
              </a:rPr>
              <a:t>Alpha-Beta Pruning</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F37E48-68B8-CA3F-97EE-BAC1D8FA8594}"/>
                  </a:ext>
                </a:extLst>
              </p:cNvPr>
              <p:cNvSpPr>
                <a:spLocks noGrp="1"/>
              </p:cNvSpPr>
              <p:nvPr>
                <p:ph idx="1"/>
              </p:nvPr>
            </p:nvSpPr>
            <p:spPr/>
            <p:txBody>
              <a:bodyPr/>
              <a:lstStyle/>
              <a:p>
                <a:r>
                  <a:rPr lang="en-US" err="1"/>
                  <a:t>Các</a:t>
                </a:r>
                <a:r>
                  <a:rPr lang="en-US"/>
                  <a:t> </a:t>
                </a:r>
                <a:r>
                  <a:rPr lang="en-US" err="1"/>
                  <a:t>hàm</a:t>
                </a:r>
                <a:r>
                  <a:rPr lang="en-US"/>
                  <a:t> </a:t>
                </a:r>
                <a:r>
                  <a:rPr lang="en-US" err="1"/>
                  <a:t>trong</a:t>
                </a:r>
                <a:r>
                  <a:rPr lang="en-US"/>
                  <a:t> </a:t>
                </a:r>
                <a:r>
                  <a:rPr lang="en-US" err="1"/>
                  <a:t>chiến</a:t>
                </a:r>
                <a:r>
                  <a:rPr lang="en-US"/>
                  <a:t> </a:t>
                </a:r>
                <a:r>
                  <a:rPr lang="en-US" err="1"/>
                  <a:t>lược</a:t>
                </a:r>
                <a:r>
                  <a:rPr lang="en-US"/>
                  <a:t> Alpha-Beta</a:t>
                </a:r>
              </a:p>
              <a:p>
                <a:pPr lvl="1"/>
                <a:r>
                  <a:rPr lang="en-US" err="1">
                    <a:solidFill>
                      <a:srgbClr val="FF0000"/>
                    </a:solidFill>
                  </a:rPr>
                  <a:t>Hàm</a:t>
                </a:r>
                <a:r>
                  <a:rPr lang="en-US">
                    <a:solidFill>
                      <a:srgbClr val="FF0000"/>
                    </a:solidFill>
                  </a:rPr>
                  <a:t> </a:t>
                </a: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a:solidFill>
                      <a:srgbClr val="FF0000"/>
                    </a:solidFill>
                  </a:rPr>
                  <a:t> </a:t>
                </a:r>
                <a:r>
                  <a:rPr lang="en-US" err="1">
                    <a:solidFill>
                      <a:srgbClr val="FF0000"/>
                    </a:solidFill>
                  </a:rPr>
                  <a:t>và</a:t>
                </a:r>
                <a:r>
                  <a:rPr lang="en-US">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oMath>
                </a14:m>
                <a:r>
                  <a:rPr lang="en-US">
                    <a:solidFill>
                      <a:srgbClr val="FF0000"/>
                    </a:solidFill>
                  </a:rPr>
                  <a:t> </a:t>
                </a:r>
                <a:r>
                  <a:rPr lang="en-US" err="1">
                    <a:solidFill>
                      <a:srgbClr val="FF0000"/>
                    </a:solidFill>
                  </a:rPr>
                  <a:t>lần</a:t>
                </a:r>
                <a:r>
                  <a:rPr lang="en-US">
                    <a:solidFill>
                      <a:srgbClr val="FF0000"/>
                    </a:solidFill>
                  </a:rPr>
                  <a:t> </a:t>
                </a:r>
                <a:r>
                  <a:rPr lang="en-US" err="1">
                    <a:solidFill>
                      <a:srgbClr val="FF0000"/>
                    </a:solidFill>
                  </a:rPr>
                  <a:t>lượt</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lớn</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và</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nhỏ</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đỉnh</a:t>
                </a:r>
                <a:r>
                  <a:rPr lang="en-US">
                    <a:solidFill>
                      <a:srgbClr val="FF0000"/>
                    </a:solidFill>
                  </a:rPr>
                  <a:t> con </a:t>
                </a:r>
                <a:r>
                  <a:rPr lang="en-US" err="1">
                    <a:solidFill>
                      <a:srgbClr val="FF0000"/>
                    </a:solidFill>
                  </a:rPr>
                  <a:t>đã</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đánh</a:t>
                </a:r>
                <a:r>
                  <a:rPr lang="en-US">
                    <a:solidFill>
                      <a:srgbClr val="FF0000"/>
                    </a:solidFill>
                  </a:rPr>
                  <a:t> </a:t>
                </a:r>
                <a:r>
                  <a:rPr lang="en-US" err="1">
                    <a:solidFill>
                      <a:srgbClr val="FF0000"/>
                    </a:solidFill>
                  </a:rPr>
                  <a:t>giá</a:t>
                </a:r>
                <a:r>
                  <a:rPr lang="en-US">
                    <a:solidFill>
                      <a:srgbClr val="FF0000"/>
                    </a:solidFill>
                  </a:rPr>
                  <a:t>.</a:t>
                </a:r>
              </a:p>
            </p:txBody>
          </p:sp>
        </mc:Choice>
        <mc:Fallback>
          <p:sp>
            <p:nvSpPr>
              <p:cNvPr id="3" name="Content Placeholder 2">
                <a:extLst>
                  <a:ext uri="{FF2B5EF4-FFF2-40B4-BE49-F238E27FC236}">
                    <a16:creationId xmlns:a16="http://schemas.microsoft.com/office/drawing/2014/main" id="{9CF37E48-68B8-CA3F-97EE-BAC1D8FA8594}"/>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4773374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LC Branch and Bound</a:t>
            </a:r>
          </a:p>
        </p:txBody>
      </p:sp>
      <p:cxnSp>
        <p:nvCxnSpPr>
          <p:cNvPr id="4" name="Straight Connector 3">
            <a:extLst>
              <a:ext uri="{FF2B5EF4-FFF2-40B4-BE49-F238E27FC236}">
                <a16:creationId xmlns:a16="http://schemas.microsoft.com/office/drawing/2014/main" id="{43909037-EAEC-F34B-D380-0F123FEE0E33}"/>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38AD42A-88B0-EEF1-B2D8-696C45C0164B}"/>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625B56-2876-06C0-6D9D-E63CF47D34E4}"/>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9904292-C31E-22CC-8547-539CC7E38E35}"/>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817B2F3E-0369-E220-8841-3567A3EFADD1}"/>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5B51D585-6294-57E3-BB4C-939A74CE5D2E}"/>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4E5327CF-2DD7-9432-4B3C-21FAB6F230AC}"/>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3C929118-A0CD-273E-45A9-4D4FC3AF803B}"/>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B1F7B228-C1E9-886F-E997-40FB2C5861F5}"/>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4E82E349-972D-76E0-74CC-A1FC46FE5C6E}"/>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02717979-C817-ADB8-28F3-E23D35893EA4}"/>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555BF19B-CBE6-9C42-CB37-D31E6193C8F6}"/>
              </a:ext>
            </a:extLst>
          </p:cNvPr>
          <p:cNvSpPr/>
          <p:nvPr/>
        </p:nvSpPr>
        <p:spPr>
          <a:xfrm>
            <a:off x="3841626" y="357551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0FB1A004-FD4B-B198-2E91-C7885A9FF8A6}"/>
              </a:ext>
            </a:extLst>
          </p:cNvPr>
          <p:cNvSpPr txBox="1"/>
          <p:nvPr/>
        </p:nvSpPr>
        <p:spPr>
          <a:xfrm>
            <a:off x="3917793" y="3631483"/>
            <a:ext cx="312906" cy="369332"/>
          </a:xfrm>
          <a:prstGeom prst="rect">
            <a:avLst/>
          </a:prstGeom>
          <a:noFill/>
        </p:spPr>
        <p:txBody>
          <a:bodyPr wrap="none" rtlCol="0">
            <a:spAutoFit/>
          </a:bodyPr>
          <a:lstStyle/>
          <a:p>
            <a:r>
              <a:rPr lang="en-US"/>
              <a:t>5</a:t>
            </a:r>
            <a:endParaRPr lang="en-SG"/>
          </a:p>
        </p:txBody>
      </p:sp>
      <p:sp>
        <p:nvSpPr>
          <p:cNvPr id="17" name="Oval 16">
            <a:extLst>
              <a:ext uri="{FF2B5EF4-FFF2-40B4-BE49-F238E27FC236}">
                <a16:creationId xmlns:a16="http://schemas.microsoft.com/office/drawing/2014/main" id="{A12411A9-2626-7EC7-2C3A-FD6B7F2FE8B3}"/>
              </a:ext>
            </a:extLst>
          </p:cNvPr>
          <p:cNvSpPr/>
          <p:nvPr/>
        </p:nvSpPr>
        <p:spPr>
          <a:xfrm>
            <a:off x="5605112" y="357551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10885DE0-ADBE-EBE2-D23F-44ECDF3CF9B8}"/>
              </a:ext>
            </a:extLst>
          </p:cNvPr>
          <p:cNvSpPr txBox="1"/>
          <p:nvPr/>
        </p:nvSpPr>
        <p:spPr>
          <a:xfrm>
            <a:off x="5681279" y="3631483"/>
            <a:ext cx="312906" cy="369332"/>
          </a:xfrm>
          <a:prstGeom prst="rect">
            <a:avLst/>
          </a:prstGeom>
          <a:noFill/>
        </p:spPr>
        <p:txBody>
          <a:bodyPr wrap="none" rtlCol="0">
            <a:spAutoFit/>
          </a:bodyPr>
          <a:lstStyle/>
          <a:p>
            <a:r>
              <a:rPr lang="en-US"/>
              <a:t>6</a:t>
            </a:r>
            <a:endParaRPr lang="en-SG"/>
          </a:p>
        </p:txBody>
      </p:sp>
      <p:cxnSp>
        <p:nvCxnSpPr>
          <p:cNvPr id="19" name="Straight Connector 18">
            <a:extLst>
              <a:ext uri="{FF2B5EF4-FFF2-40B4-BE49-F238E27FC236}">
                <a16:creationId xmlns:a16="http://schemas.microsoft.com/office/drawing/2014/main" id="{F0DF316D-1023-55F5-86EC-0B56DE7478ED}"/>
              </a:ext>
            </a:extLst>
          </p:cNvPr>
          <p:cNvCxnSpPr>
            <a:cxnSpLocks/>
            <a:stCxn id="11" idx="4"/>
            <a:endCxn id="15" idx="0"/>
          </p:cNvCxnSpPr>
          <p:nvPr/>
        </p:nvCxnSpPr>
        <p:spPr>
          <a:xfrm flipH="1">
            <a:off x="4087070" y="3091104"/>
            <a:ext cx="933398" cy="48441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7E9A7F-09C5-A652-80AA-BB3810CC7B34}"/>
              </a:ext>
            </a:extLst>
          </p:cNvPr>
          <p:cNvCxnSpPr>
            <a:cxnSpLocks/>
            <a:stCxn id="11" idx="4"/>
            <a:endCxn id="17" idx="0"/>
          </p:cNvCxnSpPr>
          <p:nvPr/>
        </p:nvCxnSpPr>
        <p:spPr>
          <a:xfrm>
            <a:off x="5020468" y="3091104"/>
            <a:ext cx="830088" cy="48441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0D2D9-4FE5-1E25-F391-ECE063977511}"/>
              </a:ext>
            </a:extLst>
          </p:cNvPr>
          <p:cNvCxnSpPr>
            <a:cxnSpLocks/>
            <a:stCxn id="17" idx="4"/>
            <a:endCxn id="22" idx="0"/>
          </p:cNvCxnSpPr>
          <p:nvPr/>
        </p:nvCxnSpPr>
        <p:spPr>
          <a:xfrm>
            <a:off x="5850556" y="4056781"/>
            <a:ext cx="0" cy="45827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9BFAB7-E0B6-775D-1F1F-E580BA650CB9}"/>
              </a:ext>
            </a:extLst>
          </p:cNvPr>
          <p:cNvSpPr/>
          <p:nvPr/>
        </p:nvSpPr>
        <p:spPr>
          <a:xfrm>
            <a:off x="5605112" y="451505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7733B5FE-0598-E3CA-06F6-1C4A8E9CE753}"/>
              </a:ext>
            </a:extLst>
          </p:cNvPr>
          <p:cNvSpPr txBox="1"/>
          <p:nvPr/>
        </p:nvSpPr>
        <p:spPr>
          <a:xfrm>
            <a:off x="5681279" y="4571022"/>
            <a:ext cx="312906" cy="369332"/>
          </a:xfrm>
          <a:prstGeom prst="rect">
            <a:avLst/>
          </a:prstGeom>
          <a:noFill/>
        </p:spPr>
        <p:txBody>
          <a:bodyPr wrap="square" rtlCol="0">
            <a:spAutoFit/>
          </a:bodyPr>
          <a:lstStyle/>
          <a:p>
            <a:r>
              <a:rPr lang="en-US"/>
              <a:t>7</a:t>
            </a:r>
            <a:endParaRPr lang="en-SG"/>
          </a:p>
        </p:txBody>
      </p:sp>
      <p:sp>
        <p:nvSpPr>
          <p:cNvPr id="24" name="Oval 23">
            <a:extLst>
              <a:ext uri="{FF2B5EF4-FFF2-40B4-BE49-F238E27FC236}">
                <a16:creationId xmlns:a16="http://schemas.microsoft.com/office/drawing/2014/main" id="{48EE2E5F-FD3D-C678-7C50-D63BF001CBE0}"/>
              </a:ext>
            </a:extLst>
          </p:cNvPr>
          <p:cNvSpPr/>
          <p:nvPr/>
        </p:nvSpPr>
        <p:spPr>
          <a:xfrm>
            <a:off x="10193754" y="307142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DFCF964E-4819-1E2D-3722-F423000F9EF2}"/>
              </a:ext>
            </a:extLst>
          </p:cNvPr>
          <p:cNvSpPr txBox="1"/>
          <p:nvPr/>
        </p:nvSpPr>
        <p:spPr>
          <a:xfrm>
            <a:off x="10269921" y="3127393"/>
            <a:ext cx="312906" cy="369332"/>
          </a:xfrm>
          <a:prstGeom prst="rect">
            <a:avLst/>
          </a:prstGeom>
          <a:noFill/>
        </p:spPr>
        <p:txBody>
          <a:bodyPr wrap="none" rtlCol="0">
            <a:spAutoFit/>
          </a:bodyPr>
          <a:lstStyle/>
          <a:p>
            <a:r>
              <a:rPr lang="en-US"/>
              <a:t>7</a:t>
            </a:r>
            <a:endParaRPr lang="en-SG"/>
          </a:p>
        </p:txBody>
      </p:sp>
      <p:sp>
        <p:nvSpPr>
          <p:cNvPr id="26" name="Oval 25">
            <a:extLst>
              <a:ext uri="{FF2B5EF4-FFF2-40B4-BE49-F238E27FC236}">
                <a16:creationId xmlns:a16="http://schemas.microsoft.com/office/drawing/2014/main" id="{9F6F01EF-7EE6-352C-BA73-E64274DEC31E}"/>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F7FC4B73-1B1E-72CE-EBCB-5BAC0ADA3ABC}"/>
              </a:ext>
            </a:extLst>
          </p:cNvPr>
          <p:cNvSpPr txBox="1"/>
          <p:nvPr/>
        </p:nvSpPr>
        <p:spPr>
          <a:xfrm>
            <a:off x="10269921" y="3687449"/>
            <a:ext cx="312906" cy="369332"/>
          </a:xfrm>
          <a:prstGeom prst="rect">
            <a:avLst/>
          </a:prstGeom>
          <a:noFill/>
        </p:spPr>
        <p:txBody>
          <a:bodyPr wrap="none" rtlCol="0">
            <a:spAutoFit/>
          </a:bodyPr>
          <a:lstStyle/>
          <a:p>
            <a:r>
              <a:rPr lang="en-US"/>
              <a:t>5</a:t>
            </a:r>
            <a:endParaRPr lang="en-SG"/>
          </a:p>
        </p:txBody>
      </p:sp>
      <p:sp>
        <p:nvSpPr>
          <p:cNvPr id="28" name="Oval 27">
            <a:extLst>
              <a:ext uri="{FF2B5EF4-FFF2-40B4-BE49-F238E27FC236}">
                <a16:creationId xmlns:a16="http://schemas.microsoft.com/office/drawing/2014/main" id="{A1750160-8610-6F68-41E8-60C355DDA347}"/>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8F277063-0FD4-A474-6FD0-9978D5F5CEF8}"/>
              </a:ext>
            </a:extLst>
          </p:cNvPr>
          <p:cNvSpPr txBox="1"/>
          <p:nvPr/>
        </p:nvSpPr>
        <p:spPr>
          <a:xfrm>
            <a:off x="10269921" y="4247505"/>
            <a:ext cx="312906"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06BC9033-AF1D-0119-94F0-A58DF91C5415}"/>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FF55904A-2276-6AFB-5CA2-9328113DF20E}"/>
              </a:ext>
            </a:extLst>
          </p:cNvPr>
          <p:cNvSpPr txBox="1"/>
          <p:nvPr/>
        </p:nvSpPr>
        <p:spPr>
          <a:xfrm>
            <a:off x="10269921" y="4803656"/>
            <a:ext cx="312906" cy="369332"/>
          </a:xfrm>
          <a:prstGeom prst="rect">
            <a:avLst/>
          </a:prstGeom>
          <a:noFill/>
        </p:spPr>
        <p:txBody>
          <a:bodyPr wrap="none" rtlCol="0">
            <a:spAutoFit/>
          </a:bodyPr>
          <a:lstStyle/>
          <a:p>
            <a:r>
              <a:rPr lang="en-US"/>
              <a:t>4</a:t>
            </a:r>
            <a:endParaRPr lang="en-SG"/>
          </a:p>
        </p:txBody>
      </p:sp>
      <p:cxnSp>
        <p:nvCxnSpPr>
          <p:cNvPr id="32" name="Straight Connector 31">
            <a:extLst>
              <a:ext uri="{FF2B5EF4-FFF2-40B4-BE49-F238E27FC236}">
                <a16:creationId xmlns:a16="http://schemas.microsoft.com/office/drawing/2014/main" id="{F26199F0-CFDD-4296-9A5A-DEB4F554D7D4}"/>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791106-9DAC-5126-165C-BC65BBDBEA13}"/>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704276-9EF1-AFC9-54ED-C15D2D23F095}"/>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39AD0B7-E050-42AE-FFD7-F9001DF64327}"/>
                  </a:ext>
                </a:extLst>
              </p:cNvPr>
              <p:cNvSpPr txBox="1"/>
              <p:nvPr/>
            </p:nvSpPr>
            <p:spPr>
              <a:xfrm>
                <a:off x="5164097" y="1470246"/>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30</m:t>
                      </m:r>
                    </m:oMath>
                  </m:oMathPara>
                </a14:m>
                <a:endParaRPr lang="en-US" sz="2000" b="0"/>
              </a:p>
            </p:txBody>
          </p:sp>
        </mc:Choice>
        <mc:Fallback>
          <p:sp>
            <p:nvSpPr>
              <p:cNvPr id="36" name="TextBox 35">
                <a:extLst>
                  <a:ext uri="{FF2B5EF4-FFF2-40B4-BE49-F238E27FC236}">
                    <a16:creationId xmlns:a16="http://schemas.microsoft.com/office/drawing/2014/main" id="{E39AD0B7-E050-42AE-FFD7-F9001DF64327}"/>
                  </a:ext>
                </a:extLst>
              </p:cNvPr>
              <p:cNvSpPr txBox="1">
                <a:spLocks noRot="1" noChangeAspect="1" noMove="1" noResize="1" noEditPoints="1" noAdjustHandles="1" noChangeArrowheads="1" noChangeShapeType="1" noTextEdit="1"/>
              </p:cNvSpPr>
              <p:nvPr/>
            </p:nvSpPr>
            <p:spPr>
              <a:xfrm>
                <a:off x="5164097" y="1470246"/>
                <a:ext cx="1095043"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540AE78-0D62-C355-CB4D-8E601ED14F7F}"/>
                  </a:ext>
                </a:extLst>
              </p:cNvPr>
              <p:cNvSpPr txBox="1"/>
              <p:nvPr/>
            </p:nvSpPr>
            <p:spPr>
              <a:xfrm>
                <a:off x="1766871"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25</m:t>
                      </m:r>
                    </m:oMath>
                  </m:oMathPara>
                </a14:m>
                <a:endParaRPr lang="en-US" sz="2000" b="0"/>
              </a:p>
            </p:txBody>
          </p:sp>
        </mc:Choice>
        <mc:Fallback>
          <p:sp>
            <p:nvSpPr>
              <p:cNvPr id="37" name="TextBox 36">
                <a:extLst>
                  <a:ext uri="{FF2B5EF4-FFF2-40B4-BE49-F238E27FC236}">
                    <a16:creationId xmlns:a16="http://schemas.microsoft.com/office/drawing/2014/main" id="{0540AE78-0D62-C355-CB4D-8E601ED14F7F}"/>
                  </a:ext>
                </a:extLst>
              </p:cNvPr>
              <p:cNvSpPr txBox="1">
                <a:spLocks noRot="1" noChangeAspect="1" noMove="1" noResize="1" noEditPoints="1" noAdjustHandles="1" noChangeArrowheads="1" noChangeShapeType="1" noTextEdit="1"/>
              </p:cNvSpPr>
              <p:nvPr/>
            </p:nvSpPr>
            <p:spPr>
              <a:xfrm>
                <a:off x="1766871" y="2516767"/>
                <a:ext cx="1095043"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9DBA806-D5B0-002B-9CD5-E779CE8C0C34}"/>
                  </a:ext>
                </a:extLst>
              </p:cNvPr>
              <p:cNvSpPr txBox="1"/>
              <p:nvPr/>
            </p:nvSpPr>
            <p:spPr>
              <a:xfrm>
                <a:off x="3720044" y="2516767"/>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12</m:t>
                      </m:r>
                    </m:oMath>
                  </m:oMathPara>
                </a14:m>
                <a:endParaRPr lang="en-US" sz="2000" b="0"/>
              </a:p>
            </p:txBody>
          </p:sp>
        </mc:Choice>
        <mc:Fallback>
          <p:sp>
            <p:nvSpPr>
              <p:cNvPr id="38" name="TextBox 37">
                <a:extLst>
                  <a:ext uri="{FF2B5EF4-FFF2-40B4-BE49-F238E27FC236}">
                    <a16:creationId xmlns:a16="http://schemas.microsoft.com/office/drawing/2014/main" id="{89DBA806-D5B0-002B-9CD5-E779CE8C0C34}"/>
                  </a:ext>
                </a:extLst>
              </p:cNvPr>
              <p:cNvSpPr txBox="1">
                <a:spLocks noRot="1" noChangeAspect="1" noMove="1" noResize="1" noEditPoints="1" noAdjustHandles="1" noChangeArrowheads="1" noChangeShapeType="1" noTextEdit="1"/>
              </p:cNvSpPr>
              <p:nvPr/>
            </p:nvSpPr>
            <p:spPr>
              <a:xfrm>
                <a:off x="3720044" y="2516767"/>
                <a:ext cx="1095043"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8982A42-2F1B-0943-8F95-7BC110286F90}"/>
                  </a:ext>
                </a:extLst>
              </p:cNvPr>
              <p:cNvSpPr txBox="1"/>
              <p:nvPr/>
            </p:nvSpPr>
            <p:spPr>
              <a:xfrm>
                <a:off x="7127504" y="2556740"/>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19</m:t>
                      </m:r>
                    </m:oMath>
                  </m:oMathPara>
                </a14:m>
                <a:endParaRPr lang="en-US" sz="2000" b="0"/>
              </a:p>
            </p:txBody>
          </p:sp>
        </mc:Choice>
        <mc:Fallback>
          <p:sp>
            <p:nvSpPr>
              <p:cNvPr id="39" name="TextBox 38">
                <a:extLst>
                  <a:ext uri="{FF2B5EF4-FFF2-40B4-BE49-F238E27FC236}">
                    <a16:creationId xmlns:a16="http://schemas.microsoft.com/office/drawing/2014/main" id="{78982A42-2F1B-0943-8F95-7BC110286F90}"/>
                  </a:ext>
                </a:extLst>
              </p:cNvPr>
              <p:cNvSpPr txBox="1">
                <a:spLocks noRot="1" noChangeAspect="1" noMove="1" noResize="1" noEditPoints="1" noAdjustHandles="1" noChangeArrowheads="1" noChangeShapeType="1" noTextEdit="1"/>
              </p:cNvSpPr>
              <p:nvPr/>
            </p:nvSpPr>
            <p:spPr>
              <a:xfrm>
                <a:off x="7127504" y="2556740"/>
                <a:ext cx="1095043"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D20DD7A-6D05-4945-230E-8FFE17BD304F}"/>
                  </a:ext>
                </a:extLst>
              </p:cNvPr>
              <p:cNvSpPr txBox="1"/>
              <p:nvPr/>
            </p:nvSpPr>
            <p:spPr>
              <a:xfrm>
                <a:off x="2525300" y="3565864"/>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28</m:t>
                      </m:r>
                    </m:oMath>
                  </m:oMathPara>
                </a14:m>
                <a:endParaRPr lang="en-US" sz="2000" b="0"/>
              </a:p>
            </p:txBody>
          </p:sp>
        </mc:Choice>
        <mc:Fallback>
          <p:sp>
            <p:nvSpPr>
              <p:cNvPr id="40" name="TextBox 39">
                <a:extLst>
                  <a:ext uri="{FF2B5EF4-FFF2-40B4-BE49-F238E27FC236}">
                    <a16:creationId xmlns:a16="http://schemas.microsoft.com/office/drawing/2014/main" id="{8D20DD7A-6D05-4945-230E-8FFE17BD304F}"/>
                  </a:ext>
                </a:extLst>
              </p:cNvPr>
              <p:cNvSpPr txBox="1">
                <a:spLocks noRot="1" noChangeAspect="1" noMove="1" noResize="1" noEditPoints="1" noAdjustHandles="1" noChangeArrowheads="1" noChangeShapeType="1" noTextEdit="1"/>
              </p:cNvSpPr>
              <p:nvPr/>
            </p:nvSpPr>
            <p:spPr>
              <a:xfrm>
                <a:off x="2525300" y="3565864"/>
                <a:ext cx="1095043"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0234006-245F-90E8-8DCF-FC5277222531}"/>
                  </a:ext>
                </a:extLst>
              </p:cNvPr>
              <p:cNvSpPr txBox="1"/>
              <p:nvPr/>
            </p:nvSpPr>
            <p:spPr>
              <a:xfrm>
                <a:off x="6227551" y="3565864"/>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10</m:t>
                      </m:r>
                    </m:oMath>
                  </m:oMathPara>
                </a14:m>
                <a:endParaRPr lang="en-US" sz="2000" b="0"/>
              </a:p>
            </p:txBody>
          </p:sp>
        </mc:Choice>
        <mc:Fallback>
          <p:sp>
            <p:nvSpPr>
              <p:cNvPr id="41" name="TextBox 40">
                <a:extLst>
                  <a:ext uri="{FF2B5EF4-FFF2-40B4-BE49-F238E27FC236}">
                    <a16:creationId xmlns:a16="http://schemas.microsoft.com/office/drawing/2014/main" id="{30234006-245F-90E8-8DCF-FC5277222531}"/>
                  </a:ext>
                </a:extLst>
              </p:cNvPr>
              <p:cNvSpPr txBox="1">
                <a:spLocks noRot="1" noChangeAspect="1" noMove="1" noResize="1" noEditPoints="1" noAdjustHandles="1" noChangeArrowheads="1" noChangeShapeType="1" noTextEdit="1"/>
              </p:cNvSpPr>
              <p:nvPr/>
            </p:nvSpPr>
            <p:spPr>
              <a:xfrm>
                <a:off x="6227551" y="3565864"/>
                <a:ext cx="1095043"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03AF0C8-DD6E-C384-196E-705862D1F5CF}"/>
                  </a:ext>
                </a:extLst>
              </p:cNvPr>
              <p:cNvSpPr txBox="1"/>
              <p:nvPr/>
            </p:nvSpPr>
            <p:spPr>
              <a:xfrm>
                <a:off x="6242836" y="4571022"/>
                <a:ext cx="10950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i="1" smtClean="0">
                          <a:latin typeface="Cambria Math" panose="02040503050406030204" pitchFamily="18" charset="0"/>
                        </a:rPr>
                        <m:t> =</m:t>
                      </m:r>
                      <m:r>
                        <a:rPr lang="en-US" sz="2000" b="0" i="1" smtClean="0">
                          <a:latin typeface="Cambria Math" panose="02040503050406030204" pitchFamily="18" charset="0"/>
                        </a:rPr>
                        <m:t>30</m:t>
                      </m:r>
                    </m:oMath>
                  </m:oMathPara>
                </a14:m>
                <a:endParaRPr lang="en-US" sz="2000" b="0"/>
              </a:p>
            </p:txBody>
          </p:sp>
        </mc:Choice>
        <mc:Fallback>
          <p:sp>
            <p:nvSpPr>
              <p:cNvPr id="42" name="TextBox 41">
                <a:extLst>
                  <a:ext uri="{FF2B5EF4-FFF2-40B4-BE49-F238E27FC236}">
                    <a16:creationId xmlns:a16="http://schemas.microsoft.com/office/drawing/2014/main" id="{003AF0C8-DD6E-C384-196E-705862D1F5CF}"/>
                  </a:ext>
                </a:extLst>
              </p:cNvPr>
              <p:cNvSpPr txBox="1">
                <a:spLocks noRot="1" noChangeAspect="1" noMove="1" noResize="1" noEditPoints="1" noAdjustHandles="1" noChangeArrowheads="1" noChangeShapeType="1" noTextEdit="1"/>
              </p:cNvSpPr>
              <p:nvPr/>
            </p:nvSpPr>
            <p:spPr>
              <a:xfrm>
                <a:off x="6242836" y="4571022"/>
                <a:ext cx="1095043" cy="40011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1303671"/>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113D-3EFF-EC65-E4C7-2C59E1CD56A0}"/>
              </a:ext>
            </a:extLst>
          </p:cNvPr>
          <p:cNvSpPr>
            <a:spLocks noGrp="1"/>
          </p:cNvSpPr>
          <p:nvPr>
            <p:ph type="title"/>
          </p:nvPr>
        </p:nvSpPr>
        <p:spPr/>
        <p:txBody>
          <a:bodyPr/>
          <a:lstStyle/>
          <a:p>
            <a:r>
              <a:rPr lang="en-US">
                <a:solidFill>
                  <a:srgbClr val="FF0000"/>
                </a:solidFill>
              </a:rPr>
              <a:t>Alpha-Beta Pruning</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2BB38A-ECE3-A4BF-630B-2513FD978690}"/>
                  </a:ext>
                </a:extLst>
              </p:cNvPr>
              <p:cNvSpPr>
                <a:spLocks noGrp="1"/>
              </p:cNvSpPr>
              <p:nvPr>
                <p:ph idx="1"/>
              </p:nvPr>
            </p:nvSpPr>
            <p:spPr/>
            <p:txBody>
              <a:bodyPr/>
              <a:lstStyle/>
              <a:p>
                <a:r>
                  <a:rPr lang="en-US"/>
                  <a:t>Điều </a:t>
                </a:r>
                <a:r>
                  <a:rPr lang="en-US" err="1"/>
                  <a:t>kiện</a:t>
                </a:r>
                <a:r>
                  <a:rPr lang="en-US"/>
                  <a:t> </a:t>
                </a:r>
                <a:r>
                  <a:rPr lang="en-US" err="1"/>
                  <a:t>chính</a:t>
                </a:r>
                <a:r>
                  <a:rPr lang="en-US"/>
                  <a:t> </a:t>
                </a:r>
                <a:r>
                  <a:rPr lang="en-US" err="1"/>
                  <a:t>để</a:t>
                </a:r>
                <a:r>
                  <a:rPr lang="en-US"/>
                  <a:t> </a:t>
                </a:r>
                <a:r>
                  <a:rPr lang="en-US" err="1"/>
                  <a:t>cắt</a:t>
                </a:r>
                <a:r>
                  <a:rPr lang="en-US"/>
                  <a:t> </a:t>
                </a:r>
                <a:r>
                  <a:rPr lang="en-US" err="1"/>
                  <a:t>tỉa</a:t>
                </a:r>
                <a:r>
                  <a:rPr lang="en-US"/>
                  <a:t> Alpha-Beta </a:t>
                </a:r>
                <a:r>
                  <a:rPr lang="en-US" err="1"/>
                  <a:t>là</a:t>
                </a:r>
                <a:r>
                  <a:rPr lang="en-US"/>
                  <a:t>:</a:t>
                </a:r>
              </a:p>
              <a:p>
                <a:pPr marL="0" indent="0">
                  <a:buNone/>
                </a:pPr>
                <a14:m>
                  <m:oMathPara xmlns:m="http://schemas.openxmlformats.org/officeDocument/2006/math">
                    <m:oMathParaPr>
                      <m:jc m:val="centerGroup"/>
                    </m:oMathParaPr>
                    <m:oMath xmlns:m="http://schemas.openxmlformats.org/officeDocument/2006/math">
                      <m:r>
                        <a:rPr lang="en-US" i="1" smtClean="0">
                          <a:solidFill>
                            <a:schemeClr val="tx1"/>
                          </a:solidFill>
                          <a:highlight>
                            <a:srgbClr val="FFFF00"/>
                          </a:highlight>
                          <a:latin typeface="Cambria Math" panose="02040503050406030204" pitchFamily="18" charset="0"/>
                          <a:ea typeface="Cambria Math" panose="02040503050406030204" pitchFamily="18" charset="0"/>
                        </a:rPr>
                        <m:t>𝛼</m:t>
                      </m:r>
                      <m:r>
                        <a:rPr lang="en-US" b="0" i="1" smtClean="0">
                          <a:solidFill>
                            <a:schemeClr val="tx1"/>
                          </a:solidFill>
                          <a:highlight>
                            <a:srgbClr val="FFFF00"/>
                          </a:highlight>
                          <a:latin typeface="Cambria Math" panose="02040503050406030204" pitchFamily="18" charset="0"/>
                          <a:ea typeface="Cambria Math" panose="02040503050406030204" pitchFamily="18" charset="0"/>
                        </a:rPr>
                        <m:t>≥</m:t>
                      </m:r>
                      <m:r>
                        <a:rPr lang="en-US" b="0" i="1" smtClean="0">
                          <a:solidFill>
                            <a:schemeClr val="tx1"/>
                          </a:solidFill>
                          <a:highlight>
                            <a:srgbClr val="FFFF00"/>
                          </a:highlight>
                          <a:latin typeface="Cambria Math" panose="02040503050406030204" pitchFamily="18" charset="0"/>
                          <a:ea typeface="Cambria Math" panose="02040503050406030204" pitchFamily="18" charset="0"/>
                        </a:rPr>
                        <m:t>𝛽</m:t>
                      </m:r>
                    </m:oMath>
                  </m:oMathPara>
                </a14:m>
                <a:endParaRPr lang="en-US">
                  <a:solidFill>
                    <a:schemeClr val="tx1"/>
                  </a:solidFill>
                  <a:highlight>
                    <a:srgbClr val="FFFF00"/>
                  </a:highlight>
                </a:endParaRPr>
              </a:p>
            </p:txBody>
          </p:sp>
        </mc:Choice>
        <mc:Fallback>
          <p:sp>
            <p:nvSpPr>
              <p:cNvPr id="3" name="Content Placeholder 2">
                <a:extLst>
                  <a:ext uri="{FF2B5EF4-FFF2-40B4-BE49-F238E27FC236}">
                    <a16:creationId xmlns:a16="http://schemas.microsoft.com/office/drawing/2014/main" id="{292BB38A-ECE3-A4BF-630B-2513FD978690}"/>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663542227"/>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58BE-08AC-CBCA-7B12-A9CD43CEDD53}"/>
              </a:ext>
            </a:extLst>
          </p:cNvPr>
          <p:cNvSpPr>
            <a:spLocks noGrp="1"/>
          </p:cNvSpPr>
          <p:nvPr>
            <p:ph type="title"/>
          </p:nvPr>
        </p:nvSpPr>
        <p:spPr/>
        <p:txBody>
          <a:bodyPr/>
          <a:lstStyle/>
          <a:p>
            <a:r>
              <a:rPr lang="en-US">
                <a:solidFill>
                  <a:srgbClr val="FF0000"/>
                </a:solidFill>
              </a:rPr>
              <a:t>Alpha-Beta Pruning</a:t>
            </a:r>
            <a:endParaRPr lang="en-US"/>
          </a:p>
        </p:txBody>
      </p:sp>
      <p:sp>
        <p:nvSpPr>
          <p:cNvPr id="3" name="Content Placeholder 2">
            <a:extLst>
              <a:ext uri="{FF2B5EF4-FFF2-40B4-BE49-F238E27FC236}">
                <a16:creationId xmlns:a16="http://schemas.microsoft.com/office/drawing/2014/main" id="{FFF743AB-524E-8752-9D49-5755349982DD}"/>
              </a:ext>
            </a:extLst>
          </p:cNvPr>
          <p:cNvSpPr>
            <a:spLocks noGrp="1"/>
          </p:cNvSpPr>
          <p:nvPr>
            <p:ph idx="1"/>
          </p:nvPr>
        </p:nvSpPr>
        <p:spPr/>
        <p:txBody>
          <a:bodyPr/>
          <a:lstStyle/>
          <a:p>
            <a:r>
              <a:rPr lang="en-US" err="1">
                <a:solidFill>
                  <a:schemeClr val="tx1"/>
                </a:solidFill>
                <a:highlight>
                  <a:srgbClr val="FFFF00"/>
                </a:highlight>
              </a:rPr>
              <a:t>Quy</a:t>
            </a:r>
            <a:r>
              <a:rPr lang="en-US">
                <a:solidFill>
                  <a:schemeClr val="tx1"/>
                </a:solidFill>
                <a:highlight>
                  <a:srgbClr val="FFFF00"/>
                </a:highlight>
              </a:rPr>
              <a:t> </a:t>
            </a:r>
            <a:r>
              <a:rPr lang="en-US" err="1">
                <a:solidFill>
                  <a:schemeClr val="tx1"/>
                </a:solidFill>
                <a:highlight>
                  <a:srgbClr val="FFFF00"/>
                </a:highlight>
              </a:rPr>
              <a:t>tắt</a:t>
            </a:r>
            <a:r>
              <a:rPr lang="en-US">
                <a:solidFill>
                  <a:schemeClr val="tx1"/>
                </a:solidFill>
                <a:highlight>
                  <a:srgbClr val="FFFF00"/>
                </a:highlight>
              </a:rPr>
              <a:t>:</a:t>
            </a:r>
          </a:p>
          <a:p>
            <a:pPr lvl="1"/>
            <a:r>
              <a:rPr lang="en-US" err="1">
                <a:solidFill>
                  <a:srgbClr val="FF0000"/>
                </a:solidFill>
              </a:rPr>
              <a:t>Từ</a:t>
            </a:r>
            <a:r>
              <a:rPr lang="en-US">
                <a:solidFill>
                  <a:srgbClr val="FF0000"/>
                </a:solidFill>
              </a:rPr>
              <a:t> </a:t>
            </a:r>
            <a:r>
              <a:rPr lang="en-US" err="1">
                <a:solidFill>
                  <a:srgbClr val="FF0000"/>
                </a:solidFill>
              </a:rPr>
              <a:t>trái</a:t>
            </a:r>
            <a:r>
              <a:rPr lang="en-US">
                <a:solidFill>
                  <a:srgbClr val="FF0000"/>
                </a:solidFill>
              </a:rPr>
              <a:t> qua </a:t>
            </a:r>
            <a:r>
              <a:rPr lang="en-US" err="1">
                <a:solidFill>
                  <a:srgbClr val="FF0000"/>
                </a:solidFill>
              </a:rPr>
              <a:t>phải</a:t>
            </a:r>
            <a:r>
              <a:rPr lang="en-US">
                <a:solidFill>
                  <a:srgbClr val="FF0000"/>
                </a:solidFill>
              </a:rPr>
              <a:t>.</a:t>
            </a:r>
          </a:p>
          <a:p>
            <a:pPr lvl="1"/>
            <a:r>
              <a:rPr lang="en-US" err="1"/>
              <a:t>Làm</a:t>
            </a:r>
            <a:r>
              <a:rPr lang="en-US"/>
              <a:t> </a:t>
            </a:r>
            <a:r>
              <a:rPr lang="en-US" err="1"/>
              <a:t>bên</a:t>
            </a:r>
            <a:r>
              <a:rPr lang="en-US"/>
              <a:t> </a:t>
            </a:r>
            <a:r>
              <a:rPr lang="en-US" err="1"/>
              <a:t>trái</a:t>
            </a:r>
            <a:r>
              <a:rPr lang="en-US"/>
              <a:t> </a:t>
            </a:r>
            <a:r>
              <a:rPr lang="en-US" err="1"/>
              <a:t>nhưng</a:t>
            </a:r>
            <a:r>
              <a:rPr lang="en-US"/>
              <a:t> </a:t>
            </a:r>
            <a:r>
              <a:rPr lang="en-US" err="1"/>
              <a:t>phải</a:t>
            </a:r>
            <a:r>
              <a:rPr lang="en-US"/>
              <a:t> </a:t>
            </a:r>
            <a:r>
              <a:rPr lang="en-US" err="1"/>
              <a:t>nhìn</a:t>
            </a:r>
            <a:r>
              <a:rPr lang="en-US"/>
              <a:t> </a:t>
            </a:r>
            <a:r>
              <a:rPr lang="en-US" err="1"/>
              <a:t>lên</a:t>
            </a:r>
            <a:r>
              <a:rPr lang="en-US"/>
              <a:t> </a:t>
            </a:r>
            <a:r>
              <a:rPr lang="en-US" err="1"/>
              <a:t>bên</a:t>
            </a:r>
            <a:r>
              <a:rPr lang="en-US"/>
              <a:t> </a:t>
            </a:r>
            <a:r>
              <a:rPr lang="en-US" err="1"/>
              <a:t>trên</a:t>
            </a:r>
            <a:r>
              <a:rPr lang="en-US"/>
              <a:t>.</a:t>
            </a:r>
          </a:p>
          <a:p>
            <a:pPr lvl="1"/>
            <a:endParaRPr lang="en-US"/>
          </a:p>
          <a:p>
            <a:pPr lvl="1"/>
            <a:endParaRPr lang="en-US"/>
          </a:p>
        </p:txBody>
      </p:sp>
    </p:spTree>
    <p:extLst>
      <p:ext uri="{BB962C8B-B14F-4D97-AF65-F5344CB8AC3E}">
        <p14:creationId xmlns:p14="http://schemas.microsoft.com/office/powerpoint/2010/main" val="256736277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cxnSp>
        <p:nvCxnSpPr>
          <p:cNvPr id="142" name="Straight Connector 141">
            <a:extLst>
              <a:ext uri="{FF2B5EF4-FFF2-40B4-BE49-F238E27FC236}">
                <a16:creationId xmlns:a16="http://schemas.microsoft.com/office/drawing/2014/main" id="{3F1171D0-0B81-33F8-B8AC-65DD7009AC78}"/>
              </a:ext>
            </a:extLst>
          </p:cNvPr>
          <p:cNvCxnSpPr>
            <a:cxnSpLocks/>
            <a:stCxn id="6" idx="4"/>
            <a:endCxn id="8" idx="0"/>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C4CF73-8F3B-D78D-7686-ECA2FD75324B}"/>
              </a:ext>
            </a:extLst>
          </p:cNvPr>
          <p:cNvCxnSpPr>
            <a:cxnSpLocks/>
            <a:stCxn id="6" idx="4"/>
            <a:endCxn id="100" idx="0"/>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34BF8-1B52-0B88-1C26-9A0373F98F91}"/>
              </a:ext>
            </a:extLst>
          </p:cNvPr>
          <p:cNvCxnSpPr>
            <a:cxnSpLocks/>
            <a:stCxn id="8" idx="4"/>
            <a:endCxn id="14" idx="0"/>
          </p:cNvCxnSpPr>
          <p:nvPr/>
        </p:nvCxnSpPr>
        <p:spPr>
          <a:xfrm flipH="1">
            <a:off x="3303773" y="2935062"/>
            <a:ext cx="764363" cy="584073"/>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E5B6B83-2967-B445-FEF5-DBCBFC1869FF}"/>
              </a:ext>
            </a:extLst>
          </p:cNvPr>
          <p:cNvCxnSpPr>
            <a:cxnSpLocks/>
            <a:stCxn id="16" idx="0"/>
            <a:endCxn id="8" idx="4"/>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97E6CBF-3951-A9A2-ECD2-D5E622225965}"/>
              </a:ext>
            </a:extLst>
          </p:cNvPr>
          <p:cNvCxnSpPr>
            <a:cxnSpLocks/>
            <a:stCxn id="14" idx="4"/>
            <a:endCxn id="28" idx="0"/>
          </p:cNvCxnSpPr>
          <p:nvPr/>
        </p:nvCxnSpPr>
        <p:spPr>
          <a:xfrm flipH="1">
            <a:off x="2760632" y="4000399"/>
            <a:ext cx="543141" cy="583107"/>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F42AEE2-31CA-DC99-C12F-1F66D234D40B}"/>
              </a:ext>
            </a:extLst>
          </p:cNvPr>
          <p:cNvCxnSpPr>
            <a:cxnSpLocks/>
            <a:stCxn id="30" idx="0"/>
          </p:cNvCxnSpPr>
          <p:nvPr/>
        </p:nvCxnSpPr>
        <p:spPr>
          <a:xfrm flipH="1" flipV="1">
            <a:off x="3303773" y="4010018"/>
            <a:ext cx="331324" cy="585336"/>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1634B17-80F2-F316-0BEA-22EEE4B553C7}"/>
              </a:ext>
            </a:extLst>
          </p:cNvPr>
          <p:cNvCxnSpPr>
            <a:cxnSpLocks/>
            <a:endCxn id="16" idx="4"/>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D622188-D9AE-4EA5-61B5-F8D31FD0AEE3}"/>
              </a:ext>
            </a:extLst>
          </p:cNvPr>
          <p:cNvCxnSpPr>
            <a:cxnSpLocks/>
            <a:stCxn id="34" idx="0"/>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53B8527-9F96-AE5C-F461-B9D137402B15}"/>
              </a:ext>
            </a:extLst>
          </p:cNvPr>
          <p:cNvCxnSpPr>
            <a:cxnSpLocks/>
            <a:stCxn id="102" idx="4"/>
            <a:endCxn id="130" idx="0"/>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4DC4F37-C77F-E5B7-745A-893D07000D88}"/>
              </a:ext>
            </a:extLst>
          </p:cNvPr>
          <p:cNvCxnSpPr>
            <a:cxnSpLocks/>
            <a:stCxn id="132" idx="0"/>
            <a:endCxn id="102" idx="4"/>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34C1C49-FFB7-30EF-B686-A7499711B9B2}"/>
              </a:ext>
            </a:extLst>
          </p:cNvPr>
          <p:cNvCxnSpPr>
            <a:cxnSpLocks/>
            <a:stCxn id="104" idx="4"/>
            <a:endCxn id="134" idx="0"/>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A8A38F8-CC38-9F66-DF28-E4F34904CFE1}"/>
              </a:ext>
            </a:extLst>
          </p:cNvPr>
          <p:cNvCxnSpPr>
            <a:cxnSpLocks/>
            <a:stCxn id="104" idx="4"/>
            <a:endCxn id="136" idx="0"/>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D9A409E-1B41-1299-21DF-42C38E1A30DB}"/>
              </a:ext>
            </a:extLst>
          </p:cNvPr>
          <p:cNvCxnSpPr>
            <a:cxnSpLocks/>
            <a:stCxn id="100" idx="4"/>
            <a:endCxn id="102" idx="0"/>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1462ABC-512D-206B-6FD6-02194B154797}"/>
              </a:ext>
            </a:extLst>
          </p:cNvPr>
          <p:cNvCxnSpPr>
            <a:cxnSpLocks/>
            <a:stCxn id="100" idx="4"/>
            <a:endCxn id="104" idx="0"/>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3819ED19-E545-1961-E992-5D4D40DE2FA6}"/>
                  </a:ext>
                </a:extLst>
              </p:cNvPr>
              <p:cNvSpPr txBox="1"/>
              <p:nvPr/>
            </p:nvSpPr>
            <p:spPr>
              <a:xfrm>
                <a:off x="2651094" y="331864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87" name="TextBox 186">
                <a:extLst>
                  <a:ext uri="{FF2B5EF4-FFF2-40B4-BE49-F238E27FC236}">
                    <a16:creationId xmlns:a16="http://schemas.microsoft.com/office/drawing/2014/main" id="{3819ED19-E545-1961-E992-5D4D40DE2FA6}"/>
                  </a:ext>
                </a:extLst>
              </p:cNvPr>
              <p:cNvSpPr txBox="1">
                <a:spLocks noRot="1" noChangeAspect="1" noMove="1" noResize="1" noEditPoints="1" noAdjustHandles="1" noChangeArrowheads="1" noChangeShapeType="1" noTextEdit="1"/>
              </p:cNvSpPr>
              <p:nvPr/>
            </p:nvSpPr>
            <p:spPr>
              <a:xfrm>
                <a:off x="2651094" y="3318649"/>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8" name="TextBox 187">
                <a:extLst>
                  <a:ext uri="{FF2B5EF4-FFF2-40B4-BE49-F238E27FC236}">
                    <a16:creationId xmlns:a16="http://schemas.microsoft.com/office/drawing/2014/main" id="{887689AA-185F-216E-7E40-C3CB2E9D239B}"/>
                  </a:ext>
                </a:extLst>
              </p:cNvPr>
              <p:cNvSpPr txBox="1"/>
              <p:nvPr/>
            </p:nvSpPr>
            <p:spPr>
              <a:xfrm>
                <a:off x="3985882" y="3272675"/>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88" name="TextBox 187">
                <a:extLst>
                  <a:ext uri="{FF2B5EF4-FFF2-40B4-BE49-F238E27FC236}">
                    <a16:creationId xmlns:a16="http://schemas.microsoft.com/office/drawing/2014/main" id="{887689AA-185F-216E-7E40-C3CB2E9D239B}"/>
                  </a:ext>
                </a:extLst>
              </p:cNvPr>
              <p:cNvSpPr txBox="1">
                <a:spLocks noRot="1" noChangeAspect="1" noMove="1" noResize="1" noEditPoints="1" noAdjustHandles="1" noChangeArrowheads="1" noChangeShapeType="1" noTextEdit="1"/>
              </p:cNvSpPr>
              <p:nvPr/>
            </p:nvSpPr>
            <p:spPr>
              <a:xfrm>
                <a:off x="3985882" y="3272675"/>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9" name="TextBox 188">
                <a:extLst>
                  <a:ext uri="{FF2B5EF4-FFF2-40B4-BE49-F238E27FC236}">
                    <a16:creationId xmlns:a16="http://schemas.microsoft.com/office/drawing/2014/main" id="{3D5B2D12-B7A2-FF91-FF33-62738EBAF050}"/>
                  </a:ext>
                </a:extLst>
              </p:cNvPr>
              <p:cNvSpPr txBox="1"/>
              <p:nvPr/>
            </p:nvSpPr>
            <p:spPr>
              <a:xfrm>
                <a:off x="6545649" y="3244334"/>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89" name="TextBox 188">
                <a:extLst>
                  <a:ext uri="{FF2B5EF4-FFF2-40B4-BE49-F238E27FC236}">
                    <a16:creationId xmlns:a16="http://schemas.microsoft.com/office/drawing/2014/main" id="{3D5B2D12-B7A2-FF91-FF33-62738EBAF050}"/>
                  </a:ext>
                </a:extLst>
              </p:cNvPr>
              <p:cNvSpPr txBox="1">
                <a:spLocks noRot="1" noChangeAspect="1" noMove="1" noResize="1" noEditPoints="1" noAdjustHandles="1" noChangeArrowheads="1" noChangeShapeType="1" noTextEdit="1"/>
              </p:cNvSpPr>
              <p:nvPr/>
            </p:nvSpPr>
            <p:spPr>
              <a:xfrm>
                <a:off x="6545649" y="3244334"/>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FE5E67A4-C571-A2BC-078D-2544BD35A0F1}"/>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90" name="TextBox 189">
                <a:extLst>
                  <a:ext uri="{FF2B5EF4-FFF2-40B4-BE49-F238E27FC236}">
                    <a16:creationId xmlns:a16="http://schemas.microsoft.com/office/drawing/2014/main" id="{FE5E67A4-C571-A2BC-078D-2544BD35A0F1}"/>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FE4001D5-7919-4464-FB11-72D9E8E887A3}"/>
                  </a:ext>
                </a:extLst>
              </p:cNvPr>
              <p:cNvSpPr txBox="1"/>
              <p:nvPr/>
            </p:nvSpPr>
            <p:spPr>
              <a:xfrm>
                <a:off x="3333329" y="22060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92" name="TextBox 191">
                <a:extLst>
                  <a:ext uri="{FF2B5EF4-FFF2-40B4-BE49-F238E27FC236}">
                    <a16:creationId xmlns:a16="http://schemas.microsoft.com/office/drawing/2014/main" id="{FE4001D5-7919-4464-FB11-72D9E8E887A3}"/>
                  </a:ext>
                </a:extLst>
              </p:cNvPr>
              <p:cNvSpPr txBox="1">
                <a:spLocks noRot="1" noChangeAspect="1" noMove="1" noResize="1" noEditPoints="1" noAdjustHandles="1" noChangeArrowheads="1" noChangeShapeType="1" noTextEdit="1"/>
              </p:cNvSpPr>
              <p:nvPr/>
            </p:nvSpPr>
            <p:spPr>
              <a:xfrm>
                <a:off x="3333329" y="2206059"/>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3" name="TextBox 192">
                <a:extLst>
                  <a:ext uri="{FF2B5EF4-FFF2-40B4-BE49-F238E27FC236}">
                    <a16:creationId xmlns:a16="http://schemas.microsoft.com/office/drawing/2014/main" id="{6323A683-CE5D-A237-D8EA-F2DCF7E1F817}"/>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93" name="TextBox 192">
                <a:extLst>
                  <a:ext uri="{FF2B5EF4-FFF2-40B4-BE49-F238E27FC236}">
                    <a16:creationId xmlns:a16="http://schemas.microsoft.com/office/drawing/2014/main" id="{6323A683-CE5D-A237-D8EA-F2DCF7E1F817}"/>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4" name="TextBox 193">
                <a:extLst>
                  <a:ext uri="{FF2B5EF4-FFF2-40B4-BE49-F238E27FC236}">
                    <a16:creationId xmlns:a16="http://schemas.microsoft.com/office/drawing/2014/main" id="{2659A0F5-01B2-2D59-9297-20658EF8E812}"/>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194" name="TextBox 193">
                <a:extLst>
                  <a:ext uri="{FF2B5EF4-FFF2-40B4-BE49-F238E27FC236}">
                    <a16:creationId xmlns:a16="http://schemas.microsoft.com/office/drawing/2014/main" id="{2659A0F5-01B2-2D59-9297-20658EF8E812}"/>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3"/>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310AB00B-D2C4-492B-01AA-A7985C302C2F}"/>
              </a:ext>
            </a:extLst>
          </p:cNvPr>
          <p:cNvCxnSpPr>
            <a:cxnSpLocks/>
          </p:cNvCxnSpPr>
          <p:nvPr/>
        </p:nvCxnSpPr>
        <p:spPr>
          <a:xfrm flipH="1">
            <a:off x="3303773" y="2931537"/>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743CBD-E5C4-0CC5-5C12-5FAFC4A8ACF8}"/>
              </a:ext>
            </a:extLst>
          </p:cNvPr>
          <p:cNvCxnSpPr>
            <a:cxnSpLocks/>
          </p:cNvCxnSpPr>
          <p:nvPr/>
        </p:nvCxnSpPr>
        <p:spPr>
          <a:xfrm flipH="1">
            <a:off x="2760632" y="3996874"/>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373734-4344-EEDA-566A-6FC6D55B682E}"/>
              </a:ext>
            </a:extLst>
          </p:cNvPr>
          <p:cNvCxnSpPr>
            <a:cxnSpLocks/>
          </p:cNvCxnSpPr>
          <p:nvPr/>
        </p:nvCxnSpPr>
        <p:spPr>
          <a:xfrm flipH="1" flipV="1">
            <a:off x="3303773" y="4006493"/>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77392"/>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916590"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916590" y="3280473"/>
                <a:ext cx="42191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609294" y="32218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609294" y="3221859"/>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75C75E7-DDF7-2D6E-3EAE-439D485EE34B}"/>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6" name="TextBox 55">
                <a:extLst>
                  <a:ext uri="{FF2B5EF4-FFF2-40B4-BE49-F238E27FC236}">
                    <a16:creationId xmlns:a16="http://schemas.microsoft.com/office/drawing/2014/main" id="{A75C75E7-DDF7-2D6E-3EAE-439D485EE34B}"/>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5017447-65DC-F996-2097-FC6BB70B86C9}"/>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C5017447-65DC-F996-2097-FC6BB70B86C9}"/>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551F585C-3F7B-6A46-092C-0742C50CEF81}"/>
              </a:ext>
            </a:extLst>
          </p:cNvPr>
          <p:cNvCxnSpPr>
            <a:cxnSpLocks/>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72FAC4-799E-3B35-C1FF-2013560BA17E}"/>
              </a:ext>
            </a:extLst>
          </p:cNvPr>
          <p:cNvCxnSpPr>
            <a:cxnSpLocks/>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D39E4-0F75-5886-5E09-BAD41631CD92}"/>
              </a:ext>
            </a:extLst>
          </p:cNvPr>
          <p:cNvCxnSpPr>
            <a:cxnSpLocks/>
          </p:cNvCxnSpPr>
          <p:nvPr/>
        </p:nvCxnSpPr>
        <p:spPr>
          <a:xfrm flipH="1">
            <a:off x="3303773"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371BA0-7CCA-13E1-5778-D2D8369122E6}"/>
              </a:ext>
            </a:extLst>
          </p:cNvPr>
          <p:cNvCxnSpPr>
            <a:cxnSpLocks/>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100CAB-ABD5-A39B-A9F0-DB0935DB821E}"/>
              </a:ext>
            </a:extLst>
          </p:cNvPr>
          <p:cNvCxnSpPr>
            <a:cxnSpLocks/>
          </p:cNvCxnSpPr>
          <p:nvPr/>
        </p:nvCxnSpPr>
        <p:spPr>
          <a:xfrm flipH="1">
            <a:off x="2760632"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3B4F2C-D1C6-53EF-F092-9CA6D9CB7384}"/>
              </a:ext>
            </a:extLst>
          </p:cNvPr>
          <p:cNvCxnSpPr>
            <a:cxnSpLocks/>
          </p:cNvCxnSpPr>
          <p:nvPr/>
        </p:nvCxnSpPr>
        <p:spPr>
          <a:xfrm flipH="1" flipV="1">
            <a:off x="3303773"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54F68B-F7EF-0F49-2DEC-56FC326DE557}"/>
              </a:ext>
            </a:extLst>
          </p:cNvPr>
          <p:cNvCxnSpPr>
            <a:cxnSpLocks/>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3DCC94-875B-789D-96CE-21C80B5DD63B}"/>
              </a:ext>
            </a:extLst>
          </p:cNvPr>
          <p:cNvCxnSpPr>
            <a:cxnSpLocks/>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93CC863-10C3-67C6-B242-927B1BE6C466}"/>
              </a:ext>
            </a:extLst>
          </p:cNvPr>
          <p:cNvCxnSpPr>
            <a:cxnSpLocks/>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A65652-E96F-BC43-8F81-E78CDFBB57C8}"/>
              </a:ext>
            </a:extLst>
          </p:cNvPr>
          <p:cNvCxnSpPr>
            <a:cxnSpLocks/>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179094-9018-3FEE-0296-6FF79F52D365}"/>
              </a:ext>
            </a:extLst>
          </p:cNvPr>
          <p:cNvCxnSpPr>
            <a:cxnSpLocks/>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EC1E3-C2EC-238F-12CA-3EE5CB5B3587}"/>
              </a:ext>
            </a:extLst>
          </p:cNvPr>
          <p:cNvCxnSpPr>
            <a:cxnSpLocks/>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D4E6EA1-A16A-74C0-4A70-EFA4D652C757}"/>
              </a:ext>
            </a:extLst>
          </p:cNvPr>
          <p:cNvCxnSpPr>
            <a:cxnSpLocks/>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B158A7-B921-7093-CB29-8E76BBC8CF37}"/>
              </a:ext>
            </a:extLst>
          </p:cNvPr>
          <p:cNvCxnSpPr>
            <a:cxnSpLocks/>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D6910407-E127-9CB6-BEF5-A9280E223998}"/>
                  </a:ext>
                </a:extLst>
              </p:cNvPr>
              <p:cNvSpPr txBox="1"/>
              <p:nvPr/>
            </p:nvSpPr>
            <p:spPr>
              <a:xfrm>
                <a:off x="3333329" y="22060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8" name="TextBox 57">
                <a:extLst>
                  <a:ext uri="{FF2B5EF4-FFF2-40B4-BE49-F238E27FC236}">
                    <a16:creationId xmlns:a16="http://schemas.microsoft.com/office/drawing/2014/main" id="{D6910407-E127-9CB6-BEF5-A9280E223998}"/>
                  </a:ext>
                </a:extLst>
              </p:cNvPr>
              <p:cNvSpPr txBox="1">
                <a:spLocks noRot="1" noChangeAspect="1" noMove="1" noResize="1" noEditPoints="1" noAdjustHandles="1" noChangeArrowheads="1" noChangeShapeType="1" noTextEdit="1"/>
              </p:cNvSpPr>
              <p:nvPr/>
            </p:nvSpPr>
            <p:spPr>
              <a:xfrm>
                <a:off x="3333329" y="2206059"/>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963D755-0226-4630-91F5-1B21F7C51C52}"/>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≥−2</m:t>
                      </m:r>
                    </m:oMath>
                  </m:oMathPara>
                </a14:m>
                <a:endParaRPr lang="en-US">
                  <a:highlight>
                    <a:srgbClr val="FFFF00"/>
                  </a:highlight>
                </a:endParaRPr>
              </a:p>
            </p:txBody>
          </p:sp>
        </mc:Choice>
        <mc:Fallback>
          <p:sp>
            <p:nvSpPr>
              <p:cNvPr id="59" name="TextBox 58">
                <a:extLst>
                  <a:ext uri="{FF2B5EF4-FFF2-40B4-BE49-F238E27FC236}">
                    <a16:creationId xmlns:a16="http://schemas.microsoft.com/office/drawing/2014/main" id="{E963D755-0226-4630-91F5-1B21F7C51C52}"/>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958526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916590"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916590" y="3280473"/>
                <a:ext cx="42191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609294" y="32218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609294" y="3221859"/>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75C75E7-DDF7-2D6E-3EAE-439D485EE34B}"/>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6" name="TextBox 55">
                <a:extLst>
                  <a:ext uri="{FF2B5EF4-FFF2-40B4-BE49-F238E27FC236}">
                    <a16:creationId xmlns:a16="http://schemas.microsoft.com/office/drawing/2014/main" id="{A75C75E7-DDF7-2D6E-3EAE-439D485EE34B}"/>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5017447-65DC-F996-2097-FC6BB70B86C9}"/>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C5017447-65DC-F996-2097-FC6BB70B86C9}"/>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551F585C-3F7B-6A46-092C-0742C50CEF81}"/>
              </a:ext>
            </a:extLst>
          </p:cNvPr>
          <p:cNvCxnSpPr>
            <a:cxnSpLocks/>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72FAC4-799E-3B35-C1FF-2013560BA17E}"/>
              </a:ext>
            </a:extLst>
          </p:cNvPr>
          <p:cNvCxnSpPr>
            <a:cxnSpLocks/>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D39E4-0F75-5886-5E09-BAD41631CD92}"/>
              </a:ext>
            </a:extLst>
          </p:cNvPr>
          <p:cNvCxnSpPr>
            <a:cxnSpLocks/>
          </p:cNvCxnSpPr>
          <p:nvPr/>
        </p:nvCxnSpPr>
        <p:spPr>
          <a:xfrm flipH="1">
            <a:off x="3303773"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371BA0-7CCA-13E1-5778-D2D8369122E6}"/>
              </a:ext>
            </a:extLst>
          </p:cNvPr>
          <p:cNvCxnSpPr>
            <a:cxnSpLocks/>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100CAB-ABD5-A39B-A9F0-DB0935DB821E}"/>
              </a:ext>
            </a:extLst>
          </p:cNvPr>
          <p:cNvCxnSpPr>
            <a:cxnSpLocks/>
          </p:cNvCxnSpPr>
          <p:nvPr/>
        </p:nvCxnSpPr>
        <p:spPr>
          <a:xfrm flipH="1">
            <a:off x="2760632"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3B4F2C-D1C6-53EF-F092-9CA6D9CB7384}"/>
              </a:ext>
            </a:extLst>
          </p:cNvPr>
          <p:cNvCxnSpPr>
            <a:cxnSpLocks/>
          </p:cNvCxnSpPr>
          <p:nvPr/>
        </p:nvCxnSpPr>
        <p:spPr>
          <a:xfrm flipH="1" flipV="1">
            <a:off x="3303773"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54F68B-F7EF-0F49-2DEC-56FC326DE557}"/>
              </a:ext>
            </a:extLst>
          </p:cNvPr>
          <p:cNvCxnSpPr>
            <a:cxnSpLocks/>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3DCC94-875B-789D-96CE-21C80B5DD63B}"/>
              </a:ext>
            </a:extLst>
          </p:cNvPr>
          <p:cNvCxnSpPr>
            <a:cxnSpLocks/>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93CC863-10C3-67C6-B242-927B1BE6C466}"/>
              </a:ext>
            </a:extLst>
          </p:cNvPr>
          <p:cNvCxnSpPr>
            <a:cxnSpLocks/>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A65652-E96F-BC43-8F81-E78CDFBB57C8}"/>
              </a:ext>
            </a:extLst>
          </p:cNvPr>
          <p:cNvCxnSpPr>
            <a:cxnSpLocks/>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179094-9018-3FEE-0296-6FF79F52D365}"/>
              </a:ext>
            </a:extLst>
          </p:cNvPr>
          <p:cNvCxnSpPr>
            <a:cxnSpLocks/>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EC1E3-C2EC-238F-12CA-3EE5CB5B3587}"/>
              </a:ext>
            </a:extLst>
          </p:cNvPr>
          <p:cNvCxnSpPr>
            <a:cxnSpLocks/>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D4E6EA1-A16A-74C0-4A70-EFA4D652C757}"/>
              </a:ext>
            </a:extLst>
          </p:cNvPr>
          <p:cNvCxnSpPr>
            <a:cxnSpLocks/>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B158A7-B921-7093-CB29-8E76BBC8CF37}"/>
              </a:ext>
            </a:extLst>
          </p:cNvPr>
          <p:cNvCxnSpPr>
            <a:cxnSpLocks/>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D6910407-E127-9CB6-BEF5-A9280E223998}"/>
                  </a:ext>
                </a:extLst>
              </p:cNvPr>
              <p:cNvSpPr txBox="1"/>
              <p:nvPr/>
            </p:nvSpPr>
            <p:spPr>
              <a:xfrm>
                <a:off x="3333329" y="22060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8" name="TextBox 57">
                <a:extLst>
                  <a:ext uri="{FF2B5EF4-FFF2-40B4-BE49-F238E27FC236}">
                    <a16:creationId xmlns:a16="http://schemas.microsoft.com/office/drawing/2014/main" id="{D6910407-E127-9CB6-BEF5-A9280E223998}"/>
                  </a:ext>
                </a:extLst>
              </p:cNvPr>
              <p:cNvSpPr txBox="1">
                <a:spLocks noRot="1" noChangeAspect="1" noMove="1" noResize="1" noEditPoints="1" noAdjustHandles="1" noChangeArrowheads="1" noChangeShapeType="1" noTextEdit="1"/>
              </p:cNvSpPr>
              <p:nvPr/>
            </p:nvSpPr>
            <p:spPr>
              <a:xfrm>
                <a:off x="3333329" y="2206059"/>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963D755-0226-4630-91F5-1B21F7C51C52}"/>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≥−2</m:t>
                      </m:r>
                    </m:oMath>
                  </m:oMathPara>
                </a14:m>
                <a:endParaRPr lang="en-US">
                  <a:highlight>
                    <a:srgbClr val="FFFF00"/>
                  </a:highlight>
                </a:endParaRPr>
              </a:p>
            </p:txBody>
          </p:sp>
        </mc:Choice>
        <mc:Fallback>
          <p:sp>
            <p:nvSpPr>
              <p:cNvPr id="59" name="TextBox 58">
                <a:extLst>
                  <a:ext uri="{FF2B5EF4-FFF2-40B4-BE49-F238E27FC236}">
                    <a16:creationId xmlns:a16="http://schemas.microsoft.com/office/drawing/2014/main" id="{E963D755-0226-4630-91F5-1B21F7C51C52}"/>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6"/>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9A241B2-ACB0-AEA3-084C-B24E5E66AF0C}"/>
              </a:ext>
            </a:extLst>
          </p:cNvPr>
          <p:cNvSpPr txBox="1"/>
          <p:nvPr/>
        </p:nvSpPr>
        <p:spPr>
          <a:xfrm>
            <a:off x="3147320" y="3560896"/>
            <a:ext cx="312906" cy="369332"/>
          </a:xfrm>
          <a:prstGeom prst="rect">
            <a:avLst/>
          </a:prstGeom>
          <a:noFill/>
        </p:spPr>
        <p:txBody>
          <a:bodyPr wrap="none" rtlCol="0">
            <a:spAutoFit/>
          </a:bodyPr>
          <a:lstStyle/>
          <a:p>
            <a:r>
              <a:rPr lang="en-US"/>
              <a:t>4</a:t>
            </a:r>
          </a:p>
        </p:txBody>
      </p:sp>
    </p:spTree>
    <p:extLst>
      <p:ext uri="{BB962C8B-B14F-4D97-AF65-F5344CB8AC3E}">
        <p14:creationId xmlns:p14="http://schemas.microsoft.com/office/powerpoint/2010/main" val="161303759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C76237-7E53-1F56-06F6-55B07230C258}"/>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0" name="TextBox 49">
                <a:extLst>
                  <a:ext uri="{FF2B5EF4-FFF2-40B4-BE49-F238E27FC236}">
                    <a16:creationId xmlns:a16="http://schemas.microsoft.com/office/drawing/2014/main" id="{49C76237-7E53-1F56-06F6-55B07230C258}"/>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916590"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916590" y="3280473"/>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609294" y="32218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609294" y="3221859"/>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𝛽</m:t>
                      </m:r>
                      <m:r>
                        <a:rPr lang="en-US" i="1" smtClean="0">
                          <a:highlight>
                            <a:srgbClr val="FFFF00"/>
                          </a:highlight>
                          <a:latin typeface="Cambria Math" panose="02040503050406030204" pitchFamily="18" charset="0"/>
                          <a:ea typeface="Cambria Math" panose="02040503050406030204" pitchFamily="18" charset="0"/>
                        </a:rPr>
                        <m:t>≤4</m:t>
                      </m:r>
                    </m:oMath>
                  </m:oMathPara>
                </a14:m>
                <a:endParaRPr lang="en-US">
                  <a:highlight>
                    <a:srgbClr val="FFFF00"/>
                  </a:highlight>
                </a:endParaRPr>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75C75E7-DDF7-2D6E-3EAE-439D485EE34B}"/>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6" name="TextBox 55">
                <a:extLst>
                  <a:ext uri="{FF2B5EF4-FFF2-40B4-BE49-F238E27FC236}">
                    <a16:creationId xmlns:a16="http://schemas.microsoft.com/office/drawing/2014/main" id="{A75C75E7-DDF7-2D6E-3EAE-439D485EE34B}"/>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5017447-65DC-F996-2097-FC6BB70B86C9}"/>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C5017447-65DC-F996-2097-FC6BB70B86C9}"/>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5"/>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551F585C-3F7B-6A46-092C-0742C50CEF81}"/>
              </a:ext>
            </a:extLst>
          </p:cNvPr>
          <p:cNvCxnSpPr>
            <a:cxnSpLocks/>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72FAC4-799E-3B35-C1FF-2013560BA17E}"/>
              </a:ext>
            </a:extLst>
          </p:cNvPr>
          <p:cNvCxnSpPr>
            <a:cxnSpLocks/>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D39E4-0F75-5886-5E09-BAD41631CD92}"/>
              </a:ext>
            </a:extLst>
          </p:cNvPr>
          <p:cNvCxnSpPr>
            <a:cxnSpLocks/>
          </p:cNvCxnSpPr>
          <p:nvPr/>
        </p:nvCxnSpPr>
        <p:spPr>
          <a:xfrm flipH="1">
            <a:off x="3303773"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371BA0-7CCA-13E1-5778-D2D8369122E6}"/>
              </a:ext>
            </a:extLst>
          </p:cNvPr>
          <p:cNvCxnSpPr>
            <a:cxnSpLocks/>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100CAB-ABD5-A39B-A9F0-DB0935DB821E}"/>
              </a:ext>
            </a:extLst>
          </p:cNvPr>
          <p:cNvCxnSpPr>
            <a:cxnSpLocks/>
          </p:cNvCxnSpPr>
          <p:nvPr/>
        </p:nvCxnSpPr>
        <p:spPr>
          <a:xfrm flipH="1">
            <a:off x="2760632"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3B4F2C-D1C6-53EF-F092-9CA6D9CB7384}"/>
              </a:ext>
            </a:extLst>
          </p:cNvPr>
          <p:cNvCxnSpPr>
            <a:cxnSpLocks/>
          </p:cNvCxnSpPr>
          <p:nvPr/>
        </p:nvCxnSpPr>
        <p:spPr>
          <a:xfrm flipH="1" flipV="1">
            <a:off x="3303773"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54F68B-F7EF-0F49-2DEC-56FC326DE557}"/>
              </a:ext>
            </a:extLst>
          </p:cNvPr>
          <p:cNvCxnSpPr>
            <a:cxnSpLocks/>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3DCC94-875B-789D-96CE-21C80B5DD63B}"/>
              </a:ext>
            </a:extLst>
          </p:cNvPr>
          <p:cNvCxnSpPr>
            <a:cxnSpLocks/>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93CC863-10C3-67C6-B242-927B1BE6C466}"/>
              </a:ext>
            </a:extLst>
          </p:cNvPr>
          <p:cNvCxnSpPr>
            <a:cxnSpLocks/>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A65652-E96F-BC43-8F81-E78CDFBB57C8}"/>
              </a:ext>
            </a:extLst>
          </p:cNvPr>
          <p:cNvCxnSpPr>
            <a:cxnSpLocks/>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179094-9018-3FEE-0296-6FF79F52D365}"/>
              </a:ext>
            </a:extLst>
          </p:cNvPr>
          <p:cNvCxnSpPr>
            <a:cxnSpLocks/>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EC1E3-C2EC-238F-12CA-3EE5CB5B3587}"/>
              </a:ext>
            </a:extLst>
          </p:cNvPr>
          <p:cNvCxnSpPr>
            <a:cxnSpLocks/>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D4E6EA1-A16A-74C0-4A70-EFA4D652C757}"/>
              </a:ext>
            </a:extLst>
          </p:cNvPr>
          <p:cNvCxnSpPr>
            <a:cxnSpLocks/>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B158A7-B921-7093-CB29-8E76BBC8CF37}"/>
              </a:ext>
            </a:extLst>
          </p:cNvPr>
          <p:cNvCxnSpPr>
            <a:cxnSpLocks/>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937919"/>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C76237-7E53-1F56-06F6-55B07230C258}"/>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0" name="TextBox 49">
                <a:extLst>
                  <a:ext uri="{FF2B5EF4-FFF2-40B4-BE49-F238E27FC236}">
                    <a16:creationId xmlns:a16="http://schemas.microsoft.com/office/drawing/2014/main" id="{49C76237-7E53-1F56-06F6-55B07230C258}"/>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609294" y="32218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609294" y="3221859"/>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75C75E7-DDF7-2D6E-3EAE-439D485EE34B}"/>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6" name="TextBox 55">
                <a:extLst>
                  <a:ext uri="{FF2B5EF4-FFF2-40B4-BE49-F238E27FC236}">
                    <a16:creationId xmlns:a16="http://schemas.microsoft.com/office/drawing/2014/main" id="{A75C75E7-DDF7-2D6E-3EAE-439D485EE34B}"/>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5017447-65DC-F996-2097-FC6BB70B86C9}"/>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C5017447-65DC-F996-2097-FC6BB70B86C9}"/>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551F585C-3F7B-6A46-092C-0742C50CEF81}"/>
              </a:ext>
            </a:extLst>
          </p:cNvPr>
          <p:cNvCxnSpPr>
            <a:cxnSpLocks/>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72FAC4-799E-3B35-C1FF-2013560BA17E}"/>
              </a:ext>
            </a:extLst>
          </p:cNvPr>
          <p:cNvCxnSpPr>
            <a:cxnSpLocks/>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D39E4-0F75-5886-5E09-BAD41631CD92}"/>
              </a:ext>
            </a:extLst>
          </p:cNvPr>
          <p:cNvCxnSpPr>
            <a:cxnSpLocks/>
          </p:cNvCxnSpPr>
          <p:nvPr/>
        </p:nvCxnSpPr>
        <p:spPr>
          <a:xfrm flipH="1">
            <a:off x="3303773"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371BA0-7CCA-13E1-5778-D2D8369122E6}"/>
              </a:ext>
            </a:extLst>
          </p:cNvPr>
          <p:cNvCxnSpPr>
            <a:cxnSpLocks/>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100CAB-ABD5-A39B-A9F0-DB0935DB821E}"/>
              </a:ext>
            </a:extLst>
          </p:cNvPr>
          <p:cNvCxnSpPr>
            <a:cxnSpLocks/>
          </p:cNvCxnSpPr>
          <p:nvPr/>
        </p:nvCxnSpPr>
        <p:spPr>
          <a:xfrm flipH="1">
            <a:off x="2760632"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3B4F2C-D1C6-53EF-F092-9CA6D9CB7384}"/>
              </a:ext>
            </a:extLst>
          </p:cNvPr>
          <p:cNvCxnSpPr>
            <a:cxnSpLocks/>
          </p:cNvCxnSpPr>
          <p:nvPr/>
        </p:nvCxnSpPr>
        <p:spPr>
          <a:xfrm flipH="1" flipV="1">
            <a:off x="3303773"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54F68B-F7EF-0F49-2DEC-56FC326DE557}"/>
              </a:ext>
            </a:extLst>
          </p:cNvPr>
          <p:cNvCxnSpPr>
            <a:cxnSpLocks/>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3DCC94-875B-789D-96CE-21C80B5DD63B}"/>
              </a:ext>
            </a:extLst>
          </p:cNvPr>
          <p:cNvCxnSpPr>
            <a:cxnSpLocks/>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93CC863-10C3-67C6-B242-927B1BE6C466}"/>
              </a:ext>
            </a:extLst>
          </p:cNvPr>
          <p:cNvCxnSpPr>
            <a:cxnSpLocks/>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A65652-E96F-BC43-8F81-E78CDFBB57C8}"/>
              </a:ext>
            </a:extLst>
          </p:cNvPr>
          <p:cNvCxnSpPr>
            <a:cxnSpLocks/>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179094-9018-3FEE-0296-6FF79F52D365}"/>
              </a:ext>
            </a:extLst>
          </p:cNvPr>
          <p:cNvCxnSpPr>
            <a:cxnSpLocks/>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EC1E3-C2EC-238F-12CA-3EE5CB5B3587}"/>
              </a:ext>
            </a:extLst>
          </p:cNvPr>
          <p:cNvCxnSpPr>
            <a:cxnSpLocks/>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D4E6EA1-A16A-74C0-4A70-EFA4D652C757}"/>
              </a:ext>
            </a:extLst>
          </p:cNvPr>
          <p:cNvCxnSpPr>
            <a:cxnSpLocks/>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B158A7-B921-7093-CB29-8E76BBC8CF37}"/>
              </a:ext>
            </a:extLst>
          </p:cNvPr>
          <p:cNvCxnSpPr>
            <a:cxnSpLocks/>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D04186D6-5880-61CA-F412-FC9BA77A0518}"/>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≥6</m:t>
                      </m:r>
                    </m:oMath>
                  </m:oMathPara>
                </a14:m>
                <a:endParaRPr lang="en-US">
                  <a:highlight>
                    <a:srgbClr val="FFFF00"/>
                  </a:highlight>
                </a:endParaRPr>
              </a:p>
            </p:txBody>
          </p:sp>
        </mc:Choice>
        <mc:Fallback>
          <p:sp>
            <p:nvSpPr>
              <p:cNvPr id="55" name="TextBox 54">
                <a:extLst>
                  <a:ext uri="{FF2B5EF4-FFF2-40B4-BE49-F238E27FC236}">
                    <a16:creationId xmlns:a16="http://schemas.microsoft.com/office/drawing/2014/main" id="{D04186D6-5880-61CA-F412-FC9BA77A0518}"/>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365029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C76237-7E53-1F56-06F6-55B07230C258}"/>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0" name="TextBox 49">
                <a:extLst>
                  <a:ext uri="{FF2B5EF4-FFF2-40B4-BE49-F238E27FC236}">
                    <a16:creationId xmlns:a16="http://schemas.microsoft.com/office/drawing/2014/main" id="{49C76237-7E53-1F56-06F6-55B07230C258}"/>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609294" y="322185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609294" y="3221859"/>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75C75E7-DDF7-2D6E-3EAE-439D485EE34B}"/>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6" name="TextBox 55">
                <a:extLst>
                  <a:ext uri="{FF2B5EF4-FFF2-40B4-BE49-F238E27FC236}">
                    <a16:creationId xmlns:a16="http://schemas.microsoft.com/office/drawing/2014/main" id="{A75C75E7-DDF7-2D6E-3EAE-439D485EE34B}"/>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5017447-65DC-F996-2097-FC6BB70B86C9}"/>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C5017447-65DC-F996-2097-FC6BB70B86C9}"/>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551F585C-3F7B-6A46-092C-0742C50CEF81}"/>
              </a:ext>
            </a:extLst>
          </p:cNvPr>
          <p:cNvCxnSpPr>
            <a:cxnSpLocks/>
          </p:cNvCxnSpPr>
          <p:nvPr/>
        </p:nvCxnSpPr>
        <p:spPr>
          <a:xfrm flipH="1">
            <a:off x="4068136"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72FAC4-799E-3B35-C1FF-2013560BA17E}"/>
              </a:ext>
            </a:extLst>
          </p:cNvPr>
          <p:cNvCxnSpPr>
            <a:cxnSpLocks/>
          </p:cNvCxnSpPr>
          <p:nvPr/>
        </p:nvCxnSpPr>
        <p:spPr>
          <a:xfrm>
            <a:off x="6110379"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9D39E4-0F75-5886-5E09-BAD41631CD92}"/>
              </a:ext>
            </a:extLst>
          </p:cNvPr>
          <p:cNvCxnSpPr>
            <a:cxnSpLocks/>
          </p:cNvCxnSpPr>
          <p:nvPr/>
        </p:nvCxnSpPr>
        <p:spPr>
          <a:xfrm flipH="1">
            <a:off x="3303773"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371BA0-7CCA-13E1-5778-D2D8369122E6}"/>
              </a:ext>
            </a:extLst>
          </p:cNvPr>
          <p:cNvCxnSpPr>
            <a:cxnSpLocks/>
          </p:cNvCxnSpPr>
          <p:nvPr/>
        </p:nvCxnSpPr>
        <p:spPr>
          <a:xfrm flipH="1" flipV="1">
            <a:off x="4068136"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100CAB-ABD5-A39B-A9F0-DB0935DB821E}"/>
              </a:ext>
            </a:extLst>
          </p:cNvPr>
          <p:cNvCxnSpPr>
            <a:cxnSpLocks/>
          </p:cNvCxnSpPr>
          <p:nvPr/>
        </p:nvCxnSpPr>
        <p:spPr>
          <a:xfrm flipH="1">
            <a:off x="2760632"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3B4F2C-D1C6-53EF-F092-9CA6D9CB7384}"/>
              </a:ext>
            </a:extLst>
          </p:cNvPr>
          <p:cNvCxnSpPr>
            <a:cxnSpLocks/>
          </p:cNvCxnSpPr>
          <p:nvPr/>
        </p:nvCxnSpPr>
        <p:spPr>
          <a:xfrm flipH="1" flipV="1">
            <a:off x="3303773"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54F68B-F7EF-0F49-2DEC-56FC326DE557}"/>
              </a:ext>
            </a:extLst>
          </p:cNvPr>
          <p:cNvCxnSpPr>
            <a:cxnSpLocks/>
          </p:cNvCxnSpPr>
          <p:nvPr/>
        </p:nvCxnSpPr>
        <p:spPr>
          <a:xfrm flipH="1">
            <a:off x="6726504"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3DCC94-875B-789D-96CE-21C80B5DD63B}"/>
              </a:ext>
            </a:extLst>
          </p:cNvPr>
          <p:cNvCxnSpPr>
            <a:cxnSpLocks/>
          </p:cNvCxnSpPr>
          <p:nvPr/>
        </p:nvCxnSpPr>
        <p:spPr>
          <a:xfrm flipH="1" flipV="1">
            <a:off x="7261973"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93CC863-10C3-67C6-B242-927B1BE6C466}"/>
              </a:ext>
            </a:extLst>
          </p:cNvPr>
          <p:cNvCxnSpPr>
            <a:cxnSpLocks/>
          </p:cNvCxnSpPr>
          <p:nvPr/>
        </p:nvCxnSpPr>
        <p:spPr>
          <a:xfrm flipH="1">
            <a:off x="8331986"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A65652-E96F-BC43-8F81-E78CDFBB57C8}"/>
              </a:ext>
            </a:extLst>
          </p:cNvPr>
          <p:cNvCxnSpPr>
            <a:cxnSpLocks/>
          </p:cNvCxnSpPr>
          <p:nvPr/>
        </p:nvCxnSpPr>
        <p:spPr>
          <a:xfrm>
            <a:off x="8636309"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179094-9018-3FEE-0296-6FF79F52D365}"/>
              </a:ext>
            </a:extLst>
          </p:cNvPr>
          <p:cNvCxnSpPr>
            <a:cxnSpLocks/>
          </p:cNvCxnSpPr>
          <p:nvPr/>
        </p:nvCxnSpPr>
        <p:spPr>
          <a:xfrm flipH="1">
            <a:off x="7261973"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EC1E3-C2EC-238F-12CA-3EE5CB5B3587}"/>
              </a:ext>
            </a:extLst>
          </p:cNvPr>
          <p:cNvCxnSpPr>
            <a:cxnSpLocks/>
          </p:cNvCxnSpPr>
          <p:nvPr/>
        </p:nvCxnSpPr>
        <p:spPr>
          <a:xfrm>
            <a:off x="8010723"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D4E6EA1-A16A-74C0-4A70-EFA4D652C757}"/>
              </a:ext>
            </a:extLst>
          </p:cNvPr>
          <p:cNvCxnSpPr>
            <a:cxnSpLocks/>
          </p:cNvCxnSpPr>
          <p:nvPr/>
        </p:nvCxnSpPr>
        <p:spPr>
          <a:xfrm flipV="1">
            <a:off x="4387470"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B158A7-B921-7093-CB29-8E76BBC8CF37}"/>
              </a:ext>
            </a:extLst>
          </p:cNvPr>
          <p:cNvCxnSpPr>
            <a:cxnSpLocks/>
          </p:cNvCxnSpPr>
          <p:nvPr/>
        </p:nvCxnSpPr>
        <p:spPr>
          <a:xfrm flipH="1" flipV="1">
            <a:off x="4632914"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D04186D6-5880-61CA-F412-FC9BA77A0518}"/>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≥6</m:t>
                      </m:r>
                    </m:oMath>
                  </m:oMathPara>
                </a14:m>
                <a:endParaRPr lang="en-US">
                  <a:highlight>
                    <a:srgbClr val="FFFF00"/>
                  </a:highlight>
                </a:endParaRPr>
              </a:p>
            </p:txBody>
          </p:sp>
        </mc:Choice>
        <mc:Fallback>
          <p:sp>
            <p:nvSpPr>
              <p:cNvPr id="55" name="TextBox 54">
                <a:extLst>
                  <a:ext uri="{FF2B5EF4-FFF2-40B4-BE49-F238E27FC236}">
                    <a16:creationId xmlns:a16="http://schemas.microsoft.com/office/drawing/2014/main" id="{D04186D6-5880-61CA-F412-FC9BA77A0518}"/>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7"/>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D18E0CF3-333A-6C9F-56E4-C645E48AE695}"/>
              </a:ext>
            </a:extLst>
          </p:cNvPr>
          <p:cNvSpPr txBox="1"/>
          <p:nvPr/>
        </p:nvSpPr>
        <p:spPr>
          <a:xfrm>
            <a:off x="4483339" y="3557740"/>
            <a:ext cx="312906" cy="369332"/>
          </a:xfrm>
          <a:prstGeom prst="rect">
            <a:avLst/>
          </a:prstGeom>
          <a:noFill/>
        </p:spPr>
        <p:txBody>
          <a:bodyPr wrap="none" rtlCol="0">
            <a:spAutoFit/>
          </a:bodyPr>
          <a:lstStyle/>
          <a:p>
            <a:r>
              <a:rPr lang="en-US"/>
              <a:t>6</a:t>
            </a:r>
          </a:p>
        </p:txBody>
      </p:sp>
    </p:spTree>
    <p:extLst>
      <p:ext uri="{BB962C8B-B14F-4D97-AF65-F5344CB8AC3E}">
        <p14:creationId xmlns:p14="http://schemas.microsoft.com/office/powerpoint/2010/main" val="3554410183"/>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cxnSp>
        <p:nvCxnSpPr>
          <p:cNvPr id="142" name="Straight Connector 141">
            <a:extLst>
              <a:ext uri="{FF2B5EF4-FFF2-40B4-BE49-F238E27FC236}">
                <a16:creationId xmlns:a16="http://schemas.microsoft.com/office/drawing/2014/main" id="{3F1171D0-0B81-33F8-B8AC-65DD7009AC78}"/>
              </a:ext>
            </a:extLst>
          </p:cNvPr>
          <p:cNvCxnSpPr>
            <a:cxnSpLocks/>
            <a:stCxn id="6" idx="4"/>
            <a:endCxn id="8" idx="0"/>
          </p:cNvCxnSpPr>
          <p:nvPr/>
        </p:nvCxnSpPr>
        <p:spPr>
          <a:xfrm flipH="1">
            <a:off x="4068136" y="2157890"/>
            <a:ext cx="2042243" cy="295908"/>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C4CF73-8F3B-D78D-7686-ECA2FD75324B}"/>
              </a:ext>
            </a:extLst>
          </p:cNvPr>
          <p:cNvCxnSpPr>
            <a:cxnSpLocks/>
            <a:stCxn id="6" idx="4"/>
            <a:endCxn id="100" idx="0"/>
          </p:cNvCxnSpPr>
          <p:nvPr/>
        </p:nvCxnSpPr>
        <p:spPr>
          <a:xfrm>
            <a:off x="6110379" y="2157890"/>
            <a:ext cx="1900344" cy="285430"/>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AD34BF8-1B52-0B88-1C26-9A0373F98F91}"/>
              </a:ext>
            </a:extLst>
          </p:cNvPr>
          <p:cNvCxnSpPr>
            <a:cxnSpLocks/>
            <a:stCxn id="8" idx="4"/>
            <a:endCxn id="14" idx="0"/>
          </p:cNvCxnSpPr>
          <p:nvPr/>
        </p:nvCxnSpPr>
        <p:spPr>
          <a:xfrm flipH="1">
            <a:off x="3303773" y="2935062"/>
            <a:ext cx="764363" cy="584073"/>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E5B6B83-2967-B445-FEF5-DBCBFC1869FF}"/>
              </a:ext>
            </a:extLst>
          </p:cNvPr>
          <p:cNvCxnSpPr>
            <a:cxnSpLocks/>
            <a:stCxn id="16" idx="0"/>
            <a:endCxn id="8" idx="4"/>
          </p:cNvCxnSpPr>
          <p:nvPr/>
        </p:nvCxnSpPr>
        <p:spPr>
          <a:xfrm flipH="1" flipV="1">
            <a:off x="4068136" y="2935062"/>
            <a:ext cx="564778" cy="575725"/>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97E6CBF-3951-A9A2-ECD2-D5E622225965}"/>
              </a:ext>
            </a:extLst>
          </p:cNvPr>
          <p:cNvCxnSpPr>
            <a:cxnSpLocks/>
            <a:stCxn id="14" idx="4"/>
            <a:endCxn id="28" idx="0"/>
          </p:cNvCxnSpPr>
          <p:nvPr/>
        </p:nvCxnSpPr>
        <p:spPr>
          <a:xfrm flipH="1">
            <a:off x="2760632" y="4000399"/>
            <a:ext cx="543141" cy="583107"/>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F42AEE2-31CA-DC99-C12F-1F66D234D40B}"/>
              </a:ext>
            </a:extLst>
          </p:cNvPr>
          <p:cNvCxnSpPr>
            <a:cxnSpLocks/>
            <a:stCxn id="30" idx="0"/>
          </p:cNvCxnSpPr>
          <p:nvPr/>
        </p:nvCxnSpPr>
        <p:spPr>
          <a:xfrm flipH="1" flipV="1">
            <a:off x="3303773" y="4010018"/>
            <a:ext cx="331324" cy="585336"/>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1634B17-80F2-F316-0BEA-22EEE4B553C7}"/>
              </a:ext>
            </a:extLst>
          </p:cNvPr>
          <p:cNvCxnSpPr>
            <a:cxnSpLocks/>
            <a:endCxn id="16" idx="4"/>
          </p:cNvCxnSpPr>
          <p:nvPr/>
        </p:nvCxnSpPr>
        <p:spPr>
          <a:xfrm flipV="1">
            <a:off x="4387470" y="3992051"/>
            <a:ext cx="245444" cy="627705"/>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D622188-D9AE-4EA5-61B5-F8D31FD0AEE3}"/>
              </a:ext>
            </a:extLst>
          </p:cNvPr>
          <p:cNvCxnSpPr>
            <a:cxnSpLocks/>
            <a:stCxn id="34" idx="0"/>
          </p:cNvCxnSpPr>
          <p:nvPr/>
        </p:nvCxnSpPr>
        <p:spPr>
          <a:xfrm flipH="1" flipV="1">
            <a:off x="4632914" y="4010018"/>
            <a:ext cx="527645" cy="572000"/>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53B8527-9F96-AE5C-F461-B9D137402B15}"/>
              </a:ext>
            </a:extLst>
          </p:cNvPr>
          <p:cNvCxnSpPr>
            <a:cxnSpLocks/>
            <a:stCxn id="102" idx="4"/>
            <a:endCxn id="130" idx="0"/>
          </p:cNvCxnSpPr>
          <p:nvPr/>
        </p:nvCxnSpPr>
        <p:spPr>
          <a:xfrm flipH="1">
            <a:off x="6726504" y="4000399"/>
            <a:ext cx="535469" cy="564879"/>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4DC4F37-C77F-E5B7-745A-893D07000D88}"/>
              </a:ext>
            </a:extLst>
          </p:cNvPr>
          <p:cNvCxnSpPr>
            <a:cxnSpLocks/>
            <a:stCxn id="132" idx="0"/>
            <a:endCxn id="102" idx="4"/>
          </p:cNvCxnSpPr>
          <p:nvPr/>
        </p:nvCxnSpPr>
        <p:spPr>
          <a:xfrm flipH="1" flipV="1">
            <a:off x="7261973" y="4000399"/>
            <a:ext cx="338996" cy="576727"/>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34C1C49-FFB7-30EF-B686-A7499711B9B2}"/>
              </a:ext>
            </a:extLst>
          </p:cNvPr>
          <p:cNvCxnSpPr>
            <a:cxnSpLocks/>
            <a:stCxn id="104" idx="4"/>
            <a:endCxn id="134" idx="0"/>
          </p:cNvCxnSpPr>
          <p:nvPr/>
        </p:nvCxnSpPr>
        <p:spPr>
          <a:xfrm flipH="1">
            <a:off x="8331986" y="4010018"/>
            <a:ext cx="304323" cy="553772"/>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A8A38F8-CC38-9F66-DF28-E4F34904CFE1}"/>
              </a:ext>
            </a:extLst>
          </p:cNvPr>
          <p:cNvCxnSpPr>
            <a:cxnSpLocks/>
            <a:stCxn id="104" idx="4"/>
            <a:endCxn id="136" idx="0"/>
          </p:cNvCxnSpPr>
          <p:nvPr/>
        </p:nvCxnSpPr>
        <p:spPr>
          <a:xfrm>
            <a:off x="8636309" y="4010018"/>
            <a:ext cx="490122" cy="553772"/>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D9A409E-1B41-1299-21DF-42C38E1A30DB}"/>
              </a:ext>
            </a:extLst>
          </p:cNvPr>
          <p:cNvCxnSpPr>
            <a:cxnSpLocks/>
            <a:stCxn id="100" idx="4"/>
            <a:endCxn id="102" idx="0"/>
          </p:cNvCxnSpPr>
          <p:nvPr/>
        </p:nvCxnSpPr>
        <p:spPr>
          <a:xfrm flipH="1">
            <a:off x="7261973" y="2924584"/>
            <a:ext cx="748750" cy="594551"/>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1462ABC-512D-206B-6FD6-02194B154797}"/>
              </a:ext>
            </a:extLst>
          </p:cNvPr>
          <p:cNvCxnSpPr>
            <a:cxnSpLocks/>
            <a:stCxn id="100" idx="4"/>
            <a:endCxn id="104" idx="0"/>
          </p:cNvCxnSpPr>
          <p:nvPr/>
        </p:nvCxnSpPr>
        <p:spPr>
          <a:xfrm>
            <a:off x="8010723" y="2924584"/>
            <a:ext cx="625586" cy="604170"/>
          </a:xfrm>
          <a:prstGeom prst="line">
            <a:avLst/>
          </a:prstGeom>
          <a:ln w="698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≥6</m:t>
                      </m:r>
                    </m:oMath>
                  </m:oMathPara>
                </a14:m>
                <a:endParaRPr lang="en-US">
                  <a:highlight>
                    <a:srgbClr val="FFFF00"/>
                  </a:highlight>
                </a:endParaRPr>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550038" y="3244334"/>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550038" y="3244334"/>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6D5FA3E-8FF6-30D7-EF99-66C90F8B8E57}"/>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61" name="TextBox 60">
                <a:extLst>
                  <a:ext uri="{FF2B5EF4-FFF2-40B4-BE49-F238E27FC236}">
                    <a16:creationId xmlns:a16="http://schemas.microsoft.com/office/drawing/2014/main" id="{56D5FA3E-8FF6-30D7-EF99-66C90F8B8E57}"/>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B146E5E9-A1AF-F684-25AB-233667E29535}"/>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322E93-388B-34B9-A9C8-3140C9A02AE4}"/>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F5F32B-5135-456A-0CDB-DFF1047B9794}"/>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A155AA-80D9-034F-8535-59D8500CA167}"/>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FCF377-278B-D7F8-B431-E76BC3CA98BD}"/>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057DC3-03AC-ECFE-37DC-561EB7DDB637}"/>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DB02D3B-5180-87B9-2B00-237F365E1571}"/>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08340A0-3F8B-3520-DB6C-7D74240CFB0C}"/>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846EE97-3011-037F-DBA2-473949EE43A6}"/>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FBBDB2-395A-530F-F957-2EA5577E7C10}"/>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141B8A3-B771-F7F6-0B48-FB7605CA8FCF}"/>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0813C6-353D-C3EF-61D2-60EE87F82F5C}"/>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B2F4F9A-08E7-8802-4474-29D2328AD615}"/>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EEEB79-EA47-C95A-D43D-C0D8F4E9D853}"/>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87" name="Multiplication Sign 86">
            <a:extLst>
              <a:ext uri="{FF2B5EF4-FFF2-40B4-BE49-F238E27FC236}">
                <a16:creationId xmlns:a16="http://schemas.microsoft.com/office/drawing/2014/main" id="{3727C045-1FAA-C9A5-41CE-B571F0CA09A9}"/>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0193593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550038" y="3244334"/>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550038" y="3244334"/>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421910" cy="369332"/>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D73647CF-774F-AAB1-C1AF-F617DEF976B2}"/>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01B3B5D-942D-EA54-F16A-EAB710FBCA4B}"/>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21B2972-CBB8-07C4-75C1-74E2D4561B73}"/>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959FC6-24FB-D836-1769-623AAF31D190}"/>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373B5E1-6D3F-205B-1D41-D70D75874688}"/>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C0CEE95-E100-AA1B-A530-A03A559BBB24}"/>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42E0897-FF33-8199-14A0-C67B9F41ECA0}"/>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2E89B24-C5CA-5C3B-E58B-5CF0762770D3}"/>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FBDE8E-F9F3-AF54-7F54-B3745940AEA8}"/>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C10B76F-ED85-7126-257C-5014526B0BCF}"/>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E8B9312-56D4-F3B9-5AB2-D50B697E0F89}"/>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F0E915F-61F3-BB7B-1D7B-0A5484DA7870}"/>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722CFEC-B4B6-D23A-1540-2F31EC36D8A5}"/>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D64ADD1-3BB9-B26C-F8D5-31FD04DE5569}"/>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4" name="Multiplication Sign 73">
            <a:extLst>
              <a:ext uri="{FF2B5EF4-FFF2-40B4-BE49-F238E27FC236}">
                <a16:creationId xmlns:a16="http://schemas.microsoft.com/office/drawing/2014/main" id="{CA8935D8-955B-8BC3-C292-3EBCD95F06F8}"/>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357048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a:t>Branch and Bound</a:t>
            </a:r>
          </a:p>
          <a:p>
            <a:pPr algn="just"/>
            <a:r>
              <a:rPr lang="en-US">
                <a:solidFill>
                  <a:srgbClr val="FF0000"/>
                </a:solidFill>
              </a:rPr>
              <a:t>Alpha-Beta Pruning</a:t>
            </a:r>
          </a:p>
          <a:p>
            <a:pPr marL="0" indent="0" algn="just">
              <a:buNone/>
            </a:pPr>
            <a:endParaRPr lang="en-US"/>
          </a:p>
        </p:txBody>
      </p:sp>
    </p:spTree>
    <p:extLst>
      <p:ext uri="{BB962C8B-B14F-4D97-AF65-F5344CB8AC3E}">
        <p14:creationId xmlns:p14="http://schemas.microsoft.com/office/powerpoint/2010/main" val="278345927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D498-28B2-274D-2326-A36EC6EBA976}"/>
              </a:ext>
            </a:extLst>
          </p:cNvPr>
          <p:cNvSpPr>
            <a:spLocks noGrp="1"/>
          </p:cNvSpPr>
          <p:nvPr>
            <p:ph type="title"/>
          </p:nvPr>
        </p:nvSpPr>
        <p:spPr/>
        <p:txBody>
          <a:bodyPr/>
          <a:lstStyle/>
          <a:p>
            <a:r>
              <a:rPr lang="en-US" err="1"/>
              <a:t>Mô</a:t>
            </a:r>
            <a:r>
              <a:rPr lang="en-US"/>
              <a:t> </a:t>
            </a:r>
            <a:r>
              <a:rPr lang="en-US" err="1"/>
              <a:t>Hình</a:t>
            </a:r>
            <a:endParaRPr lang="en-US"/>
          </a:p>
        </p:txBody>
      </p:sp>
      <p:pic>
        <p:nvPicPr>
          <p:cNvPr id="7" name="Content Placeholder 6" descr="Text&#10;&#10;Description automatically generated">
            <a:extLst>
              <a:ext uri="{FF2B5EF4-FFF2-40B4-BE49-F238E27FC236}">
                <a16:creationId xmlns:a16="http://schemas.microsoft.com/office/drawing/2014/main" id="{3A860C01-1945-12A5-8901-70FBABFDCC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52" t="17216" r="7952" b="18046"/>
          <a:stretch/>
        </p:blipFill>
        <p:spPr>
          <a:xfrm>
            <a:off x="1417594" y="2084439"/>
            <a:ext cx="9356812" cy="3392129"/>
          </a:xfrm>
          <a:prstGeom prst="rect">
            <a:avLst/>
          </a:prstGeom>
        </p:spPr>
      </p:pic>
    </p:spTree>
    <p:extLst>
      <p:ext uri="{BB962C8B-B14F-4D97-AF65-F5344CB8AC3E}">
        <p14:creationId xmlns:p14="http://schemas.microsoft.com/office/powerpoint/2010/main" val="1873248003"/>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550038" y="3244334"/>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550038" y="3244334"/>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≥4</m:t>
                      </m:r>
                    </m:oMath>
                  </m:oMathPara>
                </a14:m>
                <a:endParaRPr lang="en-US">
                  <a:highlight>
                    <a:srgbClr val="FFFF00"/>
                  </a:highlight>
                </a:endParaRPr>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DFD533DD-7173-9B42-C5B1-2D604D643DB8}"/>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094B4E-AF1D-96D4-6CEF-83D0AB2C08F6}"/>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AA42F6F-0285-6A22-D229-94058A507391}"/>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B9192FA-BD2F-AA46-E9C3-505B04EFEAD3}"/>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78343B0-DA0D-C3FD-8E3C-CDDFC91C3FEA}"/>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6E6BAFB-7068-80C9-E460-FE7C8D4982F7}"/>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FDD721-7EDB-7FA0-DB33-53801FCF95E2}"/>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4091E53-F214-639C-B4BB-DEC309476BF4}"/>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C8F4C2-5F67-0214-E0D8-1E4747549630}"/>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E410EFA-6011-E550-FE57-444D6BD06A7C}"/>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83392BF-A1D5-EEF1-53B0-7F8AEEA7E901}"/>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5BF2B0E-1F9A-94D9-9CBA-6F123F0859B7}"/>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DFE773-E713-8865-41EE-66065F7B5CD2}"/>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9AE34B-D2C6-4507-C734-39B2638DA2FD}"/>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4" name="Multiplication Sign 73">
            <a:extLst>
              <a:ext uri="{FF2B5EF4-FFF2-40B4-BE49-F238E27FC236}">
                <a16:creationId xmlns:a16="http://schemas.microsoft.com/office/drawing/2014/main" id="{9E6FF5BA-737E-C15D-4573-1E90DA00760A}"/>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3942512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4"/>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7"/>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DFD533DD-7173-9B42-C5B1-2D604D643DB8}"/>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6094B4E-AF1D-96D4-6CEF-83D0AB2C08F6}"/>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AA42F6F-0285-6A22-D229-94058A507391}"/>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B9192FA-BD2F-AA46-E9C3-505B04EFEAD3}"/>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78343B0-DA0D-C3FD-8E3C-CDDFC91C3FEA}"/>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6E6BAFB-7068-80C9-E460-FE7C8D4982F7}"/>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FDD721-7EDB-7FA0-DB33-53801FCF95E2}"/>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4091E53-F214-639C-B4BB-DEC309476BF4}"/>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C8F4C2-5F67-0214-E0D8-1E4747549630}"/>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E410EFA-6011-E550-FE57-444D6BD06A7C}"/>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83392BF-A1D5-EEF1-53B0-7F8AEEA7E901}"/>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5BF2B0E-1F9A-94D9-9CBA-6F123F0859B7}"/>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DFE773-E713-8865-41EE-66065F7B5CD2}"/>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9AE34B-D2C6-4507-C734-39B2638DA2FD}"/>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4" name="Multiplication Sign 73">
            <a:extLst>
              <a:ext uri="{FF2B5EF4-FFF2-40B4-BE49-F238E27FC236}">
                <a16:creationId xmlns:a16="http://schemas.microsoft.com/office/drawing/2014/main" id="{9E6FF5BA-737E-C15D-4573-1E90DA00760A}"/>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3855637-BE35-D41D-60C2-D9DC961C94D3}"/>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≥7</m:t>
                      </m:r>
                    </m:oMath>
                  </m:oMathPara>
                </a14:m>
                <a:endParaRPr lang="en-US">
                  <a:highlight>
                    <a:srgbClr val="FFFF00"/>
                  </a:highlight>
                </a:endParaRPr>
              </a:p>
            </p:txBody>
          </p:sp>
        </mc:Choice>
        <mc:Fallback>
          <p:sp>
            <p:nvSpPr>
              <p:cNvPr id="59" name="TextBox 58">
                <a:extLst>
                  <a:ext uri="{FF2B5EF4-FFF2-40B4-BE49-F238E27FC236}">
                    <a16:creationId xmlns:a16="http://schemas.microsoft.com/office/drawing/2014/main" id="{93855637-BE35-D41D-60C2-D9DC961C94D3}"/>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4686272"/>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≥7</m:t>
                      </m:r>
                    </m:oMath>
                  </m:oMathPara>
                </a14:m>
                <a:endParaRPr lang="en-US">
                  <a:highlight>
                    <a:srgbClr val="FFFF00"/>
                  </a:highlight>
                </a:endParaRPr>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4219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8"/>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cxnSp>
        <p:nvCxnSpPr>
          <p:cNvPr id="60" name="Straight Connector 59">
            <a:extLst>
              <a:ext uri="{FF2B5EF4-FFF2-40B4-BE49-F238E27FC236}">
                <a16:creationId xmlns:a16="http://schemas.microsoft.com/office/drawing/2014/main" id="{5C89B274-35BD-6B86-07A2-7E4052079FE9}"/>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E7205BE-4F49-21BA-4CA1-277C957B92B6}"/>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63752E0-E56D-7956-8BD5-D53C80434A80}"/>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A6BA5C-8A7E-0B3F-1863-76BA9180337E}"/>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4438AB8-8DE7-BCDB-9DD1-DF35B123EE76}"/>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DD7D41A-8CDB-5930-5F53-56A4108DCD5E}"/>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470B38-34CA-B97F-C6B7-9B52E250AF5E}"/>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9BA528-BBE0-F80A-FB69-7B6524C3DAB8}"/>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0E3C99-2A58-B707-CCB1-B08F6AECB59C}"/>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9014-9DA4-75BA-C0B2-017E33B1B8C2}"/>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1A7B8BD-5DF9-A7F6-F811-7BD322AF6D8E}"/>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2612D84-1A3C-B2BA-83DE-53A38B6D2C32}"/>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C5CA9EF-3AE6-6F42-8298-38D437194C0D}"/>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9BD1484-FB28-C956-9253-A08EAF2378CB}"/>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5" name="Multiplication Sign 74">
            <a:extLst>
              <a:ext uri="{FF2B5EF4-FFF2-40B4-BE49-F238E27FC236}">
                <a16:creationId xmlns:a16="http://schemas.microsoft.com/office/drawing/2014/main" id="{B19D9000-9807-E901-277D-EBC227DAE2E7}"/>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00141979"/>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919985" y="328047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919985" y="3280473"/>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𝛽</m:t>
                      </m:r>
                      <m:r>
                        <a:rPr lang="en-US" i="1" smtClean="0">
                          <a:highlight>
                            <a:srgbClr val="FFFF00"/>
                          </a:highlight>
                          <a:latin typeface="Cambria Math" panose="02040503050406030204" pitchFamily="18" charset="0"/>
                          <a:ea typeface="Cambria Math" panose="02040503050406030204" pitchFamily="18" charset="0"/>
                        </a:rPr>
                        <m:t>≤7</m:t>
                      </m:r>
                    </m:oMath>
                  </m:oMathPara>
                </a14:m>
                <a:endParaRPr lang="en-US">
                  <a:highlight>
                    <a:srgbClr val="FFFF00"/>
                  </a:highlight>
                </a:endParaRPr>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824841"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8"/>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cxnSp>
        <p:nvCxnSpPr>
          <p:cNvPr id="60" name="Straight Connector 59">
            <a:extLst>
              <a:ext uri="{FF2B5EF4-FFF2-40B4-BE49-F238E27FC236}">
                <a16:creationId xmlns:a16="http://schemas.microsoft.com/office/drawing/2014/main" id="{5C355266-8B63-56BA-5271-5EAAA98B9EAA}"/>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67B4B42-E230-4848-DCE3-BC4D2886A4C3}"/>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76FD67-FB0E-8F87-CBC1-AB251A53E7B6}"/>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8226E5-FCC8-D799-4D1C-C62A595EFB3A}"/>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618E6-2314-681F-9BF7-8142F52D1E94}"/>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C02FA-C0CD-C87B-D896-B0D8DEE212D3}"/>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9DA846-20AF-E3D3-1768-04F68C157DD7}"/>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51A0A70-E91D-F896-C595-5F4B319B5748}"/>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093F63-5423-E10A-2B3E-0E4277E59ECE}"/>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53D7DC-E909-4D22-88C8-69CB05E5CA19}"/>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FA98504-57C0-9A4B-63D3-C5C4FABAB2AB}"/>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B7F4390-F506-980D-E0D5-554F85467CB1}"/>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A8CF59-FE7B-301B-A7F7-9775357D58FD}"/>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620A63D-4553-8FB5-508A-0644E26966FB}"/>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5" name="Multiplication Sign 74">
            <a:extLst>
              <a:ext uri="{FF2B5EF4-FFF2-40B4-BE49-F238E27FC236}">
                <a16:creationId xmlns:a16="http://schemas.microsoft.com/office/drawing/2014/main" id="{B2FC1292-E9D8-0D2C-E670-342CD0D9FE5B}"/>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2183304"/>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4"/>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82484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7"/>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cxnSp>
        <p:nvCxnSpPr>
          <p:cNvPr id="60" name="Straight Connector 59">
            <a:extLst>
              <a:ext uri="{FF2B5EF4-FFF2-40B4-BE49-F238E27FC236}">
                <a16:creationId xmlns:a16="http://schemas.microsoft.com/office/drawing/2014/main" id="{5C355266-8B63-56BA-5271-5EAAA98B9EAA}"/>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67B4B42-E230-4848-DCE3-BC4D2886A4C3}"/>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76FD67-FB0E-8F87-CBC1-AB251A53E7B6}"/>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8226E5-FCC8-D799-4D1C-C62A595EFB3A}"/>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618E6-2314-681F-9BF7-8142F52D1E94}"/>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C02FA-C0CD-C87B-D896-B0D8DEE212D3}"/>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9DA846-20AF-E3D3-1768-04F68C157DD7}"/>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51A0A70-E91D-F896-C595-5F4B319B5748}"/>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093F63-5423-E10A-2B3E-0E4277E59ECE}"/>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53D7DC-E909-4D22-88C8-69CB05E5CA19}"/>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FA98504-57C0-9A4B-63D3-C5C4FABAB2AB}"/>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B7F4390-F506-980D-E0D5-554F85467CB1}"/>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A8CF59-FE7B-301B-A7F7-9775357D58FD}"/>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620A63D-4553-8FB5-508A-0644E26966FB}"/>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5" name="Multiplication Sign 74">
            <a:extLst>
              <a:ext uri="{FF2B5EF4-FFF2-40B4-BE49-F238E27FC236}">
                <a16:creationId xmlns:a16="http://schemas.microsoft.com/office/drawing/2014/main" id="{B2FC1292-E9D8-0D2C-E670-342CD0D9FE5B}"/>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4C8A5F05-6A96-C741-D4B3-BF4561DB301B}"/>
                  </a:ext>
                </a:extLst>
              </p:cNvPr>
              <p:cNvSpPr txBox="1"/>
              <p:nvPr/>
            </p:nvSpPr>
            <p:spPr>
              <a:xfrm>
                <a:off x="7595520" y="3280473"/>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≥−3</m:t>
                      </m:r>
                    </m:oMath>
                  </m:oMathPara>
                </a14:m>
                <a:endParaRPr lang="en-US">
                  <a:highlight>
                    <a:srgbClr val="FFFF00"/>
                  </a:highlight>
                </a:endParaRPr>
              </a:p>
            </p:txBody>
          </p:sp>
        </mc:Choice>
        <mc:Fallback>
          <p:sp>
            <p:nvSpPr>
              <p:cNvPr id="59" name="TextBox 58">
                <a:extLst>
                  <a:ext uri="{FF2B5EF4-FFF2-40B4-BE49-F238E27FC236}">
                    <a16:creationId xmlns:a16="http://schemas.microsoft.com/office/drawing/2014/main" id="{4C8A5F05-6A96-C741-D4B3-BF4561DB301B}"/>
                  </a:ext>
                </a:extLst>
              </p:cNvPr>
              <p:cNvSpPr txBox="1">
                <a:spLocks noRot="1" noChangeAspect="1" noMove="1" noResize="1" noEditPoints="1" noAdjustHandles="1" noChangeArrowheads="1" noChangeShapeType="1" noTextEdit="1"/>
              </p:cNvSpPr>
              <p:nvPr/>
            </p:nvSpPr>
            <p:spPr>
              <a:xfrm>
                <a:off x="7595520" y="3280473"/>
                <a:ext cx="996363"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140710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595520" y="3280473"/>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𝛼</m:t>
                      </m:r>
                      <m:r>
                        <a:rPr lang="en-US" i="1" smtClean="0">
                          <a:highlight>
                            <a:srgbClr val="FFFF00"/>
                          </a:highlight>
                          <a:latin typeface="Cambria Math" panose="02040503050406030204" pitchFamily="18" charset="0"/>
                          <a:ea typeface="Cambria Math" panose="02040503050406030204" pitchFamily="18" charset="0"/>
                        </a:rPr>
                        <m:t>≥−3</m:t>
                      </m:r>
                    </m:oMath>
                  </m:oMathPara>
                </a14:m>
                <a:endParaRPr lang="en-US">
                  <a:highlight>
                    <a:srgbClr val="FFFF00"/>
                  </a:highlight>
                </a:endParaRPr>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595520" y="3280473"/>
                <a:ext cx="9963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824841"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8"/>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sp>
        <p:nvSpPr>
          <p:cNvPr id="10" name="TextBox 9">
            <a:extLst>
              <a:ext uri="{FF2B5EF4-FFF2-40B4-BE49-F238E27FC236}">
                <a16:creationId xmlns:a16="http://schemas.microsoft.com/office/drawing/2014/main" id="{4BF97558-0B5B-1C62-4E4D-B2A17AB57664}"/>
              </a:ext>
            </a:extLst>
          </p:cNvPr>
          <p:cNvSpPr txBox="1"/>
          <p:nvPr/>
        </p:nvSpPr>
        <p:spPr>
          <a:xfrm>
            <a:off x="8432525" y="3575101"/>
            <a:ext cx="389850" cy="369332"/>
          </a:xfrm>
          <a:prstGeom prst="rect">
            <a:avLst/>
          </a:prstGeom>
          <a:noFill/>
        </p:spPr>
        <p:txBody>
          <a:bodyPr wrap="none" rtlCol="0">
            <a:spAutoFit/>
          </a:bodyPr>
          <a:lstStyle/>
          <a:p>
            <a:r>
              <a:rPr lang="en-US"/>
              <a:t>-3</a:t>
            </a:r>
          </a:p>
        </p:txBody>
      </p:sp>
      <p:cxnSp>
        <p:nvCxnSpPr>
          <p:cNvPr id="60" name="Straight Connector 59">
            <a:extLst>
              <a:ext uri="{FF2B5EF4-FFF2-40B4-BE49-F238E27FC236}">
                <a16:creationId xmlns:a16="http://schemas.microsoft.com/office/drawing/2014/main" id="{BB59BB75-7283-9C30-0A32-51F671020BC5}"/>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7C2779-3C9B-2061-FB1D-030D6D914FEC}"/>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5A245-18FE-A49B-EA97-91CB6498CCDD}"/>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ECD5AAF-D215-F894-9143-FE08A8C7A1A4}"/>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8FEF2A-990A-EEAE-4E6C-04982E464349}"/>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69EBAF8-5D1C-67AF-E99B-DF1862BD0177}"/>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36B676-F87A-3996-9BB3-59102482497E}"/>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3A9C2AE-BFF4-F7EF-E1BF-577D44C4063A}"/>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1F201A6-E304-5DD2-DF11-8186152272C8}"/>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E3AE108-0925-A309-3588-CF775B652836}"/>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79B67F-58BA-3259-4F28-881F05F703E2}"/>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1E68072-5879-8126-BDA4-B61F558F215D}"/>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F8A565-AF5C-CC08-207D-0F41C83570FA}"/>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C239465-7978-CD4B-6814-88955263B16C}"/>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5" name="Multiplication Sign 74">
            <a:extLst>
              <a:ext uri="{FF2B5EF4-FFF2-40B4-BE49-F238E27FC236}">
                <a16:creationId xmlns:a16="http://schemas.microsoft.com/office/drawing/2014/main" id="{512ADAE7-CCA1-93EA-48A7-7C673FA3BC3A}"/>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9141344"/>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595520" y="3280473"/>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≥−3</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595520" y="3280473"/>
                <a:ext cx="9963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5"/>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824841"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8"/>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sp>
        <p:nvSpPr>
          <p:cNvPr id="10" name="TextBox 9">
            <a:extLst>
              <a:ext uri="{FF2B5EF4-FFF2-40B4-BE49-F238E27FC236}">
                <a16:creationId xmlns:a16="http://schemas.microsoft.com/office/drawing/2014/main" id="{4BF97558-0B5B-1C62-4E4D-B2A17AB57664}"/>
              </a:ext>
            </a:extLst>
          </p:cNvPr>
          <p:cNvSpPr txBox="1"/>
          <p:nvPr/>
        </p:nvSpPr>
        <p:spPr>
          <a:xfrm>
            <a:off x="8432525" y="3575101"/>
            <a:ext cx="389850" cy="369332"/>
          </a:xfrm>
          <a:prstGeom prst="rect">
            <a:avLst/>
          </a:prstGeom>
          <a:noFill/>
        </p:spPr>
        <p:txBody>
          <a:bodyPr wrap="none" rtlCol="0">
            <a:spAutoFit/>
          </a:bodyPr>
          <a:lstStyle/>
          <a:p>
            <a:r>
              <a:rPr lang="en-US"/>
              <a:t>-3</a:t>
            </a:r>
          </a:p>
        </p:txBody>
      </p:sp>
      <p:sp>
        <p:nvSpPr>
          <p:cNvPr id="60" name="TextBox 59">
            <a:extLst>
              <a:ext uri="{FF2B5EF4-FFF2-40B4-BE49-F238E27FC236}">
                <a16:creationId xmlns:a16="http://schemas.microsoft.com/office/drawing/2014/main" id="{68961275-0988-0B27-5064-7702AF1106D3}"/>
              </a:ext>
            </a:extLst>
          </p:cNvPr>
          <p:cNvSpPr txBox="1"/>
          <p:nvPr/>
        </p:nvSpPr>
        <p:spPr>
          <a:xfrm>
            <a:off x="7810596" y="2489243"/>
            <a:ext cx="389850" cy="369332"/>
          </a:xfrm>
          <a:prstGeom prst="rect">
            <a:avLst/>
          </a:prstGeom>
          <a:noFill/>
        </p:spPr>
        <p:txBody>
          <a:bodyPr wrap="none" rtlCol="0">
            <a:spAutoFit/>
          </a:bodyPr>
          <a:lstStyle/>
          <a:p>
            <a:r>
              <a:rPr lang="en-US"/>
              <a:t>-3</a:t>
            </a:r>
          </a:p>
        </p:txBody>
      </p:sp>
      <p:cxnSp>
        <p:nvCxnSpPr>
          <p:cNvPr id="62" name="Straight Connector 61">
            <a:extLst>
              <a:ext uri="{FF2B5EF4-FFF2-40B4-BE49-F238E27FC236}">
                <a16:creationId xmlns:a16="http://schemas.microsoft.com/office/drawing/2014/main" id="{EA4A6F4B-37A1-44D2-B2C3-A06A1ABE368E}"/>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101CBB-C574-2F45-8F62-8CF679F23E4C}"/>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FD3B673-DAD3-12C6-5CCF-2C62BF4C76B5}"/>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8CDF3F-2D7F-A7DE-AFCB-A56DBA433565}"/>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4B903-C8D9-79CE-6F67-97126D9D4D0F}"/>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19E500-B294-6EA7-7B27-BCECF49F5685}"/>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A03D4C9-BEAF-EFE4-3F5C-63F0CFDFA965}"/>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01F70D0-C925-1098-8847-33FFDA56FD9A}"/>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F91D03-8F54-EFE9-911D-947D701C41E6}"/>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4E90EF8-D2B3-C9BF-3FD5-F0758B558E2F}"/>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91DE89E-1FF4-A4DF-8770-B329508014B0}"/>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98A9AF9-B9D1-E818-F8B2-D94CBB9819F0}"/>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25ADDCF-6187-00DA-DB2B-235C633F0CA0}"/>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0E8E0F0-1A4F-DFA6-14E0-8AB0E02F71F9}"/>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6" name="Multiplication Sign 75">
            <a:extLst>
              <a:ext uri="{FF2B5EF4-FFF2-40B4-BE49-F238E27FC236}">
                <a16:creationId xmlns:a16="http://schemas.microsoft.com/office/drawing/2014/main" id="{378C5E66-3E9B-ACC7-A862-6CE0BE0AE997}"/>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0625945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204-B4C4-64D2-3950-7851DD4D1128}"/>
              </a:ext>
            </a:extLst>
          </p:cNvPr>
          <p:cNvSpPr>
            <a:spLocks noGrp="1"/>
          </p:cNvSpPr>
          <p:nvPr>
            <p:ph type="title"/>
          </p:nvPr>
        </p:nvSpPr>
        <p:spPr/>
        <p:txBody>
          <a:bodyPr/>
          <a:lstStyle/>
          <a:p>
            <a:r>
              <a:rPr lang="en-US" err="1"/>
              <a:t>Ví</a:t>
            </a:r>
            <a:r>
              <a:rPr lang="en-US"/>
              <a:t> </a:t>
            </a:r>
            <a:r>
              <a:rPr lang="en-US" err="1"/>
              <a:t>dụ</a:t>
            </a:r>
            <a:r>
              <a:rPr lang="en-US"/>
              <a:t> 2</a:t>
            </a:r>
          </a:p>
        </p:txBody>
      </p:sp>
      <p:sp>
        <p:nvSpPr>
          <p:cNvPr id="3" name="Content Placeholder 2">
            <a:extLst>
              <a:ext uri="{FF2B5EF4-FFF2-40B4-BE49-F238E27FC236}">
                <a16:creationId xmlns:a16="http://schemas.microsoft.com/office/drawing/2014/main" id="{A9CEBCFD-C5A8-D3F3-9EF6-8972119E3F64}"/>
              </a:ext>
            </a:extLst>
          </p:cNvPr>
          <p:cNvSpPr>
            <a:spLocks noGrp="1"/>
          </p:cNvSpPr>
          <p:nvPr>
            <p:ph idx="1"/>
          </p:nvPr>
        </p:nvSpPr>
        <p:spPr/>
        <p:txBody>
          <a:bodyPr/>
          <a:lstStyle/>
          <a:p>
            <a:endParaRPr lang="en-US"/>
          </a:p>
        </p:txBody>
      </p:sp>
      <p:sp>
        <p:nvSpPr>
          <p:cNvPr id="6" name="Oval 5">
            <a:extLst>
              <a:ext uri="{FF2B5EF4-FFF2-40B4-BE49-F238E27FC236}">
                <a16:creationId xmlns:a16="http://schemas.microsoft.com/office/drawing/2014/main" id="{9B1D6511-F382-5685-4940-3418449D434D}"/>
              </a:ext>
            </a:extLst>
          </p:cNvPr>
          <p:cNvSpPr/>
          <p:nvPr/>
        </p:nvSpPr>
        <p:spPr>
          <a:xfrm>
            <a:off x="5864935" y="16766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529F362-6AF9-6176-8C82-91F6697136F6}"/>
              </a:ext>
            </a:extLst>
          </p:cNvPr>
          <p:cNvSpPr/>
          <p:nvPr/>
        </p:nvSpPr>
        <p:spPr>
          <a:xfrm>
            <a:off x="3822692" y="245379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580622-15C0-B506-F926-E4D20AA08D5B}"/>
              </a:ext>
            </a:extLst>
          </p:cNvPr>
          <p:cNvSpPr/>
          <p:nvPr/>
        </p:nvSpPr>
        <p:spPr>
          <a:xfrm>
            <a:off x="30583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23430E9-BC9B-E1C9-674D-C94144700B08}"/>
              </a:ext>
            </a:extLst>
          </p:cNvPr>
          <p:cNvSpPr/>
          <p:nvPr/>
        </p:nvSpPr>
        <p:spPr>
          <a:xfrm>
            <a:off x="4387470" y="351078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4320C6DD-1506-7516-EAA6-350EA87610F5}"/>
              </a:ext>
            </a:extLst>
          </p:cNvPr>
          <p:cNvSpPr/>
          <p:nvPr/>
        </p:nvSpPr>
        <p:spPr>
          <a:xfrm>
            <a:off x="2515188" y="458350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4F5808D0-AF84-5DD3-5D07-AEEF72BE8B6B}"/>
              </a:ext>
            </a:extLst>
          </p:cNvPr>
          <p:cNvSpPr txBox="1"/>
          <p:nvPr/>
        </p:nvSpPr>
        <p:spPr>
          <a:xfrm>
            <a:off x="2550148" y="4621244"/>
            <a:ext cx="389850" cy="369332"/>
          </a:xfrm>
          <a:prstGeom prst="rect">
            <a:avLst/>
          </a:prstGeom>
          <a:noFill/>
        </p:spPr>
        <p:txBody>
          <a:bodyPr wrap="none" rtlCol="0">
            <a:spAutoFit/>
          </a:bodyPr>
          <a:lstStyle/>
          <a:p>
            <a:r>
              <a:rPr lang="en-US"/>
              <a:t>-2</a:t>
            </a:r>
            <a:endParaRPr lang="en-SG"/>
          </a:p>
        </p:txBody>
      </p:sp>
      <p:sp>
        <p:nvSpPr>
          <p:cNvPr id="30" name="Oval 29">
            <a:extLst>
              <a:ext uri="{FF2B5EF4-FFF2-40B4-BE49-F238E27FC236}">
                <a16:creationId xmlns:a16="http://schemas.microsoft.com/office/drawing/2014/main" id="{906564F9-3A75-80C0-4028-3DB60BBFCF85}"/>
              </a:ext>
            </a:extLst>
          </p:cNvPr>
          <p:cNvSpPr/>
          <p:nvPr/>
        </p:nvSpPr>
        <p:spPr>
          <a:xfrm>
            <a:off x="3389653" y="45953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21CD4E91-0A55-11B5-A424-C61B1ECA15B0}"/>
              </a:ext>
            </a:extLst>
          </p:cNvPr>
          <p:cNvSpPr txBox="1"/>
          <p:nvPr/>
        </p:nvSpPr>
        <p:spPr>
          <a:xfrm>
            <a:off x="3465820" y="4651320"/>
            <a:ext cx="312906" cy="369332"/>
          </a:xfrm>
          <a:prstGeom prst="rect">
            <a:avLst/>
          </a:prstGeom>
          <a:noFill/>
        </p:spPr>
        <p:txBody>
          <a:bodyPr wrap="none" rtlCol="0">
            <a:spAutoFit/>
          </a:bodyPr>
          <a:lstStyle/>
          <a:p>
            <a:r>
              <a:rPr lang="en-US"/>
              <a:t>4</a:t>
            </a:r>
            <a:endParaRPr lang="en-SG"/>
          </a:p>
        </p:txBody>
      </p:sp>
      <p:sp>
        <p:nvSpPr>
          <p:cNvPr id="32" name="Oval 31">
            <a:extLst>
              <a:ext uri="{FF2B5EF4-FFF2-40B4-BE49-F238E27FC236}">
                <a16:creationId xmlns:a16="http://schemas.microsoft.com/office/drawing/2014/main" id="{7CB0507F-6F84-EBB4-65C9-8E53506FC48C}"/>
              </a:ext>
            </a:extLst>
          </p:cNvPr>
          <p:cNvSpPr/>
          <p:nvPr/>
        </p:nvSpPr>
        <p:spPr>
          <a:xfrm>
            <a:off x="4120670"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7C73E44D-5F28-8EFB-DAFD-1D2FCFA1B8D7}"/>
              </a:ext>
            </a:extLst>
          </p:cNvPr>
          <p:cNvSpPr txBox="1"/>
          <p:nvPr/>
        </p:nvSpPr>
        <p:spPr>
          <a:xfrm>
            <a:off x="4196837" y="4637984"/>
            <a:ext cx="312906" cy="369332"/>
          </a:xfrm>
          <a:prstGeom prst="rect">
            <a:avLst/>
          </a:prstGeom>
          <a:noFill/>
        </p:spPr>
        <p:txBody>
          <a:bodyPr wrap="none" rtlCol="0">
            <a:spAutoFit/>
          </a:bodyPr>
          <a:lstStyle/>
          <a:p>
            <a:r>
              <a:rPr lang="en-US"/>
              <a:t>6</a:t>
            </a:r>
            <a:endParaRPr lang="en-SG"/>
          </a:p>
        </p:txBody>
      </p:sp>
      <p:sp>
        <p:nvSpPr>
          <p:cNvPr id="34" name="Oval 33">
            <a:extLst>
              <a:ext uri="{FF2B5EF4-FFF2-40B4-BE49-F238E27FC236}">
                <a16:creationId xmlns:a16="http://schemas.microsoft.com/office/drawing/2014/main" id="{54DFF45C-A3A9-0EAB-F0A4-ECAC9732E377}"/>
              </a:ext>
            </a:extLst>
          </p:cNvPr>
          <p:cNvSpPr/>
          <p:nvPr/>
        </p:nvSpPr>
        <p:spPr>
          <a:xfrm>
            <a:off x="4915115" y="458201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C869B92-453D-D3E0-0F60-681ED0C60A62}"/>
              </a:ext>
            </a:extLst>
          </p:cNvPr>
          <p:cNvSpPr txBox="1"/>
          <p:nvPr/>
        </p:nvSpPr>
        <p:spPr>
          <a:xfrm>
            <a:off x="4991639" y="4631514"/>
            <a:ext cx="312906" cy="369332"/>
          </a:xfrm>
          <a:prstGeom prst="rect">
            <a:avLst/>
          </a:prstGeom>
          <a:noFill/>
        </p:spPr>
        <p:txBody>
          <a:bodyPr wrap="none" rtlCol="0">
            <a:spAutoFit/>
          </a:bodyPr>
          <a:lstStyle/>
          <a:p>
            <a:r>
              <a:rPr lang="en-US"/>
              <a:t>8</a:t>
            </a:r>
            <a:endParaRPr lang="en-SG"/>
          </a:p>
        </p:txBody>
      </p:sp>
      <p:sp>
        <p:nvSpPr>
          <p:cNvPr id="100" name="Oval 99">
            <a:extLst>
              <a:ext uri="{FF2B5EF4-FFF2-40B4-BE49-F238E27FC236}">
                <a16:creationId xmlns:a16="http://schemas.microsoft.com/office/drawing/2014/main" id="{67F07920-B549-EA42-8EB6-9D307EE1277B}"/>
              </a:ext>
            </a:extLst>
          </p:cNvPr>
          <p:cNvSpPr/>
          <p:nvPr/>
        </p:nvSpPr>
        <p:spPr>
          <a:xfrm>
            <a:off x="7765279" y="244332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21309BB6-DE88-29F3-9627-DF6820C8EB9E}"/>
              </a:ext>
            </a:extLst>
          </p:cNvPr>
          <p:cNvSpPr/>
          <p:nvPr/>
        </p:nvSpPr>
        <p:spPr>
          <a:xfrm>
            <a:off x="7016529" y="35191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FE3DB785-4DA8-7EC9-43C7-FA4AA8A649CF}"/>
              </a:ext>
            </a:extLst>
          </p:cNvPr>
          <p:cNvSpPr/>
          <p:nvPr/>
        </p:nvSpPr>
        <p:spPr>
          <a:xfrm>
            <a:off x="8390865" y="3528754"/>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BB3640AA-6A97-3809-A659-2075C291D647}"/>
              </a:ext>
            </a:extLst>
          </p:cNvPr>
          <p:cNvSpPr/>
          <p:nvPr/>
        </p:nvSpPr>
        <p:spPr>
          <a:xfrm>
            <a:off x="6481060" y="45652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AF7E6FF4-CD85-8432-822E-A4C6204D6C18}"/>
              </a:ext>
            </a:extLst>
          </p:cNvPr>
          <p:cNvSpPr txBox="1"/>
          <p:nvPr/>
        </p:nvSpPr>
        <p:spPr>
          <a:xfrm>
            <a:off x="6557227" y="4621244"/>
            <a:ext cx="312906" cy="369332"/>
          </a:xfrm>
          <a:prstGeom prst="rect">
            <a:avLst/>
          </a:prstGeom>
          <a:noFill/>
        </p:spPr>
        <p:txBody>
          <a:bodyPr wrap="none" rtlCol="0">
            <a:spAutoFit/>
          </a:bodyPr>
          <a:lstStyle/>
          <a:p>
            <a:r>
              <a:rPr lang="en-US"/>
              <a:t>7</a:t>
            </a:r>
            <a:endParaRPr lang="en-SG"/>
          </a:p>
        </p:txBody>
      </p:sp>
      <p:sp>
        <p:nvSpPr>
          <p:cNvPr id="132" name="Oval 131">
            <a:extLst>
              <a:ext uri="{FF2B5EF4-FFF2-40B4-BE49-F238E27FC236}">
                <a16:creationId xmlns:a16="http://schemas.microsoft.com/office/drawing/2014/main" id="{CD78ACE4-43A8-88D6-082E-EB5D5014B52F}"/>
              </a:ext>
            </a:extLst>
          </p:cNvPr>
          <p:cNvSpPr/>
          <p:nvPr/>
        </p:nvSpPr>
        <p:spPr>
          <a:xfrm>
            <a:off x="7355525" y="4577126"/>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TextBox 132">
            <a:extLst>
              <a:ext uri="{FF2B5EF4-FFF2-40B4-BE49-F238E27FC236}">
                <a16:creationId xmlns:a16="http://schemas.microsoft.com/office/drawing/2014/main" id="{30B65F89-D83D-137B-4B32-85526EF609D1}"/>
              </a:ext>
            </a:extLst>
          </p:cNvPr>
          <p:cNvSpPr txBox="1"/>
          <p:nvPr/>
        </p:nvSpPr>
        <p:spPr>
          <a:xfrm>
            <a:off x="7431692" y="4633092"/>
            <a:ext cx="389850" cy="369332"/>
          </a:xfrm>
          <a:prstGeom prst="rect">
            <a:avLst/>
          </a:prstGeom>
          <a:noFill/>
        </p:spPr>
        <p:txBody>
          <a:bodyPr wrap="none" rtlCol="0">
            <a:spAutoFit/>
          </a:bodyPr>
          <a:lstStyle/>
          <a:p>
            <a:r>
              <a:rPr lang="en-US"/>
              <a:t>-1</a:t>
            </a:r>
            <a:endParaRPr lang="en-SG"/>
          </a:p>
        </p:txBody>
      </p:sp>
      <p:sp>
        <p:nvSpPr>
          <p:cNvPr id="134" name="Oval 133">
            <a:extLst>
              <a:ext uri="{FF2B5EF4-FFF2-40B4-BE49-F238E27FC236}">
                <a16:creationId xmlns:a16="http://schemas.microsoft.com/office/drawing/2014/main" id="{97C37BE9-C3B3-4413-BD68-5C389972FF16}"/>
              </a:ext>
            </a:extLst>
          </p:cNvPr>
          <p:cNvSpPr/>
          <p:nvPr/>
        </p:nvSpPr>
        <p:spPr>
          <a:xfrm>
            <a:off x="8086542"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TextBox 134">
            <a:extLst>
              <a:ext uri="{FF2B5EF4-FFF2-40B4-BE49-F238E27FC236}">
                <a16:creationId xmlns:a16="http://schemas.microsoft.com/office/drawing/2014/main" id="{614541A2-CDBC-5068-8235-2C556B9670B2}"/>
              </a:ext>
            </a:extLst>
          </p:cNvPr>
          <p:cNvSpPr txBox="1"/>
          <p:nvPr/>
        </p:nvSpPr>
        <p:spPr>
          <a:xfrm>
            <a:off x="8162709" y="4619756"/>
            <a:ext cx="389850" cy="369332"/>
          </a:xfrm>
          <a:prstGeom prst="rect">
            <a:avLst/>
          </a:prstGeom>
          <a:noFill/>
        </p:spPr>
        <p:txBody>
          <a:bodyPr wrap="none" rtlCol="0">
            <a:spAutoFit/>
          </a:bodyPr>
          <a:lstStyle/>
          <a:p>
            <a:r>
              <a:rPr lang="en-US"/>
              <a:t>-3</a:t>
            </a:r>
            <a:endParaRPr lang="en-SG"/>
          </a:p>
        </p:txBody>
      </p:sp>
      <p:sp>
        <p:nvSpPr>
          <p:cNvPr id="136" name="Oval 135">
            <a:extLst>
              <a:ext uri="{FF2B5EF4-FFF2-40B4-BE49-F238E27FC236}">
                <a16:creationId xmlns:a16="http://schemas.microsoft.com/office/drawing/2014/main" id="{2770A583-563F-F214-2EB0-89F8231BA101}"/>
              </a:ext>
            </a:extLst>
          </p:cNvPr>
          <p:cNvSpPr/>
          <p:nvPr/>
        </p:nvSpPr>
        <p:spPr>
          <a:xfrm>
            <a:off x="8880987" y="45637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TextBox 136">
            <a:extLst>
              <a:ext uri="{FF2B5EF4-FFF2-40B4-BE49-F238E27FC236}">
                <a16:creationId xmlns:a16="http://schemas.microsoft.com/office/drawing/2014/main" id="{6192B350-D119-D1B2-F92F-6BEFE191EF7B}"/>
              </a:ext>
            </a:extLst>
          </p:cNvPr>
          <p:cNvSpPr txBox="1"/>
          <p:nvPr/>
        </p:nvSpPr>
        <p:spPr>
          <a:xfrm>
            <a:off x="8921470" y="4619756"/>
            <a:ext cx="389850" cy="369332"/>
          </a:xfrm>
          <a:prstGeom prst="rect">
            <a:avLst/>
          </a:prstGeom>
          <a:noFill/>
        </p:spPr>
        <p:txBody>
          <a:bodyPr wrap="none" rtlCol="0">
            <a:spAutoFit/>
          </a:bodyPr>
          <a:lstStyle/>
          <a:p>
            <a:r>
              <a:rPr lang="en-US"/>
              <a:t>-5</a:t>
            </a:r>
            <a:endParaRPr lang="en-SG"/>
          </a:p>
        </p:txBody>
      </p:sp>
      <p:sp>
        <p:nvSpPr>
          <p:cNvPr id="138" name="TextBox 137">
            <a:extLst>
              <a:ext uri="{FF2B5EF4-FFF2-40B4-BE49-F238E27FC236}">
                <a16:creationId xmlns:a16="http://schemas.microsoft.com/office/drawing/2014/main" id="{E874145A-8675-8E38-8721-6B85E1256049}"/>
              </a:ext>
            </a:extLst>
          </p:cNvPr>
          <p:cNvSpPr txBox="1"/>
          <p:nvPr/>
        </p:nvSpPr>
        <p:spPr>
          <a:xfrm>
            <a:off x="11229078" y="1665635"/>
            <a:ext cx="684803" cy="369332"/>
          </a:xfrm>
          <a:prstGeom prst="rect">
            <a:avLst/>
          </a:prstGeom>
          <a:noFill/>
        </p:spPr>
        <p:txBody>
          <a:bodyPr wrap="none" rtlCol="0">
            <a:spAutoFit/>
          </a:bodyPr>
          <a:lstStyle/>
          <a:p>
            <a:r>
              <a:rPr lang="en-US"/>
              <a:t>MAX</a:t>
            </a:r>
          </a:p>
        </p:txBody>
      </p:sp>
      <p:sp>
        <p:nvSpPr>
          <p:cNvPr id="139" name="TextBox 138">
            <a:extLst>
              <a:ext uri="{FF2B5EF4-FFF2-40B4-BE49-F238E27FC236}">
                <a16:creationId xmlns:a16="http://schemas.microsoft.com/office/drawing/2014/main" id="{0A6FE10B-2C12-BA1C-7063-00DA8856303B}"/>
              </a:ext>
            </a:extLst>
          </p:cNvPr>
          <p:cNvSpPr txBox="1"/>
          <p:nvPr/>
        </p:nvSpPr>
        <p:spPr>
          <a:xfrm>
            <a:off x="11204820" y="2629011"/>
            <a:ext cx="607859" cy="369332"/>
          </a:xfrm>
          <a:prstGeom prst="rect">
            <a:avLst/>
          </a:prstGeom>
          <a:noFill/>
        </p:spPr>
        <p:txBody>
          <a:bodyPr wrap="none" rtlCol="0">
            <a:spAutoFit/>
          </a:bodyPr>
          <a:lstStyle/>
          <a:p>
            <a:r>
              <a:rPr lang="en-US"/>
              <a:t>MIN</a:t>
            </a:r>
          </a:p>
        </p:txBody>
      </p:sp>
      <p:sp>
        <p:nvSpPr>
          <p:cNvPr id="140" name="TextBox 139">
            <a:extLst>
              <a:ext uri="{FF2B5EF4-FFF2-40B4-BE49-F238E27FC236}">
                <a16:creationId xmlns:a16="http://schemas.microsoft.com/office/drawing/2014/main" id="{7DF128F6-EA68-46F9-94AB-0B75FA8958B9}"/>
              </a:ext>
            </a:extLst>
          </p:cNvPr>
          <p:cNvSpPr txBox="1"/>
          <p:nvPr/>
        </p:nvSpPr>
        <p:spPr>
          <a:xfrm>
            <a:off x="11176005" y="3687981"/>
            <a:ext cx="684803" cy="369332"/>
          </a:xfrm>
          <a:prstGeom prst="rect">
            <a:avLst/>
          </a:prstGeom>
          <a:noFill/>
        </p:spPr>
        <p:txBody>
          <a:bodyPr wrap="none" rtlCol="0">
            <a:spAutoFit/>
          </a:bodyPr>
          <a:lstStyle/>
          <a:p>
            <a:r>
              <a:rPr lang="en-US"/>
              <a:t>MAX</a:t>
            </a:r>
          </a:p>
        </p:txBody>
      </p:sp>
      <p:sp>
        <p:nvSpPr>
          <p:cNvPr id="141" name="TextBox 140">
            <a:extLst>
              <a:ext uri="{FF2B5EF4-FFF2-40B4-BE49-F238E27FC236}">
                <a16:creationId xmlns:a16="http://schemas.microsoft.com/office/drawing/2014/main" id="{626C5E3C-E8D0-08C3-0F2A-51C9FC90A3AD}"/>
              </a:ext>
            </a:extLst>
          </p:cNvPr>
          <p:cNvSpPr txBox="1"/>
          <p:nvPr/>
        </p:nvSpPr>
        <p:spPr>
          <a:xfrm>
            <a:off x="11193160" y="4639122"/>
            <a:ext cx="607859" cy="369332"/>
          </a:xfrm>
          <a:prstGeom prst="rect">
            <a:avLst/>
          </a:prstGeom>
          <a:noFill/>
        </p:spPr>
        <p:txBody>
          <a:bodyPr wrap="none" rtlCol="0">
            <a:spAutoFit/>
          </a:bodyPr>
          <a:lstStyle/>
          <a:p>
            <a:r>
              <a:rPr lang="en-US"/>
              <a:t>MIN</a:t>
            </a:r>
          </a:p>
        </p:txBody>
      </p:sp>
      <p:sp>
        <p:nvSpPr>
          <p:cNvPr id="4" name="TextBox 3">
            <a:extLst>
              <a:ext uri="{FF2B5EF4-FFF2-40B4-BE49-F238E27FC236}">
                <a16:creationId xmlns:a16="http://schemas.microsoft.com/office/drawing/2014/main" id="{4A1D1582-4E84-7719-E8B8-19CA88CD2F53}"/>
              </a:ext>
            </a:extLst>
          </p:cNvPr>
          <p:cNvSpPr txBox="1"/>
          <p:nvPr/>
        </p:nvSpPr>
        <p:spPr>
          <a:xfrm>
            <a:off x="3147320" y="3560896"/>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743549A-F34A-A159-7D5C-718D93843F79}"/>
                  </a:ext>
                </a:extLst>
              </p:cNvPr>
              <p:cNvSpPr txBox="1"/>
              <p:nvPr/>
            </p:nvSpPr>
            <p:spPr>
              <a:xfrm>
                <a:off x="3712050" y="330266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≥6</m:t>
                      </m:r>
                    </m:oMath>
                  </m:oMathPara>
                </a14:m>
                <a:endParaRPr lang="en-US"/>
              </a:p>
            </p:txBody>
          </p:sp>
        </mc:Choice>
        <mc:Fallback>
          <p:sp>
            <p:nvSpPr>
              <p:cNvPr id="51" name="TextBox 50">
                <a:extLst>
                  <a:ext uri="{FF2B5EF4-FFF2-40B4-BE49-F238E27FC236}">
                    <a16:creationId xmlns:a16="http://schemas.microsoft.com/office/drawing/2014/main" id="{D743549A-F34A-A159-7D5C-718D93843F79}"/>
                  </a:ext>
                </a:extLst>
              </p:cNvPr>
              <p:cNvSpPr txBox="1">
                <a:spLocks noRot="1" noChangeAspect="1" noMove="1" noResize="1" noEditPoints="1" noAdjustHandles="1" noChangeArrowheads="1" noChangeShapeType="1" noTextEdit="1"/>
              </p:cNvSpPr>
              <p:nvPr/>
            </p:nvSpPr>
            <p:spPr>
              <a:xfrm>
                <a:off x="3712050" y="3302669"/>
                <a:ext cx="8232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B17866-208D-4E2C-8C0B-533A60CF251F}"/>
                  </a:ext>
                </a:extLst>
              </p:cNvPr>
              <p:cNvSpPr txBox="1"/>
              <p:nvPr/>
            </p:nvSpPr>
            <p:spPr>
              <a:xfrm>
                <a:off x="6363221" y="3273830"/>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2" name="TextBox 51">
                <a:extLst>
                  <a:ext uri="{FF2B5EF4-FFF2-40B4-BE49-F238E27FC236}">
                    <a16:creationId xmlns:a16="http://schemas.microsoft.com/office/drawing/2014/main" id="{CEB17866-208D-4E2C-8C0B-533A60CF251F}"/>
                  </a:ext>
                </a:extLst>
              </p:cNvPr>
              <p:cNvSpPr txBox="1">
                <a:spLocks noRot="1" noChangeAspect="1" noMove="1" noResize="1" noEditPoints="1" noAdjustHandles="1" noChangeArrowheads="1" noChangeShapeType="1" noTextEdit="1"/>
              </p:cNvSpPr>
              <p:nvPr/>
            </p:nvSpPr>
            <p:spPr>
              <a:xfrm>
                <a:off x="6363221" y="3273830"/>
                <a:ext cx="8232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900CF91-1EAA-D42E-ACED-4890A542492B}"/>
                  </a:ext>
                </a:extLst>
              </p:cNvPr>
              <p:cNvSpPr txBox="1"/>
              <p:nvPr/>
            </p:nvSpPr>
            <p:spPr>
              <a:xfrm>
                <a:off x="7595520" y="3280473"/>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≥−3</m:t>
                      </m:r>
                    </m:oMath>
                  </m:oMathPara>
                </a14:m>
                <a:endParaRPr lang="en-US"/>
              </a:p>
            </p:txBody>
          </p:sp>
        </mc:Choice>
        <mc:Fallback>
          <p:sp>
            <p:nvSpPr>
              <p:cNvPr id="53" name="TextBox 52">
                <a:extLst>
                  <a:ext uri="{FF2B5EF4-FFF2-40B4-BE49-F238E27FC236}">
                    <a16:creationId xmlns:a16="http://schemas.microsoft.com/office/drawing/2014/main" id="{D900CF91-1EAA-D42E-ACED-4890A542492B}"/>
                  </a:ext>
                </a:extLst>
              </p:cNvPr>
              <p:cNvSpPr txBox="1">
                <a:spLocks noRot="1" noChangeAspect="1" noMove="1" noResize="1" noEditPoints="1" noAdjustHandles="1" noChangeArrowheads="1" noChangeShapeType="1" noTextEdit="1"/>
              </p:cNvSpPr>
              <p:nvPr/>
            </p:nvSpPr>
            <p:spPr>
              <a:xfrm>
                <a:off x="7595520" y="3280473"/>
                <a:ext cx="9963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C060490-8F66-3AF4-A2E9-BADDE2FD1314}"/>
                  </a:ext>
                </a:extLst>
              </p:cNvPr>
              <p:cNvSpPr txBox="1"/>
              <p:nvPr/>
            </p:nvSpPr>
            <p:spPr>
              <a:xfrm>
                <a:off x="3035320" y="2362286"/>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54" name="TextBox 53">
                <a:extLst>
                  <a:ext uri="{FF2B5EF4-FFF2-40B4-BE49-F238E27FC236}">
                    <a16:creationId xmlns:a16="http://schemas.microsoft.com/office/drawing/2014/main" id="{AC060490-8F66-3AF4-A2E9-BADDE2FD1314}"/>
                  </a:ext>
                </a:extLst>
              </p:cNvPr>
              <p:cNvSpPr txBox="1">
                <a:spLocks noRot="1" noChangeAspect="1" noMove="1" noResize="1" noEditPoints="1" noAdjustHandles="1" noChangeArrowheads="1" noChangeShapeType="1" noTextEdit="1"/>
              </p:cNvSpPr>
              <p:nvPr/>
            </p:nvSpPr>
            <p:spPr>
              <a:xfrm>
                <a:off x="3035320" y="2362286"/>
                <a:ext cx="824841" cy="369332"/>
              </a:xfrm>
              <a:prstGeom prst="rect">
                <a:avLst/>
              </a:prstGeom>
              <a:blipFill>
                <a:blip r:embed="rId6"/>
                <a:stretch>
                  <a:fillRect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E01CD40-2740-01C1-9AC1-4F14E553A058}"/>
              </a:ext>
            </a:extLst>
          </p:cNvPr>
          <p:cNvSpPr txBox="1"/>
          <p:nvPr/>
        </p:nvSpPr>
        <p:spPr>
          <a:xfrm>
            <a:off x="4483339" y="3557740"/>
            <a:ext cx="312906"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DD1AA46-C57F-D697-727D-3A836A2C620F}"/>
                  </a:ext>
                </a:extLst>
              </p:cNvPr>
              <p:cNvSpPr txBox="1"/>
              <p:nvPr/>
            </p:nvSpPr>
            <p:spPr>
              <a:xfrm>
                <a:off x="8272602" y="2136661"/>
                <a:ext cx="824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≤7</m:t>
                      </m:r>
                    </m:oMath>
                  </m:oMathPara>
                </a14:m>
                <a:endParaRPr lang="en-US"/>
              </a:p>
            </p:txBody>
          </p:sp>
        </mc:Choice>
        <mc:Fallback>
          <p:sp>
            <p:nvSpPr>
              <p:cNvPr id="57" name="TextBox 56">
                <a:extLst>
                  <a:ext uri="{FF2B5EF4-FFF2-40B4-BE49-F238E27FC236}">
                    <a16:creationId xmlns:a16="http://schemas.microsoft.com/office/drawing/2014/main" id="{6DD1AA46-C57F-D697-727D-3A836A2C620F}"/>
                  </a:ext>
                </a:extLst>
              </p:cNvPr>
              <p:cNvSpPr txBox="1">
                <a:spLocks noRot="1" noChangeAspect="1" noMove="1" noResize="1" noEditPoints="1" noAdjustHandles="1" noChangeArrowheads="1" noChangeShapeType="1" noTextEdit="1"/>
              </p:cNvSpPr>
              <p:nvPr/>
            </p:nvSpPr>
            <p:spPr>
              <a:xfrm>
                <a:off x="8272602" y="2136661"/>
                <a:ext cx="824841" cy="369332"/>
              </a:xfrm>
              <a:prstGeom prst="rect">
                <a:avLst/>
              </a:prstGeom>
              <a:blipFill>
                <a:blip r:embed="rId7"/>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4F5EF7C-AA13-C7F8-26BB-1924E8C7B745}"/>
                  </a:ext>
                </a:extLst>
              </p:cNvPr>
              <p:cNvSpPr txBox="1"/>
              <p:nvPr/>
            </p:nvSpPr>
            <p:spPr>
              <a:xfrm>
                <a:off x="2217861" y="3297358"/>
                <a:ext cx="996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≥−2</m:t>
                      </m:r>
                    </m:oMath>
                  </m:oMathPara>
                </a14:m>
                <a:endParaRPr lang="en-US"/>
              </a:p>
            </p:txBody>
          </p:sp>
        </mc:Choice>
        <mc:Fallback>
          <p:sp>
            <p:nvSpPr>
              <p:cNvPr id="58" name="TextBox 57">
                <a:extLst>
                  <a:ext uri="{FF2B5EF4-FFF2-40B4-BE49-F238E27FC236}">
                    <a16:creationId xmlns:a16="http://schemas.microsoft.com/office/drawing/2014/main" id="{14F5EF7C-AA13-C7F8-26BB-1924E8C7B745}"/>
                  </a:ext>
                </a:extLst>
              </p:cNvPr>
              <p:cNvSpPr txBox="1">
                <a:spLocks noRot="1" noChangeAspect="1" noMove="1" noResize="1" noEditPoints="1" noAdjustHandles="1" noChangeArrowheads="1" noChangeShapeType="1" noTextEdit="1"/>
              </p:cNvSpPr>
              <p:nvPr/>
            </p:nvSpPr>
            <p:spPr>
              <a:xfrm>
                <a:off x="2217861" y="3297358"/>
                <a:ext cx="996363" cy="369332"/>
              </a:xfrm>
              <a:prstGeom prst="rect">
                <a:avLst/>
              </a:prstGeom>
              <a:blipFill>
                <a:blip r:embed="rId8"/>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6B9E98-425B-FC04-B79C-CD7A63335384}"/>
              </a:ext>
            </a:extLst>
          </p:cNvPr>
          <p:cNvSpPr txBox="1"/>
          <p:nvPr/>
        </p:nvSpPr>
        <p:spPr>
          <a:xfrm>
            <a:off x="3911683" y="2514573"/>
            <a:ext cx="312906"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92DC845-4546-A23E-479D-4A5D396911A7}"/>
                  </a:ext>
                </a:extLst>
              </p:cNvPr>
              <p:cNvSpPr txBox="1"/>
              <p:nvPr/>
            </p:nvSpPr>
            <p:spPr>
              <a:xfrm>
                <a:off x="6480286" y="1506119"/>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≥4</m:t>
                      </m:r>
                    </m:oMath>
                  </m:oMathPara>
                </a14:m>
                <a:endParaRPr lang="en-US"/>
              </a:p>
            </p:txBody>
          </p:sp>
        </mc:Choice>
        <mc:Fallback>
          <p:sp>
            <p:nvSpPr>
              <p:cNvPr id="61" name="TextBox 60">
                <a:extLst>
                  <a:ext uri="{FF2B5EF4-FFF2-40B4-BE49-F238E27FC236}">
                    <a16:creationId xmlns:a16="http://schemas.microsoft.com/office/drawing/2014/main" id="{D92DC845-4546-A23E-479D-4A5D396911A7}"/>
                  </a:ext>
                </a:extLst>
              </p:cNvPr>
              <p:cNvSpPr txBox="1">
                <a:spLocks noRot="1" noChangeAspect="1" noMove="1" noResize="1" noEditPoints="1" noAdjustHandles="1" noChangeArrowheads="1" noChangeShapeType="1" noTextEdit="1"/>
              </p:cNvSpPr>
              <p:nvPr/>
            </p:nvSpPr>
            <p:spPr>
              <a:xfrm>
                <a:off x="6480286" y="1506119"/>
                <a:ext cx="823239" cy="369332"/>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FBE4EA6-6B52-BA34-75E4-283E70E8D4E9}"/>
              </a:ext>
            </a:extLst>
          </p:cNvPr>
          <p:cNvSpPr txBox="1"/>
          <p:nvPr/>
        </p:nvSpPr>
        <p:spPr>
          <a:xfrm>
            <a:off x="7118565" y="3584026"/>
            <a:ext cx="312906" cy="369332"/>
          </a:xfrm>
          <a:prstGeom prst="rect">
            <a:avLst/>
          </a:prstGeom>
          <a:noFill/>
        </p:spPr>
        <p:txBody>
          <a:bodyPr wrap="none" rtlCol="0">
            <a:spAutoFit/>
          </a:bodyPr>
          <a:lstStyle/>
          <a:p>
            <a:r>
              <a:rPr lang="en-US"/>
              <a:t>7</a:t>
            </a:r>
          </a:p>
        </p:txBody>
      </p:sp>
      <p:sp>
        <p:nvSpPr>
          <p:cNvPr id="10" name="TextBox 9">
            <a:extLst>
              <a:ext uri="{FF2B5EF4-FFF2-40B4-BE49-F238E27FC236}">
                <a16:creationId xmlns:a16="http://schemas.microsoft.com/office/drawing/2014/main" id="{4BF97558-0B5B-1C62-4E4D-B2A17AB57664}"/>
              </a:ext>
            </a:extLst>
          </p:cNvPr>
          <p:cNvSpPr txBox="1"/>
          <p:nvPr/>
        </p:nvSpPr>
        <p:spPr>
          <a:xfrm>
            <a:off x="8432525" y="3575101"/>
            <a:ext cx="389850" cy="369332"/>
          </a:xfrm>
          <a:prstGeom prst="rect">
            <a:avLst/>
          </a:prstGeom>
          <a:noFill/>
        </p:spPr>
        <p:txBody>
          <a:bodyPr wrap="none" rtlCol="0">
            <a:spAutoFit/>
          </a:bodyPr>
          <a:lstStyle/>
          <a:p>
            <a:r>
              <a:rPr lang="en-US"/>
              <a:t>-3</a:t>
            </a:r>
          </a:p>
        </p:txBody>
      </p:sp>
      <p:sp>
        <p:nvSpPr>
          <p:cNvPr id="60" name="TextBox 59">
            <a:extLst>
              <a:ext uri="{FF2B5EF4-FFF2-40B4-BE49-F238E27FC236}">
                <a16:creationId xmlns:a16="http://schemas.microsoft.com/office/drawing/2014/main" id="{68961275-0988-0B27-5064-7702AF1106D3}"/>
              </a:ext>
            </a:extLst>
          </p:cNvPr>
          <p:cNvSpPr txBox="1"/>
          <p:nvPr/>
        </p:nvSpPr>
        <p:spPr>
          <a:xfrm>
            <a:off x="7810596" y="2489243"/>
            <a:ext cx="389850" cy="369332"/>
          </a:xfrm>
          <a:prstGeom prst="rect">
            <a:avLst/>
          </a:prstGeom>
          <a:noFill/>
        </p:spPr>
        <p:txBody>
          <a:bodyPr wrap="none" rtlCol="0">
            <a:spAutoFit/>
          </a:bodyPr>
          <a:lstStyle/>
          <a:p>
            <a:r>
              <a:rPr lang="en-US"/>
              <a:t>-3</a:t>
            </a:r>
          </a:p>
        </p:txBody>
      </p:sp>
      <p:sp>
        <p:nvSpPr>
          <p:cNvPr id="62" name="TextBox 61">
            <a:extLst>
              <a:ext uri="{FF2B5EF4-FFF2-40B4-BE49-F238E27FC236}">
                <a16:creationId xmlns:a16="http://schemas.microsoft.com/office/drawing/2014/main" id="{251A358F-8A96-6C6B-A0C9-7364758A9741}"/>
              </a:ext>
            </a:extLst>
          </p:cNvPr>
          <p:cNvSpPr txBox="1"/>
          <p:nvPr/>
        </p:nvSpPr>
        <p:spPr>
          <a:xfrm>
            <a:off x="5953926" y="1742635"/>
            <a:ext cx="312906" cy="369332"/>
          </a:xfrm>
          <a:prstGeom prst="rect">
            <a:avLst/>
          </a:prstGeom>
          <a:noFill/>
        </p:spPr>
        <p:txBody>
          <a:bodyPr wrap="none" rtlCol="0">
            <a:spAutoFit/>
          </a:bodyPr>
          <a:lstStyle/>
          <a:p>
            <a:r>
              <a:rPr lang="en-US"/>
              <a:t>4</a:t>
            </a:r>
          </a:p>
        </p:txBody>
      </p:sp>
      <p:cxnSp>
        <p:nvCxnSpPr>
          <p:cNvPr id="63" name="Straight Connector 62">
            <a:extLst>
              <a:ext uri="{FF2B5EF4-FFF2-40B4-BE49-F238E27FC236}">
                <a16:creationId xmlns:a16="http://schemas.microsoft.com/office/drawing/2014/main" id="{CC5EEBFD-E36F-9FA1-F796-609A07DC41CA}"/>
              </a:ext>
            </a:extLst>
          </p:cNvPr>
          <p:cNvCxnSpPr>
            <a:cxnSpLocks/>
          </p:cNvCxnSpPr>
          <p:nvPr/>
        </p:nvCxnSpPr>
        <p:spPr>
          <a:xfrm flipH="1">
            <a:off x="4078777" y="2157890"/>
            <a:ext cx="2042243" cy="295908"/>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9D98E50-F68B-359E-B597-663AB095FCAA}"/>
              </a:ext>
            </a:extLst>
          </p:cNvPr>
          <p:cNvCxnSpPr>
            <a:cxnSpLocks/>
          </p:cNvCxnSpPr>
          <p:nvPr/>
        </p:nvCxnSpPr>
        <p:spPr>
          <a:xfrm>
            <a:off x="6121020" y="2157890"/>
            <a:ext cx="1900344" cy="28543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A74D5D6-B48C-9AD2-E713-9A6E61541FD0}"/>
              </a:ext>
            </a:extLst>
          </p:cNvPr>
          <p:cNvCxnSpPr>
            <a:cxnSpLocks/>
          </p:cNvCxnSpPr>
          <p:nvPr/>
        </p:nvCxnSpPr>
        <p:spPr>
          <a:xfrm flipH="1">
            <a:off x="3314414" y="2935062"/>
            <a:ext cx="764363" cy="584073"/>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0DEEAD4-F27F-34B1-29B3-CA23F30A091C}"/>
              </a:ext>
            </a:extLst>
          </p:cNvPr>
          <p:cNvCxnSpPr>
            <a:cxnSpLocks/>
          </p:cNvCxnSpPr>
          <p:nvPr/>
        </p:nvCxnSpPr>
        <p:spPr>
          <a:xfrm flipH="1" flipV="1">
            <a:off x="4078777" y="2935062"/>
            <a:ext cx="564778" cy="57572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B43FA7B-C369-F147-887D-6246376EA94C}"/>
              </a:ext>
            </a:extLst>
          </p:cNvPr>
          <p:cNvCxnSpPr>
            <a:cxnSpLocks/>
          </p:cNvCxnSpPr>
          <p:nvPr/>
        </p:nvCxnSpPr>
        <p:spPr>
          <a:xfrm flipH="1">
            <a:off x="2771273" y="4000399"/>
            <a:ext cx="543141" cy="58310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5112E3-7CF7-56FE-123E-144C2BB906DC}"/>
              </a:ext>
            </a:extLst>
          </p:cNvPr>
          <p:cNvCxnSpPr>
            <a:cxnSpLocks/>
          </p:cNvCxnSpPr>
          <p:nvPr/>
        </p:nvCxnSpPr>
        <p:spPr>
          <a:xfrm flipH="1" flipV="1">
            <a:off x="3314414" y="4010018"/>
            <a:ext cx="331324" cy="585336"/>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E3ACB09-BE42-ECE3-E226-B0247A8A44FC}"/>
              </a:ext>
            </a:extLst>
          </p:cNvPr>
          <p:cNvCxnSpPr>
            <a:cxnSpLocks/>
          </p:cNvCxnSpPr>
          <p:nvPr/>
        </p:nvCxnSpPr>
        <p:spPr>
          <a:xfrm flipV="1">
            <a:off x="4398111" y="3992051"/>
            <a:ext cx="245444" cy="627705"/>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71A460-EF4F-C757-4320-04C419F3F7C9}"/>
              </a:ext>
            </a:extLst>
          </p:cNvPr>
          <p:cNvCxnSpPr>
            <a:cxnSpLocks/>
          </p:cNvCxnSpPr>
          <p:nvPr/>
        </p:nvCxnSpPr>
        <p:spPr>
          <a:xfrm flipH="1" flipV="1">
            <a:off x="4643555" y="4010018"/>
            <a:ext cx="527645" cy="57200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FB5E06-DD55-2FC7-5F2D-DFB474CB6E2C}"/>
              </a:ext>
            </a:extLst>
          </p:cNvPr>
          <p:cNvCxnSpPr>
            <a:cxnSpLocks/>
          </p:cNvCxnSpPr>
          <p:nvPr/>
        </p:nvCxnSpPr>
        <p:spPr>
          <a:xfrm flipH="1">
            <a:off x="6737145" y="4000399"/>
            <a:ext cx="535469" cy="564879"/>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36DFD7-E2E8-F9D1-52F4-42BD3DAF2D8C}"/>
              </a:ext>
            </a:extLst>
          </p:cNvPr>
          <p:cNvCxnSpPr>
            <a:cxnSpLocks/>
          </p:cNvCxnSpPr>
          <p:nvPr/>
        </p:nvCxnSpPr>
        <p:spPr>
          <a:xfrm flipH="1" flipV="1">
            <a:off x="7272614" y="4000399"/>
            <a:ext cx="338996" cy="576727"/>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44DB78-96FA-F341-010D-17A2459EF59E}"/>
              </a:ext>
            </a:extLst>
          </p:cNvPr>
          <p:cNvCxnSpPr>
            <a:cxnSpLocks/>
          </p:cNvCxnSpPr>
          <p:nvPr/>
        </p:nvCxnSpPr>
        <p:spPr>
          <a:xfrm flipH="1">
            <a:off x="8342627" y="4010018"/>
            <a:ext cx="304323"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09B53-AED6-4271-0D7C-05070F2DC124}"/>
              </a:ext>
            </a:extLst>
          </p:cNvPr>
          <p:cNvCxnSpPr>
            <a:cxnSpLocks/>
          </p:cNvCxnSpPr>
          <p:nvPr/>
        </p:nvCxnSpPr>
        <p:spPr>
          <a:xfrm>
            <a:off x="8646950" y="4010018"/>
            <a:ext cx="490122" cy="553772"/>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7D27723-EDE4-FD3E-7F4F-0D5A615A92CF}"/>
              </a:ext>
            </a:extLst>
          </p:cNvPr>
          <p:cNvCxnSpPr>
            <a:cxnSpLocks/>
          </p:cNvCxnSpPr>
          <p:nvPr/>
        </p:nvCxnSpPr>
        <p:spPr>
          <a:xfrm flipH="1">
            <a:off x="7272614" y="2924584"/>
            <a:ext cx="748750" cy="594551"/>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2638B96-DF48-5EBF-71F2-1335B1FBA079}"/>
              </a:ext>
            </a:extLst>
          </p:cNvPr>
          <p:cNvCxnSpPr>
            <a:cxnSpLocks/>
          </p:cNvCxnSpPr>
          <p:nvPr/>
        </p:nvCxnSpPr>
        <p:spPr>
          <a:xfrm>
            <a:off x="8021364" y="2924584"/>
            <a:ext cx="625586" cy="604170"/>
          </a:xfrm>
          <a:prstGeom prst="line">
            <a:avLst/>
          </a:prstGeom>
          <a:ln w="69850">
            <a:solidFill>
              <a:srgbClr val="0066FF"/>
            </a:solidFill>
          </a:ln>
        </p:spPr>
        <p:style>
          <a:lnRef idx="1">
            <a:schemeClr val="accent1"/>
          </a:lnRef>
          <a:fillRef idx="0">
            <a:schemeClr val="accent1"/>
          </a:fillRef>
          <a:effectRef idx="0">
            <a:schemeClr val="accent1"/>
          </a:effectRef>
          <a:fontRef idx="minor">
            <a:schemeClr val="tx1"/>
          </a:fontRef>
        </p:style>
      </p:cxnSp>
      <p:sp>
        <p:nvSpPr>
          <p:cNvPr id="77" name="Multiplication Sign 76">
            <a:extLst>
              <a:ext uri="{FF2B5EF4-FFF2-40B4-BE49-F238E27FC236}">
                <a16:creationId xmlns:a16="http://schemas.microsoft.com/office/drawing/2014/main" id="{6D5FA25E-380E-9F8F-15CD-ACE722436151}"/>
              </a:ext>
            </a:extLst>
          </p:cNvPr>
          <p:cNvSpPr/>
          <p:nvPr/>
        </p:nvSpPr>
        <p:spPr>
          <a:xfrm rot="20209063">
            <a:off x="4686688" y="4065195"/>
            <a:ext cx="387164" cy="42529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18308326"/>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F20F-9712-A944-8468-9555B86AAD75}"/>
              </a:ext>
            </a:extLst>
          </p:cNvPr>
          <p:cNvSpPr>
            <a:spLocks noGrp="1"/>
          </p:cNvSpPr>
          <p:nvPr>
            <p:ph type="title"/>
          </p:nvPr>
        </p:nvSpPr>
        <p:spPr/>
        <p:txBody>
          <a:bodyPr/>
          <a:lstStyle/>
          <a:p>
            <a:r>
              <a:rPr lang="en-US">
                <a:solidFill>
                  <a:srgbClr val="FF0000"/>
                </a:solidFill>
              </a:rPr>
              <a:t>Alpha-Beta Pruning</a:t>
            </a:r>
            <a:endParaRPr lang="en-US"/>
          </a:p>
        </p:txBody>
      </p:sp>
      <p:pic>
        <p:nvPicPr>
          <p:cNvPr id="10" name="Content Placeholder 9" descr="Text&#10;&#10;Description automatically generated">
            <a:extLst>
              <a:ext uri="{FF2B5EF4-FFF2-40B4-BE49-F238E27FC236}">
                <a16:creationId xmlns:a16="http://schemas.microsoft.com/office/drawing/2014/main" id="{09747544-C9C4-90B9-AB90-5B5DCF0D50F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86" t="9279" r="6699" b="8733"/>
          <a:stretch/>
        </p:blipFill>
        <p:spPr>
          <a:xfrm>
            <a:off x="2486554" y="1417638"/>
            <a:ext cx="6920579" cy="4717348"/>
          </a:xfrm>
        </p:spPr>
      </p:pic>
    </p:spTree>
    <p:extLst>
      <p:ext uri="{BB962C8B-B14F-4D97-AF65-F5344CB8AC3E}">
        <p14:creationId xmlns:p14="http://schemas.microsoft.com/office/powerpoint/2010/main" val="1914304046"/>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err="1"/>
              <a:t>Cảm</a:t>
            </a:r>
            <a:r>
              <a:rPr lang="en-US" sz="4000"/>
              <a:t> </a:t>
            </a:r>
            <a:r>
              <a:rPr lang="en-US" sz="4000" err="1"/>
              <a:t>ơn</a:t>
            </a:r>
            <a:r>
              <a:rPr lang="en-US" sz="4000"/>
              <a:t> </a:t>
            </a:r>
            <a:r>
              <a:rPr lang="en-US" sz="4000" err="1"/>
              <a:t>quí</a:t>
            </a:r>
            <a:r>
              <a:rPr lang="en-US" sz="4000"/>
              <a:t> </a:t>
            </a:r>
            <a:r>
              <a:rPr lang="en-US" sz="4000" err="1"/>
              <a:t>vị</a:t>
            </a:r>
            <a:r>
              <a:rPr lang="en-US" sz="4000"/>
              <a:t> </a:t>
            </a:r>
            <a:r>
              <a:rPr lang="en-US" sz="4000" err="1"/>
              <a:t>đã</a:t>
            </a:r>
            <a:r>
              <a:rPr lang="en-US" sz="4000"/>
              <a:t> </a:t>
            </a:r>
            <a:r>
              <a:rPr lang="en-US" sz="4000" err="1"/>
              <a:t>lắng</a:t>
            </a:r>
            <a:r>
              <a:rPr lang="en-US" sz="4000"/>
              <a:t> nghe</a:t>
            </a:r>
            <a:br>
              <a:rPr lang="en-US" sz="4000"/>
            </a:br>
            <a:r>
              <a:rPr lang="en-US" sz="4000" err="1">
                <a:solidFill>
                  <a:srgbClr val="0066FF"/>
                </a:solidFill>
              </a:rPr>
              <a:t>Nhóm</a:t>
            </a:r>
            <a:r>
              <a:rPr lang="en-US" sz="4000">
                <a:solidFill>
                  <a:srgbClr val="0066FF"/>
                </a:solidFill>
              </a:rPr>
              <a:t> </a:t>
            </a:r>
            <a:r>
              <a:rPr lang="en-US" sz="4000" err="1">
                <a:solidFill>
                  <a:srgbClr val="0066FF"/>
                </a:solidFill>
              </a:rPr>
              <a:t>tác</a:t>
            </a:r>
            <a:r>
              <a:rPr lang="en-US" sz="4000">
                <a:solidFill>
                  <a:srgbClr val="0066FF"/>
                </a:solidFill>
              </a:rPr>
              <a:t> </a:t>
            </a:r>
            <a:r>
              <a:rPr lang="en-US" sz="4000" err="1">
                <a:solidFill>
                  <a:srgbClr val="0066FF"/>
                </a:solidFill>
              </a:rPr>
              <a:t>giả</a:t>
            </a:r>
            <a:br>
              <a:rPr lang="en-US" sz="4000"/>
            </a:br>
            <a:r>
              <a:rPr lang="en-US" sz="4000" b="0">
                <a:solidFill>
                  <a:srgbClr val="0066FF"/>
                </a:solidFill>
              </a:rPr>
              <a:t>Lê </a:t>
            </a:r>
            <a:r>
              <a:rPr lang="en-US" sz="4000" b="0" err="1">
                <a:solidFill>
                  <a:srgbClr val="0066FF"/>
                </a:solidFill>
              </a:rPr>
              <a:t>Trương</a:t>
            </a:r>
            <a:r>
              <a:rPr lang="en-US" sz="4000" b="0">
                <a:solidFill>
                  <a:srgbClr val="0066FF"/>
                </a:solidFill>
              </a:rPr>
              <a:t> </a:t>
            </a:r>
            <a:r>
              <a:rPr lang="en-US" sz="4000" b="0" err="1">
                <a:solidFill>
                  <a:srgbClr val="0066FF"/>
                </a:solidFill>
              </a:rPr>
              <a:t>Ngọc</a:t>
            </a:r>
            <a:r>
              <a:rPr lang="en-US" sz="4000" b="0">
                <a:solidFill>
                  <a:srgbClr val="0066FF"/>
                </a:solidFill>
              </a:rPr>
              <a:t> </a:t>
            </a:r>
            <a:r>
              <a:rPr lang="en-US" sz="4000" b="0" err="1">
                <a:solidFill>
                  <a:srgbClr val="0066FF"/>
                </a:solidFill>
              </a:rPr>
              <a:t>Hải</a:t>
            </a:r>
            <a:br>
              <a:rPr lang="en-US" sz="4000"/>
            </a:br>
            <a:r>
              <a:rPr lang="en-US" sz="4000" b="0"/>
              <a:t>Lê </a:t>
            </a:r>
            <a:r>
              <a:rPr lang="en-US" sz="4000" b="0" err="1"/>
              <a:t>Thị</a:t>
            </a:r>
            <a:r>
              <a:rPr lang="en-US" sz="4000" b="0"/>
              <a:t> </a:t>
            </a:r>
            <a:r>
              <a:rPr lang="en-US" sz="4000" b="0" err="1"/>
              <a:t>Phương</a:t>
            </a:r>
            <a:r>
              <a:rPr lang="en-US" sz="4000" b="0"/>
              <a:t> </a:t>
            </a:r>
            <a:r>
              <a:rPr lang="en-US" sz="4000" b="0" err="1"/>
              <a:t>Vy</a:t>
            </a:r>
            <a:br>
              <a:rPr lang="en-US" sz="4000" b="0"/>
            </a:br>
            <a:r>
              <a:rPr lang="en-US" sz="4000" b="0" err="1">
                <a:solidFill>
                  <a:srgbClr val="0066FF"/>
                </a:solidFill>
              </a:rPr>
              <a:t>Lại</a:t>
            </a:r>
            <a:r>
              <a:rPr lang="en-US" sz="4000" b="0">
                <a:solidFill>
                  <a:srgbClr val="0066FF"/>
                </a:solidFill>
              </a:rPr>
              <a:t> </a:t>
            </a:r>
            <a:r>
              <a:rPr lang="en-US" sz="4000" b="0" err="1">
                <a:solidFill>
                  <a:srgbClr val="0066FF"/>
                </a:solidFill>
              </a:rPr>
              <a:t>Chí</a:t>
            </a:r>
            <a:r>
              <a:rPr lang="en-US" sz="4000" b="0">
                <a:solidFill>
                  <a:srgbClr val="0066FF"/>
                </a:solidFill>
              </a:rPr>
              <a:t> </a:t>
            </a:r>
            <a:r>
              <a:rPr lang="en-US" sz="4000" b="0" err="1">
                <a:solidFill>
                  <a:srgbClr val="0066FF"/>
                </a:solidFill>
              </a:rPr>
              <a:t>Thiện</a:t>
            </a:r>
            <a:br>
              <a:rPr lang="en-US" sz="4000" b="0">
                <a:solidFill>
                  <a:srgbClr val="0066FF"/>
                </a:solidFill>
              </a:rPr>
            </a:br>
            <a:r>
              <a:rPr lang="en-US" sz="4000" b="0" err="1"/>
              <a:t>Nguyễn</a:t>
            </a:r>
            <a:r>
              <a:rPr lang="en-US" sz="4000" b="0"/>
              <a:t> </a:t>
            </a:r>
            <a:r>
              <a:rPr lang="en-US" sz="4000" b="0" err="1"/>
              <a:t>Nhật</a:t>
            </a:r>
            <a:r>
              <a:rPr lang="en-US" sz="4000" b="0"/>
              <a:t> </a:t>
            </a:r>
            <a:r>
              <a:rPr lang="en-US" sz="4000" b="0" err="1"/>
              <a:t>Trường</a:t>
            </a:r>
            <a:endParaRPr lang="en-US" sz="4000"/>
          </a:p>
        </p:txBody>
      </p:sp>
    </p:spTree>
    <p:extLst>
      <p:ext uri="{BB962C8B-B14F-4D97-AF65-F5344CB8AC3E}">
        <p14:creationId xmlns:p14="http://schemas.microsoft.com/office/powerpoint/2010/main" val="15846809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10781-8DF7-D0D7-CB73-0211A2D86064}"/>
              </a:ext>
            </a:extLst>
          </p:cNvPr>
          <p:cNvSpPr>
            <a:spLocks noGrp="1"/>
          </p:cNvSpPr>
          <p:nvPr>
            <p:ph type="title"/>
          </p:nvPr>
        </p:nvSpPr>
        <p:spPr/>
        <p:txBody>
          <a:bodyPr/>
          <a:lstStyle/>
          <a:p>
            <a:r>
              <a:rPr lang="en-US"/>
              <a:t>Branch and Bound’s Applications</a:t>
            </a:r>
          </a:p>
        </p:txBody>
      </p:sp>
      <p:sp>
        <p:nvSpPr>
          <p:cNvPr id="5" name="Text Placeholder 4">
            <a:extLst>
              <a:ext uri="{FF2B5EF4-FFF2-40B4-BE49-F238E27FC236}">
                <a16:creationId xmlns:a16="http://schemas.microsoft.com/office/drawing/2014/main" id="{ED17542F-9131-2BA1-FF8C-FF4CC3054687}"/>
              </a:ext>
            </a:extLst>
          </p:cNvPr>
          <p:cNvSpPr>
            <a:spLocks noGrp="1"/>
          </p:cNvSpPr>
          <p:nvPr>
            <p:ph type="body" idx="1"/>
          </p:nvPr>
        </p:nvSpPr>
        <p:spPr/>
        <p:txBody>
          <a:bodyPr/>
          <a:lstStyle/>
          <a:p>
            <a:r>
              <a:rPr lang="en-US"/>
              <a:t>Branch and Bound, Alpha-Beta Pruning</a:t>
            </a:r>
          </a:p>
        </p:txBody>
      </p:sp>
    </p:spTree>
    <p:extLst>
      <p:ext uri="{BB962C8B-B14F-4D97-AF65-F5344CB8AC3E}">
        <p14:creationId xmlns:p14="http://schemas.microsoft.com/office/powerpoint/2010/main" val="25525415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Branch and Bound’s Applications</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r>
              <a:rPr lang="en-US"/>
              <a:t>Job sequencing with deadline</a:t>
            </a:r>
          </a:p>
          <a:p>
            <a:r>
              <a:rPr lang="en-US">
                <a:solidFill>
                  <a:srgbClr val="FF0000"/>
                </a:solidFill>
              </a:rPr>
              <a:t>Knapsack</a:t>
            </a:r>
          </a:p>
          <a:p>
            <a:r>
              <a:rPr lang="en-US"/>
              <a:t>Traveling salesman problem</a:t>
            </a:r>
          </a:p>
          <a:p>
            <a:endParaRPr lang="en-US"/>
          </a:p>
        </p:txBody>
      </p:sp>
    </p:spTree>
    <p:extLst>
      <p:ext uri="{BB962C8B-B14F-4D97-AF65-F5344CB8AC3E}">
        <p14:creationId xmlns:p14="http://schemas.microsoft.com/office/powerpoint/2010/main" val="2366019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marL="0" indent="0" algn="just">
                  <a:buNone/>
                </a:pPr>
                <a:r>
                  <a:rPr lang="en-US"/>
                  <a:t>Cho </a:t>
                </a:r>
                <a14:m>
                  <m:oMath xmlns:m="http://schemas.openxmlformats.org/officeDocument/2006/math">
                    <m:r>
                      <a:rPr lang="en-US" i="1" dirty="0" smtClean="0">
                        <a:latin typeface="Cambria Math" panose="02040503050406030204" pitchFamily="18" charset="0"/>
                      </a:rPr>
                      <m:t>𝑛</m:t>
                    </m:r>
                  </m:oMath>
                </a14:m>
                <a:r>
                  <a:rPr lang="en-US"/>
                  <a:t> </a:t>
                </a:r>
                <a:r>
                  <a:rPr lang="en-US" err="1"/>
                  <a:t>công</a:t>
                </a:r>
                <a:r>
                  <a:rPr lang="en-US"/>
                  <a:t> </a:t>
                </a:r>
                <a:r>
                  <a:rPr lang="en-US" err="1"/>
                  <a:t>việc</a:t>
                </a:r>
                <a:r>
                  <a:rPr lang="en-US"/>
                  <a:t>, </a:t>
                </a:r>
                <a:r>
                  <a:rPr lang="en-US" err="1"/>
                  <a:t>mỗi</a:t>
                </a:r>
                <a:r>
                  <a:rPr lang="en-US"/>
                  <a:t> </a:t>
                </a:r>
                <a:r>
                  <a:rPr lang="en-US" err="1"/>
                  <a:t>công</a:t>
                </a:r>
                <a:r>
                  <a:rPr lang="en-US"/>
                  <a:t> </a:t>
                </a:r>
                <a:r>
                  <a:rPr lang="en-US" err="1"/>
                  <a:t>việc</a:t>
                </a:r>
                <a:r>
                  <a:rPr lang="en-US"/>
                  <a:t> </a:t>
                </a:r>
                <a:r>
                  <a:rPr lang="en-US" err="1"/>
                  <a:t>được</a:t>
                </a:r>
                <a:r>
                  <a:rPr lang="en-US"/>
                  <a:t> </a:t>
                </a:r>
                <a:r>
                  <a:rPr lang="en-US" err="1"/>
                  <a:t>xác</a:t>
                </a:r>
                <a:r>
                  <a:rPr lang="en-US"/>
                  <a:t> </a:t>
                </a:r>
                <a:r>
                  <a:rPr lang="en-US" err="1"/>
                  <a:t>định</a:t>
                </a:r>
                <a:r>
                  <a:rPr lang="en-US"/>
                  <a:t> </a:t>
                </a:r>
                <a:r>
                  <a:rPr lang="en-US" err="1"/>
                  <a:t>bởi</a:t>
                </a:r>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a:t> (</a:t>
                </a:r>
                <a:r>
                  <a:rPr lang="en-US" err="1"/>
                  <a:t>lợi</a:t>
                </a:r>
                <a:r>
                  <a:rPr lang="en-US"/>
                  <a:t> </a:t>
                </a:r>
                <a:r>
                  <a:rPr lang="en-US" err="1"/>
                  <a:t>nhuận</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en-US"/>
                  <a:t> (deadline) </a:t>
                </a:r>
                <a:r>
                  <a:rPr lang="en-US" err="1"/>
                  <a:t>và</a:t>
                </a:r>
                <a:r>
                  <a:rPr lang="en-US"/>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a:t> (</a:t>
                </a:r>
                <a:r>
                  <a:rPr lang="en-US" err="1"/>
                  <a:t>thời</a:t>
                </a:r>
                <a:r>
                  <a:rPr lang="en-US"/>
                  <a:t> </a:t>
                </a:r>
                <a:r>
                  <a:rPr lang="en-US" err="1"/>
                  <a:t>gian</a:t>
                </a:r>
                <a:r>
                  <a:rPr lang="en-US"/>
                  <a:t> </a:t>
                </a:r>
                <a:r>
                  <a:rPr lang="en-US" err="1"/>
                  <a:t>thực</a:t>
                </a:r>
                <a:r>
                  <a:rPr lang="en-US"/>
                  <a:t> </a:t>
                </a:r>
                <a:r>
                  <a:rPr lang="en-US" err="1"/>
                  <a:t>hiện</a:t>
                </a:r>
                <a:r>
                  <a:rPr lang="en-US"/>
                  <a:t>)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−1</m:t>
                        </m:r>
                      </m:e>
                    </m:d>
                    <m:r>
                      <a:rPr lang="en-US" b="0" i="1" dirty="0" smtClean="0">
                        <a:latin typeface="Cambria Math" panose="02040503050406030204" pitchFamily="18" charset="0"/>
                        <a:ea typeface="Cambria Math" panose="02040503050406030204" pitchFamily="18" charset="0"/>
                      </a:rPr>
                      <m:t>.</m:t>
                    </m:r>
                  </m:oMath>
                </a14:m>
                <a:endParaRPr lang="en-US"/>
              </a:p>
              <a:p>
                <a:pPr marL="0" indent="0" algn="just">
                  <a:buNone/>
                </a:pPr>
                <a:r>
                  <a:rPr lang="en-US">
                    <a:solidFill>
                      <a:srgbClr val="FF0000"/>
                    </a:solidFill>
                  </a:rPr>
                  <a:t>Khi </a:t>
                </a:r>
                <a:r>
                  <a:rPr lang="en-US" err="1">
                    <a:solidFill>
                      <a:srgbClr val="FF0000"/>
                    </a:solidFill>
                  </a:rPr>
                  <a:t>hoàn</a:t>
                </a:r>
                <a:r>
                  <a:rPr lang="en-US">
                    <a:solidFill>
                      <a:srgbClr val="FF0000"/>
                    </a:solidFill>
                  </a:rPr>
                  <a:t> </a:t>
                </a:r>
                <a:r>
                  <a:rPr lang="en-US" err="1">
                    <a:solidFill>
                      <a:srgbClr val="FF0000"/>
                    </a:solidFill>
                  </a:rPr>
                  <a:t>thành</a:t>
                </a:r>
                <a:r>
                  <a:rPr lang="en-US">
                    <a:solidFill>
                      <a:srgbClr val="FF0000"/>
                    </a:solidFill>
                  </a:rPr>
                  <a:t> </a:t>
                </a:r>
                <a:r>
                  <a:rPr lang="en-US" err="1">
                    <a:solidFill>
                      <a:srgbClr val="FF0000"/>
                    </a:solidFill>
                  </a:rPr>
                  <a:t>công</a:t>
                </a:r>
                <a:r>
                  <a:rPr lang="en-US">
                    <a:solidFill>
                      <a:srgbClr val="FF0000"/>
                    </a:solidFill>
                  </a:rPr>
                  <a:t> </a:t>
                </a:r>
                <a:r>
                  <a:rPr lang="en-US" err="1">
                    <a:solidFill>
                      <a:srgbClr val="FF0000"/>
                    </a:solidFill>
                  </a:rPr>
                  <a:t>việc</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𝑖</m:t>
                    </m:r>
                  </m:oMath>
                </a14:m>
                <a:r>
                  <a:rPr lang="en-US">
                    <a:solidFill>
                      <a:srgbClr val="FF0000"/>
                    </a:solidFill>
                  </a:rPr>
                  <a:t> </a:t>
                </a:r>
                <a:r>
                  <a:rPr lang="en-US" err="1">
                    <a:solidFill>
                      <a:srgbClr val="FF0000"/>
                    </a:solidFill>
                  </a:rPr>
                  <a:t>sẽ</a:t>
                </a:r>
                <a:r>
                  <a:rPr lang="en-US">
                    <a:solidFill>
                      <a:srgbClr val="FF0000"/>
                    </a:solidFill>
                  </a:rPr>
                  <a:t> </a:t>
                </a:r>
                <a:r>
                  <a:rPr lang="en-US" err="1">
                    <a:solidFill>
                      <a:srgbClr val="FF0000"/>
                    </a:solidFill>
                  </a:rPr>
                  <a:t>nhận</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thù</a:t>
                </a:r>
                <a:r>
                  <a:rPr lang="en-US">
                    <a:solidFill>
                      <a:srgbClr val="FF0000"/>
                    </a:solidFill>
                  </a:rPr>
                  <a:t> </a:t>
                </a:r>
                <a:r>
                  <a:rPr lang="en-US" err="1">
                    <a:solidFill>
                      <a:srgbClr val="FF0000"/>
                    </a:solidFill>
                  </a:rPr>
                  <a:t>lao</a:t>
                </a:r>
                <a:r>
                  <a:rPr lang="en-US">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𝑃</m:t>
                        </m:r>
                      </m:e>
                      <m:sub>
                        <m:r>
                          <a:rPr lang="en-US" i="1">
                            <a:solidFill>
                              <a:srgbClr val="FF0000"/>
                            </a:solidFill>
                            <a:latin typeface="Cambria Math" panose="02040503050406030204" pitchFamily="18" charset="0"/>
                          </a:rPr>
                          <m:t>𝑖</m:t>
                        </m:r>
                      </m:sub>
                    </m:sSub>
                  </m:oMath>
                </a14:m>
                <a:r>
                  <a:rPr lang="en-US">
                    <a:solidFill>
                      <a:srgbClr val="FF0000"/>
                    </a:solidFill>
                  </a:rPr>
                  <a:t>, </a:t>
                </a:r>
                <a:r>
                  <a:rPr lang="en-US" err="1">
                    <a:solidFill>
                      <a:srgbClr val="FF0000"/>
                    </a:solidFill>
                  </a:rPr>
                  <a:t>ngược</a:t>
                </a:r>
                <a:r>
                  <a:rPr lang="en-US">
                    <a:solidFill>
                      <a:srgbClr val="FF0000"/>
                    </a:solidFill>
                  </a:rPr>
                  <a:t> </a:t>
                </a:r>
                <a:r>
                  <a:rPr lang="en-US" err="1">
                    <a:solidFill>
                      <a:srgbClr val="FF0000"/>
                    </a:solidFill>
                  </a:rPr>
                  <a:t>lại</a:t>
                </a:r>
                <a:r>
                  <a:rPr lang="en-US">
                    <a:solidFill>
                      <a:srgbClr val="FF0000"/>
                    </a:solidFill>
                  </a:rPr>
                  <a:t> </a:t>
                </a:r>
                <a:r>
                  <a:rPr lang="en-US" err="1">
                    <a:solidFill>
                      <a:srgbClr val="FF0000"/>
                    </a:solidFill>
                  </a:rPr>
                  <a:t>sẽ</a:t>
                </a:r>
                <a:r>
                  <a:rPr lang="en-US">
                    <a:solidFill>
                      <a:srgbClr val="FF0000"/>
                    </a:solidFill>
                  </a:rPr>
                  <a:t> </a:t>
                </a:r>
                <a:r>
                  <a:rPr lang="en-US" err="1">
                    <a:solidFill>
                      <a:srgbClr val="FF0000"/>
                    </a:solidFill>
                  </a:rPr>
                  <a:t>phải</a:t>
                </a:r>
                <a:r>
                  <a:rPr lang="en-US">
                    <a:solidFill>
                      <a:srgbClr val="FF0000"/>
                    </a:solidFill>
                  </a:rPr>
                  <a:t> </a:t>
                </a:r>
                <a:r>
                  <a:rPr lang="en-US" err="1">
                    <a:solidFill>
                      <a:srgbClr val="FF0000"/>
                    </a:solidFill>
                  </a:rPr>
                  <a:t>bồi</a:t>
                </a:r>
                <a:r>
                  <a:rPr lang="en-US">
                    <a:solidFill>
                      <a:srgbClr val="FF0000"/>
                    </a:solidFill>
                  </a:rPr>
                  <a:t> </a:t>
                </a:r>
                <a:r>
                  <a:rPr lang="en-US" err="1">
                    <a:solidFill>
                      <a:srgbClr val="FF0000"/>
                    </a:solidFill>
                  </a:rPr>
                  <a:t>thường</a:t>
                </a:r>
                <a:r>
                  <a:rPr lang="en-US">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𝑃</m:t>
                        </m:r>
                      </m:e>
                      <m:sub>
                        <m:r>
                          <a:rPr lang="en-US" i="1">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a14:m>
                <a:endParaRPr lang="en-US">
                  <a:solidFill>
                    <a:srgbClr val="FF0000"/>
                  </a:solidFill>
                </a:endParaRPr>
              </a:p>
              <a:p>
                <a:pPr marL="0" indent="0" algn="just">
                  <a:buNone/>
                </a:pPr>
                <a:r>
                  <a:rPr lang="en-US" err="1"/>
                  <a:t>Tìm</a:t>
                </a:r>
                <a:r>
                  <a:rPr lang="en-US"/>
                  <a:t> </a:t>
                </a:r>
                <a:r>
                  <a:rPr lang="en-US" err="1"/>
                  <a:t>các</a:t>
                </a:r>
                <a:r>
                  <a:rPr lang="en-US"/>
                  <a:t> </a:t>
                </a:r>
                <a:r>
                  <a:rPr lang="en-US" err="1"/>
                  <a:t>công</a:t>
                </a:r>
                <a:r>
                  <a:rPr lang="en-US"/>
                  <a:t> </a:t>
                </a:r>
                <a:r>
                  <a:rPr lang="en-US" err="1"/>
                  <a:t>việc</a:t>
                </a:r>
                <a:r>
                  <a:rPr lang="en-US"/>
                  <a:t> </a:t>
                </a:r>
                <a:r>
                  <a:rPr lang="en-US" err="1"/>
                  <a:t>phải</a:t>
                </a:r>
                <a:r>
                  <a:rPr lang="en-US"/>
                  <a:t> </a:t>
                </a:r>
                <a:r>
                  <a:rPr lang="en-US" err="1"/>
                  <a:t>làm</a:t>
                </a:r>
                <a:r>
                  <a:rPr lang="en-US"/>
                  <a:t> </a:t>
                </a:r>
                <a:r>
                  <a:rPr lang="en-US" err="1"/>
                  <a:t>để</a:t>
                </a:r>
                <a:r>
                  <a:rPr lang="en-US"/>
                  <a:t> </a:t>
                </a:r>
                <a:r>
                  <a:rPr lang="en-US" err="1"/>
                  <a:t>nhận</a:t>
                </a:r>
                <a:r>
                  <a:rPr lang="en-US"/>
                  <a:t> </a:t>
                </a:r>
                <a:r>
                  <a:rPr lang="en-US" err="1"/>
                  <a:t>được</a:t>
                </a:r>
                <a:r>
                  <a:rPr lang="en-US"/>
                  <a:t> </a:t>
                </a:r>
                <a:r>
                  <a:rPr lang="en-US" err="1"/>
                  <a:t>thù</a:t>
                </a:r>
                <a:r>
                  <a:rPr lang="en-US"/>
                  <a:t> </a:t>
                </a:r>
                <a:r>
                  <a:rPr lang="en-US" err="1"/>
                  <a:t>lao</a:t>
                </a:r>
                <a:r>
                  <a:rPr lang="en-US"/>
                  <a:t> </a:t>
                </a:r>
                <a:r>
                  <a:rPr lang="en-US" err="1"/>
                  <a:t>cao</a:t>
                </a:r>
                <a:r>
                  <a:rPr lang="en-US"/>
                  <a:t> </a:t>
                </a:r>
                <a:r>
                  <a:rPr lang="en-US" err="1"/>
                  <a:t>nhất</a:t>
                </a:r>
                <a:r>
                  <a:rPr lang="en-US"/>
                  <a:t>.</a:t>
                </a:r>
              </a:p>
            </p:txBody>
          </p:sp>
        </mc:Choice>
        <mc:Fallback>
          <p:sp>
            <p:nvSpPr>
              <p:cNvPr id="3" name="Content Placeholder 2">
                <a:extLst>
                  <a:ext uri="{FF2B5EF4-FFF2-40B4-BE49-F238E27FC236}">
                    <a16:creationId xmlns:a16="http://schemas.microsoft.com/office/drawing/2014/main" id="{D4988DB3-D557-4481-B9A4-7AA7F49EDC2B}"/>
                  </a:ext>
                </a:extLst>
              </p:cNvPr>
              <p:cNvSpPr>
                <a:spLocks noGrp="1" noRot="1" noChangeAspect="1" noMove="1" noResize="1" noEditPoints="1" noAdjustHandles="1" noChangeArrowheads="1" noChangeShapeType="1" noTextEdit="1"/>
              </p:cNvSpPr>
              <p:nvPr>
                <p:ph idx="1"/>
              </p:nvPr>
            </p:nvSpPr>
            <p:spPr>
              <a:blipFill>
                <a:blip r:embed="rId2"/>
                <a:stretch>
                  <a:fillRect l="-1111"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133609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Input: </a:t>
                </a:r>
              </a:p>
              <a:p>
                <a:pPr lvl="1"/>
                <a:r>
                  <a:rPr lang="en-US" err="1"/>
                  <a:t>Hàng</a:t>
                </a:r>
                <a:r>
                  <a:rPr lang="en-US"/>
                  <a:t> </a:t>
                </a:r>
                <a:r>
                  <a:rPr lang="en-US" err="1"/>
                  <a:t>thứ</a:t>
                </a:r>
                <a:r>
                  <a:rPr lang="en-US"/>
                  <a:t> </a:t>
                </a:r>
                <a:r>
                  <a:rPr lang="en-US" err="1"/>
                  <a:t>nhất</a:t>
                </a:r>
                <a:r>
                  <a:rPr lang="en-US"/>
                  <a:t> </a:t>
                </a:r>
                <a:r>
                  <a:rPr lang="en-US" err="1"/>
                  <a:t>chứa</a:t>
                </a:r>
                <a:r>
                  <a:rPr lang="en-US"/>
                  <a:t> </a:t>
                </a:r>
                <a:r>
                  <a:rPr lang="en-US" err="1"/>
                  <a:t>số</a:t>
                </a:r>
                <a:r>
                  <a:rPr lang="en-US"/>
                  <a:t> </a:t>
                </a:r>
                <a:r>
                  <a:rPr lang="en-US" err="1"/>
                  <a:t>nguyên</a:t>
                </a:r>
                <a:r>
                  <a:rPr lang="en-US"/>
                  <a:t> </a:t>
                </a:r>
                <a14:m>
                  <m:oMath xmlns:m="http://schemas.openxmlformats.org/officeDocument/2006/math">
                    <m:r>
                      <a:rPr lang="en-US" i="1" dirty="0" smtClean="0">
                        <a:latin typeface="Cambria Math" panose="02040503050406030204" pitchFamily="18" charset="0"/>
                      </a:rPr>
                      <m:t>𝑛</m:t>
                    </m:r>
                  </m:oMath>
                </a14:m>
                <a:r>
                  <a:rPr lang="en-US"/>
                  <a:t> </a:t>
                </a:r>
                <a:r>
                  <a:rPr lang="en-US" err="1"/>
                  <a:t>là</a:t>
                </a:r>
                <a:r>
                  <a:rPr lang="en-US"/>
                  <a:t> </a:t>
                </a:r>
                <a:r>
                  <a:rPr lang="en-US" err="1"/>
                  <a:t>số</a:t>
                </a:r>
                <a:r>
                  <a:rPr lang="en-US"/>
                  <a:t> </a:t>
                </a:r>
                <a:r>
                  <a:rPr lang="en-US" err="1"/>
                  <a:t>lượng</a:t>
                </a:r>
                <a:r>
                  <a:rPr lang="en-US"/>
                  <a:t> </a:t>
                </a:r>
                <a:r>
                  <a:rPr lang="en-US" err="1"/>
                  <a:t>công</a:t>
                </a:r>
                <a:r>
                  <a:rPr lang="en-US"/>
                  <a:t> </a:t>
                </a:r>
                <a:r>
                  <a:rPr lang="en-US" err="1"/>
                  <a:t>việc</a:t>
                </a:r>
                <a:r>
                  <a:rPr lang="en-US"/>
                  <a:t> </a:t>
                </a:r>
                <a14:m>
                  <m:oMath xmlns:m="http://schemas.openxmlformats.org/officeDocument/2006/math">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0≤</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≤10</m:t>
                        </m:r>
                      </m:e>
                    </m:d>
                  </m:oMath>
                </a14:m>
                <a:r>
                  <a:rPr lang="en-US"/>
                  <a:t>.</a:t>
                </a:r>
              </a:p>
              <a:p>
                <a:pPr lvl="1"/>
                <a:r>
                  <a:rPr lang="en-US"/>
                  <a:t>n </a:t>
                </a:r>
                <a:r>
                  <a:rPr lang="en-US" err="1"/>
                  <a:t>hàng</a:t>
                </a:r>
                <a:r>
                  <a:rPr lang="en-US"/>
                  <a:t> </a:t>
                </a:r>
                <a:r>
                  <a:rPr lang="en-US" err="1"/>
                  <a:t>tiếp</a:t>
                </a:r>
                <a:r>
                  <a:rPr lang="en-US"/>
                  <a:t> </a:t>
                </a:r>
                <a:r>
                  <a:rPr lang="en-US" err="1"/>
                  <a:t>theo</a:t>
                </a:r>
                <a:r>
                  <a:rPr lang="en-US"/>
                  <a:t> </a:t>
                </a:r>
                <a:r>
                  <a:rPr lang="en-US" err="1"/>
                  <a:t>chứa</a:t>
                </a:r>
                <a:r>
                  <a:rPr lang="en-US"/>
                  <a:t> 3 </a:t>
                </a:r>
                <a:r>
                  <a:rPr lang="en-US" err="1"/>
                  <a:t>số</a:t>
                </a:r>
                <a:r>
                  <a:rPr lang="en-US"/>
                  <a:t> </a:t>
                </a:r>
                <a:r>
                  <a:rPr lang="en-US" err="1"/>
                  <a:t>thực</a:t>
                </a:r>
                <a:r>
                  <a:rPr lang="en-US"/>
                  <a:t>: </a:t>
                </a:r>
                <a:r>
                  <a:rPr lang="en-US" err="1"/>
                  <a:t>lợi</a:t>
                </a:r>
                <a:r>
                  <a:rPr lang="en-US"/>
                  <a:t> </a:t>
                </a:r>
                <a:r>
                  <a:rPr lang="en-US" err="1"/>
                  <a:t>nhuận</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oMath>
                </a14:m>
                <a:r>
                  <a:rPr lang="en-US"/>
                  <a:t>, deadline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 </m:t>
                    </m:r>
                  </m:oMath>
                </a14:m>
                <a:r>
                  <a:rPr lang="en-US"/>
                  <a:t>và </a:t>
                </a:r>
                <a:r>
                  <a:rPr lang="en-US" err="1"/>
                  <a:t>thời</a:t>
                </a:r>
                <a:r>
                  <a:rPr lang="en-US"/>
                  <a:t> </a:t>
                </a:r>
                <a:r>
                  <a:rPr lang="en-US" err="1"/>
                  <a:t>gian</a:t>
                </a:r>
                <a:r>
                  <a:rPr lang="en-US"/>
                  <a:t> </a:t>
                </a:r>
                <a:r>
                  <a:rPr lang="en-US" err="1"/>
                  <a:t>thực</a:t>
                </a:r>
                <a:r>
                  <a:rPr lang="en-US"/>
                  <a:t> </a:t>
                </a:r>
                <a:r>
                  <a:rPr lang="en-US" err="1"/>
                  <a:t>hiện</a:t>
                </a:r>
                <a:r>
                  <a:rPr lang="vi-VN"/>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b="0" i="1" smtClean="0">
                        <a:latin typeface="Cambria Math" panose="02040503050406030204" pitchFamily="18" charset="0"/>
                      </a:rPr>
                      <m:t> </m:t>
                    </m:r>
                  </m:oMath>
                </a14:m>
                <a:r>
                  <a:rPr lang="en-US"/>
                  <a:t> </a:t>
                </a:r>
                <a:r>
                  <a:rPr lang="en-US" err="1"/>
                  <a:t>của</a:t>
                </a:r>
                <a:r>
                  <a:rPr lang="en-US"/>
                  <a:t> </a:t>
                </a:r>
                <a:r>
                  <a:rPr lang="en-US" err="1"/>
                  <a:t>công</a:t>
                </a:r>
                <a:r>
                  <a:rPr lang="en-US"/>
                  <a:t> </a:t>
                </a:r>
                <a:r>
                  <a:rPr lang="en-US" err="1"/>
                  <a:t>việc</a:t>
                </a:r>
                <a:r>
                  <a:rPr lang="en-US"/>
                  <a:t> </a:t>
                </a:r>
                <a:r>
                  <a:rPr lang="en-US" err="1"/>
                  <a:t>thứ</a:t>
                </a:r>
                <a14:m>
                  <m:oMath xmlns:m="http://schemas.openxmlformats.org/officeDocument/2006/math">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 </m:t>
                    </m:r>
                  </m:oMath>
                </a14:m>
                <a:r>
                  <a:rPr lang="en-US" err="1"/>
                  <a:t>theo</a:t>
                </a:r>
                <a:r>
                  <a:rPr lang="en-US"/>
                  <a:t> </a:t>
                </a:r>
                <a:r>
                  <a:rPr lang="en-US" err="1"/>
                  <a:t>thứ</a:t>
                </a:r>
                <a:r>
                  <a:rPr lang="en-US"/>
                  <a:t> </a:t>
                </a:r>
                <a:r>
                  <a:rPr lang="en-US" err="1"/>
                  <a:t>tự</a:t>
                </a:r>
                <a:r>
                  <a:rPr lang="en-US"/>
                  <a:t> </a:t>
                </a:r>
                <a:r>
                  <a:rPr lang="en-US" err="1"/>
                  <a:t>từ</a:t>
                </a:r>
                <a14:m>
                  <m:oMath xmlns:m="http://schemas.openxmlformats.org/officeDocument/2006/math">
                    <m:r>
                      <a:rPr lang="en-US" i="1" dirty="0" smtClean="0">
                        <a:latin typeface="Cambria Math" panose="02040503050406030204" pitchFamily="18" charset="0"/>
                      </a:rPr>
                      <m:t> 0 </m:t>
                    </m:r>
                  </m:oMath>
                </a14:m>
                <a:r>
                  <a:rPr lang="en-US" err="1"/>
                  <a:t>đến</a:t>
                </a:r>
                <a:r>
                  <a:rPr lang="en-US"/>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r>
                      <a:rPr lang="en-US" b="0" i="0" dirty="0"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&gt;</m:t>
                    </m:r>
                    <m:r>
                      <a:rPr lang="en-US" i="1">
                        <a:latin typeface="Cambria Math" panose="02040503050406030204" pitchFamily="18" charset="0"/>
                        <a:ea typeface="Cambria Math" panose="02040503050406030204" pitchFamily="18" charset="0"/>
                      </a:rPr>
                      <m:t>0)</m:t>
                    </m:r>
                  </m:oMath>
                </a14:m>
                <a:r>
                  <a:rPr lang="en-US"/>
                  <a:t> . </a:t>
                </a:r>
              </a:p>
            </p:txBody>
          </p:sp>
        </mc:Choice>
        <mc:Fallback>
          <p:sp>
            <p:nvSpPr>
              <p:cNvPr id="4" name="Content Placeholder 3">
                <a:extLst>
                  <a:ext uri="{FF2B5EF4-FFF2-40B4-BE49-F238E27FC236}">
                    <a16:creationId xmlns:a16="http://schemas.microsoft.com/office/drawing/2014/main" id="{42C83ACA-FD8C-6BF5-BF2F-559EA64A14EB}"/>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59766597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Job sequencing with deadline</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Output: </a:t>
            </a:r>
          </a:p>
          <a:p>
            <a:pPr lvl="1"/>
            <a:r>
              <a:rPr lang="en-US" err="1"/>
              <a:t>Thù</a:t>
            </a:r>
            <a:r>
              <a:rPr lang="en-US"/>
              <a:t> </a:t>
            </a:r>
            <a:r>
              <a:rPr lang="en-US" err="1"/>
              <a:t>lao</a:t>
            </a:r>
            <a:r>
              <a:rPr lang="en-US"/>
              <a:t> </a:t>
            </a:r>
            <a:r>
              <a:rPr lang="en-US" err="1"/>
              <a:t>cao</a:t>
            </a:r>
            <a:r>
              <a:rPr lang="en-US"/>
              <a:t> </a:t>
            </a:r>
            <a:r>
              <a:rPr lang="en-US" err="1"/>
              <a:t>nhất</a:t>
            </a:r>
            <a:r>
              <a:rPr lang="en-US"/>
              <a:t>. </a:t>
            </a:r>
          </a:p>
          <a:p>
            <a:pPr lvl="1"/>
            <a:r>
              <a:rPr lang="en-US" err="1"/>
              <a:t>Các</a:t>
            </a:r>
            <a:r>
              <a:rPr lang="en-US"/>
              <a:t> </a:t>
            </a:r>
            <a:r>
              <a:rPr lang="en-US" err="1"/>
              <a:t>công</a:t>
            </a:r>
            <a:r>
              <a:rPr lang="en-US"/>
              <a:t> </a:t>
            </a:r>
            <a:r>
              <a:rPr lang="en-US" err="1"/>
              <a:t>việc</a:t>
            </a:r>
            <a:r>
              <a:rPr lang="en-US"/>
              <a:t> </a:t>
            </a:r>
            <a:r>
              <a:rPr lang="en-US" err="1"/>
              <a:t>cần</a:t>
            </a:r>
            <a:r>
              <a:rPr lang="en-US"/>
              <a:t> </a:t>
            </a:r>
            <a:r>
              <a:rPr lang="en-US" err="1"/>
              <a:t>làm</a:t>
            </a:r>
            <a:r>
              <a:rPr lang="en-US"/>
              <a:t>.</a:t>
            </a:r>
          </a:p>
          <a:p>
            <a:pPr marL="457200" lvl="1" indent="0">
              <a:buNone/>
            </a:pPr>
            <a:endParaRPr lang="en-US"/>
          </a:p>
        </p:txBody>
      </p:sp>
    </p:spTree>
    <p:extLst>
      <p:ext uri="{BB962C8B-B14F-4D97-AF65-F5344CB8AC3E}">
        <p14:creationId xmlns:p14="http://schemas.microsoft.com/office/powerpoint/2010/main" val="40305237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Job sequencing with deadline</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Có</a:t>
            </a:r>
            <a:r>
              <a:rPr lang="en-US"/>
              <a:t> 4 </a:t>
            </a:r>
            <a:r>
              <a:rPr lang="en-US" err="1"/>
              <a:t>công</a:t>
            </a:r>
            <a:r>
              <a:rPr lang="en-US"/>
              <a:t> </a:t>
            </a:r>
            <a:r>
              <a:rPr lang="en-US" err="1"/>
              <a:t>việc</a:t>
            </a:r>
            <a:r>
              <a:rPr lang="en-US"/>
              <a:t>:</a:t>
            </a:r>
          </a:p>
          <a:p>
            <a:endParaRPr lang="en-US"/>
          </a:p>
          <a:p>
            <a:endParaRPr lang="en-US"/>
          </a:p>
          <a:p>
            <a:endParaRPr lang="en-US"/>
          </a:p>
          <a:p>
            <a:endParaRPr lang="en-US"/>
          </a:p>
          <a:p>
            <a:endParaRPr lang="en-US"/>
          </a:p>
        </p:txBody>
      </p:sp>
      <p:graphicFrame>
        <p:nvGraphicFramePr>
          <p:cNvPr id="7" name="Table 4">
            <a:extLst>
              <a:ext uri="{FF2B5EF4-FFF2-40B4-BE49-F238E27FC236}">
                <a16:creationId xmlns:a16="http://schemas.microsoft.com/office/drawing/2014/main" id="{3B365020-D345-515E-4AE8-0161CECB391D}"/>
              </a:ext>
            </a:extLst>
          </p:cNvPr>
          <p:cNvGraphicFramePr>
            <a:graphicFrameLocks/>
          </p:cNvGraphicFramePr>
          <p:nvPr>
            <p:extLst>
              <p:ext uri="{D42A27DB-BD31-4B8C-83A1-F6EECF244321}">
                <p14:modId xmlns:p14="http://schemas.microsoft.com/office/powerpoint/2010/main" val="2069712343"/>
              </p:ext>
            </p:extLst>
          </p:nvPr>
        </p:nvGraphicFramePr>
        <p:xfrm>
          <a:off x="3368532" y="2697480"/>
          <a:ext cx="5454936" cy="1463040"/>
        </p:xfrm>
        <a:graphic>
          <a:graphicData uri="http://schemas.openxmlformats.org/drawingml/2006/table">
            <a:tbl>
              <a:tblPr firstRow="1" bandRow="1">
                <a:tableStyleId>{5C22544A-7EE6-4342-B048-85BDC9FD1C3A}</a:tableStyleId>
              </a:tblPr>
              <a:tblGrid>
                <a:gridCol w="1423711">
                  <a:extLst>
                    <a:ext uri="{9D8B030D-6E8A-4147-A177-3AD203B41FA5}">
                      <a16:colId xmlns:a16="http://schemas.microsoft.com/office/drawing/2014/main" val="1349838904"/>
                    </a:ext>
                  </a:extLst>
                </a:gridCol>
                <a:gridCol w="983226">
                  <a:extLst>
                    <a:ext uri="{9D8B030D-6E8A-4147-A177-3AD203B41FA5}">
                      <a16:colId xmlns:a16="http://schemas.microsoft.com/office/drawing/2014/main" val="2394891744"/>
                    </a:ext>
                  </a:extLst>
                </a:gridCol>
                <a:gridCol w="943897">
                  <a:extLst>
                    <a:ext uri="{9D8B030D-6E8A-4147-A177-3AD203B41FA5}">
                      <a16:colId xmlns:a16="http://schemas.microsoft.com/office/drawing/2014/main" val="3705675498"/>
                    </a:ext>
                  </a:extLst>
                </a:gridCol>
                <a:gridCol w="1071716">
                  <a:extLst>
                    <a:ext uri="{9D8B030D-6E8A-4147-A177-3AD203B41FA5}">
                      <a16:colId xmlns:a16="http://schemas.microsoft.com/office/drawing/2014/main" val="3202987851"/>
                    </a:ext>
                  </a:extLst>
                </a:gridCol>
                <a:gridCol w="1032386">
                  <a:extLst>
                    <a:ext uri="{9D8B030D-6E8A-4147-A177-3AD203B41FA5}">
                      <a16:colId xmlns:a16="http://schemas.microsoft.com/office/drawing/2014/main" val="2733121007"/>
                    </a:ext>
                  </a:extLst>
                </a:gridCol>
              </a:tblGrid>
              <a:tr h="359410">
                <a:tc>
                  <a:txBody>
                    <a:bodyPr/>
                    <a:lstStyle/>
                    <a:p>
                      <a:pPr algn="ctr"/>
                      <a:r>
                        <a:rPr lang="en-US"/>
                        <a:t>Jobs</a:t>
                      </a:r>
                    </a:p>
                  </a:txBody>
                  <a:tcPr/>
                </a:tc>
                <a:tc>
                  <a:txBody>
                    <a:bodyPr/>
                    <a:lstStyle/>
                    <a:p>
                      <a:pPr algn="ctr"/>
                      <a:r>
                        <a:rPr lang="en-US"/>
                        <a:t>0</a:t>
                      </a:r>
                    </a:p>
                  </a:txBody>
                  <a:tcPr/>
                </a:tc>
                <a:tc>
                  <a:txBody>
                    <a:bodyPr/>
                    <a:lstStyle/>
                    <a:p>
                      <a:pPr algn="ctr"/>
                      <a:r>
                        <a:rPr lang="en-US"/>
                        <a:t>1</a:t>
                      </a:r>
                    </a:p>
                  </a:txBody>
                  <a:tcPr/>
                </a:tc>
                <a:tc>
                  <a:txBody>
                    <a:bodyPr/>
                    <a:lstStyle/>
                    <a:p>
                      <a:pPr algn="ctr"/>
                      <a:r>
                        <a:rPr lang="en-US"/>
                        <a:t>2</a:t>
                      </a:r>
                    </a:p>
                  </a:txBody>
                  <a:tcPr/>
                </a:tc>
                <a:tc>
                  <a:txBody>
                    <a:bodyPr/>
                    <a:lstStyle/>
                    <a:p>
                      <a:pPr algn="ctr"/>
                      <a:r>
                        <a:rPr lang="en-US"/>
                        <a:t>3</a:t>
                      </a:r>
                    </a:p>
                  </a:txBody>
                  <a:tcPr/>
                </a:tc>
                <a:extLst>
                  <a:ext uri="{0D108BD9-81ED-4DB2-BD59-A6C34878D82A}">
                    <a16:rowId xmlns:a16="http://schemas.microsoft.com/office/drawing/2014/main" val="1687612966"/>
                  </a:ext>
                </a:extLst>
              </a:tr>
              <a:tr h="359410">
                <a:tc>
                  <a:txBody>
                    <a:bodyPr/>
                    <a:lstStyle/>
                    <a:p>
                      <a:pPr algn="ctr"/>
                      <a:r>
                        <a:rPr lang="en-US"/>
                        <a:t>Profit </a:t>
                      </a:r>
                    </a:p>
                  </a:txBody>
                  <a:tcPr/>
                </a:tc>
                <a:tc>
                  <a:txBody>
                    <a:bodyPr/>
                    <a:lstStyle/>
                    <a:p>
                      <a:pPr algn="ctr"/>
                      <a:r>
                        <a:rPr lang="en-US"/>
                        <a:t>5</a:t>
                      </a:r>
                    </a:p>
                  </a:txBody>
                  <a:tcPr/>
                </a:tc>
                <a:tc>
                  <a:txBody>
                    <a:bodyPr/>
                    <a:lstStyle/>
                    <a:p>
                      <a:pPr algn="ctr"/>
                      <a:r>
                        <a:rPr lang="en-US"/>
                        <a:t>10</a:t>
                      </a:r>
                    </a:p>
                  </a:txBody>
                  <a:tcPr/>
                </a:tc>
                <a:tc>
                  <a:txBody>
                    <a:bodyPr/>
                    <a:lstStyle/>
                    <a:p>
                      <a:pPr algn="ctr"/>
                      <a:r>
                        <a:rPr lang="en-US"/>
                        <a:t>6</a:t>
                      </a:r>
                    </a:p>
                  </a:txBody>
                  <a:tcPr/>
                </a:tc>
                <a:tc>
                  <a:txBody>
                    <a:bodyPr/>
                    <a:lstStyle/>
                    <a:p>
                      <a:pPr algn="ctr"/>
                      <a:r>
                        <a:rPr lang="en-US"/>
                        <a:t>3</a:t>
                      </a:r>
                    </a:p>
                  </a:txBody>
                  <a:tcPr/>
                </a:tc>
                <a:extLst>
                  <a:ext uri="{0D108BD9-81ED-4DB2-BD59-A6C34878D82A}">
                    <a16:rowId xmlns:a16="http://schemas.microsoft.com/office/drawing/2014/main" val="494976342"/>
                  </a:ext>
                </a:extLst>
              </a:tr>
              <a:tr h="359410">
                <a:tc>
                  <a:txBody>
                    <a:bodyPr/>
                    <a:lstStyle/>
                    <a:p>
                      <a:pPr algn="ctr"/>
                      <a:r>
                        <a:rPr lang="en-US"/>
                        <a:t>Deadline </a:t>
                      </a:r>
                    </a:p>
                  </a:txBody>
                  <a:tcPr/>
                </a:tc>
                <a:tc>
                  <a:txBody>
                    <a:bodyPr/>
                    <a:lstStyle/>
                    <a:p>
                      <a:pPr algn="ctr"/>
                      <a:r>
                        <a:rPr lang="en-US"/>
                        <a:t>1</a:t>
                      </a:r>
                    </a:p>
                  </a:txBody>
                  <a:tcPr/>
                </a:tc>
                <a:tc>
                  <a:txBody>
                    <a:bodyPr/>
                    <a:lstStyle/>
                    <a:p>
                      <a:pPr algn="ctr"/>
                      <a:r>
                        <a:rPr lang="en-US"/>
                        <a:t>3</a:t>
                      </a:r>
                    </a:p>
                  </a:txBody>
                  <a:tcPr/>
                </a:tc>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3495759224"/>
                  </a:ext>
                </a:extLst>
              </a:tr>
              <a:tr h="359410">
                <a:tc>
                  <a:txBody>
                    <a:bodyPr/>
                    <a:lstStyle/>
                    <a:p>
                      <a:pPr algn="ctr"/>
                      <a:r>
                        <a:rPr lang="en-US"/>
                        <a:t>Time </a:t>
                      </a:r>
                    </a:p>
                  </a:txBody>
                  <a:tcPr/>
                </a:tc>
                <a:tc>
                  <a:txBody>
                    <a:bodyPr/>
                    <a:lstStyle/>
                    <a:p>
                      <a:pPr algn="ctr"/>
                      <a:r>
                        <a:rPr lang="en-US"/>
                        <a:t>1</a:t>
                      </a:r>
                    </a:p>
                  </a:txBody>
                  <a:tcPr/>
                </a:tc>
                <a:tc>
                  <a:txBody>
                    <a:bodyPr/>
                    <a:lstStyle/>
                    <a:p>
                      <a:pPr algn="ctr"/>
                      <a:r>
                        <a:rPr lang="en-US"/>
                        <a:t>2</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93130033"/>
                  </a:ext>
                </a:extLst>
              </a:tr>
            </a:tbl>
          </a:graphicData>
        </a:graphic>
      </p:graphicFrame>
    </p:spTree>
    <p:extLst>
      <p:ext uri="{BB962C8B-B14F-4D97-AF65-F5344CB8AC3E}">
        <p14:creationId xmlns:p14="http://schemas.microsoft.com/office/powerpoint/2010/main" val="72397662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Job sequencing with deadline</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Có</a:t>
            </a:r>
            <a:r>
              <a:rPr lang="en-US"/>
              <a:t> 4 </a:t>
            </a:r>
            <a:r>
              <a:rPr lang="en-US" err="1"/>
              <a:t>công</a:t>
            </a:r>
            <a:r>
              <a:rPr lang="en-US"/>
              <a:t> </a:t>
            </a:r>
            <a:r>
              <a:rPr lang="en-US" err="1"/>
              <a:t>việc</a:t>
            </a:r>
            <a:r>
              <a:rPr lang="en-US"/>
              <a:t>:</a:t>
            </a:r>
          </a:p>
          <a:p>
            <a:endParaRPr lang="en-US"/>
          </a:p>
          <a:p>
            <a:endParaRPr lang="en-US"/>
          </a:p>
          <a:p>
            <a:endParaRPr lang="en-US"/>
          </a:p>
          <a:p>
            <a:r>
              <a:rPr lang="en-US"/>
              <a:t>Output: </a:t>
            </a:r>
          </a:p>
          <a:p>
            <a:pPr lvl="1"/>
            <a:r>
              <a:rPr lang="en-US" err="1">
                <a:solidFill>
                  <a:srgbClr val="FF0000"/>
                </a:solidFill>
              </a:rPr>
              <a:t>Thù</a:t>
            </a:r>
            <a:r>
              <a:rPr lang="en-US">
                <a:solidFill>
                  <a:srgbClr val="FF0000"/>
                </a:solidFill>
              </a:rPr>
              <a:t> </a:t>
            </a:r>
            <a:r>
              <a:rPr lang="en-US" err="1">
                <a:solidFill>
                  <a:srgbClr val="FF0000"/>
                </a:solidFill>
              </a:rPr>
              <a:t>lao</a:t>
            </a:r>
            <a:r>
              <a:rPr lang="en-US">
                <a:solidFill>
                  <a:srgbClr val="FF0000"/>
                </a:solidFill>
              </a:rPr>
              <a:t> </a:t>
            </a:r>
            <a:r>
              <a:rPr lang="en-US" err="1">
                <a:solidFill>
                  <a:srgbClr val="FF0000"/>
                </a:solidFill>
              </a:rPr>
              <a:t>cao</a:t>
            </a:r>
            <a:r>
              <a:rPr lang="en-US">
                <a:solidFill>
                  <a:srgbClr val="FF0000"/>
                </a:solidFill>
              </a:rPr>
              <a:t> </a:t>
            </a:r>
            <a:r>
              <a:rPr lang="en-US" err="1">
                <a:solidFill>
                  <a:srgbClr val="FF0000"/>
                </a:solidFill>
              </a:rPr>
              <a:t>nhất</a:t>
            </a:r>
            <a:r>
              <a:rPr lang="en-US">
                <a:solidFill>
                  <a:srgbClr val="FF0000"/>
                </a:solidFill>
              </a:rPr>
              <a:t>: 8</a:t>
            </a:r>
          </a:p>
          <a:p>
            <a:pPr lvl="1"/>
            <a:r>
              <a:rPr lang="en-US" err="1"/>
              <a:t>Các</a:t>
            </a:r>
            <a:r>
              <a:rPr lang="en-US"/>
              <a:t> </a:t>
            </a:r>
            <a:r>
              <a:rPr lang="en-US" err="1"/>
              <a:t>công</a:t>
            </a:r>
            <a:r>
              <a:rPr lang="en-US"/>
              <a:t> </a:t>
            </a:r>
            <a:r>
              <a:rPr lang="en-US" err="1"/>
              <a:t>việc</a:t>
            </a:r>
            <a:r>
              <a:rPr lang="en-US"/>
              <a:t> </a:t>
            </a:r>
            <a:r>
              <a:rPr lang="en-US" err="1"/>
              <a:t>cần</a:t>
            </a:r>
            <a:r>
              <a:rPr lang="en-US"/>
              <a:t> </a:t>
            </a:r>
            <a:r>
              <a:rPr lang="en-US" err="1"/>
              <a:t>làm</a:t>
            </a:r>
            <a:r>
              <a:rPr lang="en-US"/>
              <a:t>: 1 2</a:t>
            </a:r>
          </a:p>
          <a:p>
            <a:endParaRPr lang="en-US"/>
          </a:p>
          <a:p>
            <a:endParaRPr lang="en-US"/>
          </a:p>
        </p:txBody>
      </p:sp>
      <p:graphicFrame>
        <p:nvGraphicFramePr>
          <p:cNvPr id="7" name="Table 4">
            <a:extLst>
              <a:ext uri="{FF2B5EF4-FFF2-40B4-BE49-F238E27FC236}">
                <a16:creationId xmlns:a16="http://schemas.microsoft.com/office/drawing/2014/main" id="{3B365020-D345-515E-4AE8-0161CECB391D}"/>
              </a:ext>
            </a:extLst>
          </p:cNvPr>
          <p:cNvGraphicFramePr>
            <a:graphicFrameLocks/>
          </p:cNvGraphicFramePr>
          <p:nvPr/>
        </p:nvGraphicFramePr>
        <p:xfrm>
          <a:off x="3368532" y="2697480"/>
          <a:ext cx="5454936" cy="1463040"/>
        </p:xfrm>
        <a:graphic>
          <a:graphicData uri="http://schemas.openxmlformats.org/drawingml/2006/table">
            <a:tbl>
              <a:tblPr firstRow="1" bandRow="1">
                <a:tableStyleId>{5C22544A-7EE6-4342-B048-85BDC9FD1C3A}</a:tableStyleId>
              </a:tblPr>
              <a:tblGrid>
                <a:gridCol w="1423711">
                  <a:extLst>
                    <a:ext uri="{9D8B030D-6E8A-4147-A177-3AD203B41FA5}">
                      <a16:colId xmlns:a16="http://schemas.microsoft.com/office/drawing/2014/main" val="1349838904"/>
                    </a:ext>
                  </a:extLst>
                </a:gridCol>
                <a:gridCol w="983226">
                  <a:extLst>
                    <a:ext uri="{9D8B030D-6E8A-4147-A177-3AD203B41FA5}">
                      <a16:colId xmlns:a16="http://schemas.microsoft.com/office/drawing/2014/main" val="2394891744"/>
                    </a:ext>
                  </a:extLst>
                </a:gridCol>
                <a:gridCol w="943897">
                  <a:extLst>
                    <a:ext uri="{9D8B030D-6E8A-4147-A177-3AD203B41FA5}">
                      <a16:colId xmlns:a16="http://schemas.microsoft.com/office/drawing/2014/main" val="3705675498"/>
                    </a:ext>
                  </a:extLst>
                </a:gridCol>
                <a:gridCol w="1071716">
                  <a:extLst>
                    <a:ext uri="{9D8B030D-6E8A-4147-A177-3AD203B41FA5}">
                      <a16:colId xmlns:a16="http://schemas.microsoft.com/office/drawing/2014/main" val="3202987851"/>
                    </a:ext>
                  </a:extLst>
                </a:gridCol>
                <a:gridCol w="1032386">
                  <a:extLst>
                    <a:ext uri="{9D8B030D-6E8A-4147-A177-3AD203B41FA5}">
                      <a16:colId xmlns:a16="http://schemas.microsoft.com/office/drawing/2014/main" val="2733121007"/>
                    </a:ext>
                  </a:extLst>
                </a:gridCol>
              </a:tblGrid>
              <a:tr h="359410">
                <a:tc>
                  <a:txBody>
                    <a:bodyPr/>
                    <a:lstStyle/>
                    <a:p>
                      <a:pPr algn="ctr"/>
                      <a:r>
                        <a:rPr lang="en-US"/>
                        <a:t>Jobs</a:t>
                      </a:r>
                    </a:p>
                  </a:txBody>
                  <a:tcPr/>
                </a:tc>
                <a:tc>
                  <a:txBody>
                    <a:bodyPr/>
                    <a:lstStyle/>
                    <a:p>
                      <a:pPr algn="ctr"/>
                      <a:r>
                        <a:rPr lang="en-US"/>
                        <a:t>0</a:t>
                      </a:r>
                    </a:p>
                  </a:txBody>
                  <a:tcPr/>
                </a:tc>
                <a:tc>
                  <a:txBody>
                    <a:bodyPr/>
                    <a:lstStyle/>
                    <a:p>
                      <a:pPr algn="ctr"/>
                      <a:r>
                        <a:rPr lang="en-US"/>
                        <a:t>1</a:t>
                      </a:r>
                    </a:p>
                  </a:txBody>
                  <a:tcPr/>
                </a:tc>
                <a:tc>
                  <a:txBody>
                    <a:bodyPr/>
                    <a:lstStyle/>
                    <a:p>
                      <a:pPr algn="ctr"/>
                      <a:r>
                        <a:rPr lang="en-US"/>
                        <a:t>2</a:t>
                      </a:r>
                    </a:p>
                  </a:txBody>
                  <a:tcPr/>
                </a:tc>
                <a:tc>
                  <a:txBody>
                    <a:bodyPr/>
                    <a:lstStyle/>
                    <a:p>
                      <a:pPr algn="ctr"/>
                      <a:r>
                        <a:rPr lang="en-US"/>
                        <a:t>3</a:t>
                      </a:r>
                    </a:p>
                  </a:txBody>
                  <a:tcPr/>
                </a:tc>
                <a:extLst>
                  <a:ext uri="{0D108BD9-81ED-4DB2-BD59-A6C34878D82A}">
                    <a16:rowId xmlns:a16="http://schemas.microsoft.com/office/drawing/2014/main" val="1687612966"/>
                  </a:ext>
                </a:extLst>
              </a:tr>
              <a:tr h="359410">
                <a:tc>
                  <a:txBody>
                    <a:bodyPr/>
                    <a:lstStyle/>
                    <a:p>
                      <a:pPr algn="ctr"/>
                      <a:r>
                        <a:rPr lang="en-US"/>
                        <a:t>Profit </a:t>
                      </a:r>
                    </a:p>
                  </a:txBody>
                  <a:tcPr/>
                </a:tc>
                <a:tc>
                  <a:txBody>
                    <a:bodyPr/>
                    <a:lstStyle/>
                    <a:p>
                      <a:pPr algn="ctr"/>
                      <a:r>
                        <a:rPr lang="en-US"/>
                        <a:t>5</a:t>
                      </a:r>
                    </a:p>
                  </a:txBody>
                  <a:tcPr/>
                </a:tc>
                <a:tc>
                  <a:txBody>
                    <a:bodyPr/>
                    <a:lstStyle/>
                    <a:p>
                      <a:pPr algn="ctr"/>
                      <a:r>
                        <a:rPr lang="en-US"/>
                        <a:t>10</a:t>
                      </a:r>
                    </a:p>
                  </a:txBody>
                  <a:tcPr/>
                </a:tc>
                <a:tc>
                  <a:txBody>
                    <a:bodyPr/>
                    <a:lstStyle/>
                    <a:p>
                      <a:pPr algn="ctr"/>
                      <a:r>
                        <a:rPr lang="en-US"/>
                        <a:t>6</a:t>
                      </a:r>
                    </a:p>
                  </a:txBody>
                  <a:tcPr/>
                </a:tc>
                <a:tc>
                  <a:txBody>
                    <a:bodyPr/>
                    <a:lstStyle/>
                    <a:p>
                      <a:pPr algn="ctr"/>
                      <a:r>
                        <a:rPr lang="en-US"/>
                        <a:t>3</a:t>
                      </a:r>
                    </a:p>
                  </a:txBody>
                  <a:tcPr/>
                </a:tc>
                <a:extLst>
                  <a:ext uri="{0D108BD9-81ED-4DB2-BD59-A6C34878D82A}">
                    <a16:rowId xmlns:a16="http://schemas.microsoft.com/office/drawing/2014/main" val="494976342"/>
                  </a:ext>
                </a:extLst>
              </a:tr>
              <a:tr h="359410">
                <a:tc>
                  <a:txBody>
                    <a:bodyPr/>
                    <a:lstStyle/>
                    <a:p>
                      <a:pPr algn="ctr"/>
                      <a:r>
                        <a:rPr lang="en-US"/>
                        <a:t>Deadline </a:t>
                      </a:r>
                    </a:p>
                  </a:txBody>
                  <a:tcPr/>
                </a:tc>
                <a:tc>
                  <a:txBody>
                    <a:bodyPr/>
                    <a:lstStyle/>
                    <a:p>
                      <a:pPr algn="ctr"/>
                      <a:r>
                        <a:rPr lang="en-US"/>
                        <a:t>1</a:t>
                      </a:r>
                    </a:p>
                  </a:txBody>
                  <a:tcPr/>
                </a:tc>
                <a:tc>
                  <a:txBody>
                    <a:bodyPr/>
                    <a:lstStyle/>
                    <a:p>
                      <a:pPr algn="ctr"/>
                      <a:r>
                        <a:rPr lang="en-US"/>
                        <a:t>3</a:t>
                      </a:r>
                    </a:p>
                  </a:txBody>
                  <a:tcPr/>
                </a:tc>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3495759224"/>
                  </a:ext>
                </a:extLst>
              </a:tr>
              <a:tr h="359410">
                <a:tc>
                  <a:txBody>
                    <a:bodyPr/>
                    <a:lstStyle/>
                    <a:p>
                      <a:pPr algn="ctr"/>
                      <a:r>
                        <a:rPr lang="en-US"/>
                        <a:t>Time </a:t>
                      </a:r>
                    </a:p>
                  </a:txBody>
                  <a:tcPr/>
                </a:tc>
                <a:tc>
                  <a:txBody>
                    <a:bodyPr/>
                    <a:lstStyle/>
                    <a:p>
                      <a:pPr algn="ctr"/>
                      <a:r>
                        <a:rPr lang="en-US"/>
                        <a:t>1</a:t>
                      </a:r>
                    </a:p>
                  </a:txBody>
                  <a:tcPr/>
                </a:tc>
                <a:tc>
                  <a:txBody>
                    <a:bodyPr/>
                    <a:lstStyle/>
                    <a:p>
                      <a:pPr algn="ctr"/>
                      <a:r>
                        <a:rPr lang="en-US"/>
                        <a:t>2</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93130033"/>
                  </a:ext>
                </a:extLst>
              </a:tr>
            </a:tbl>
          </a:graphicData>
        </a:graphic>
      </p:graphicFrame>
    </p:spTree>
    <p:extLst>
      <p:ext uri="{BB962C8B-B14F-4D97-AF65-F5344CB8AC3E}">
        <p14:creationId xmlns:p14="http://schemas.microsoft.com/office/powerpoint/2010/main" val="8929364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a:t>Ta </a:t>
                </a:r>
                <a:r>
                  <a:rPr lang="en-US" err="1"/>
                  <a:t>thấy</a:t>
                </a:r>
                <a:r>
                  <a:rPr lang="en-US"/>
                  <a:t> </a:t>
                </a:r>
                <a14:m>
                  <m:oMath xmlns:m="http://schemas.openxmlformats.org/officeDocument/2006/math">
                    <m:r>
                      <m:rPr>
                        <m:sty m:val="p"/>
                      </m:rPr>
                      <a:rPr lang="en-US" i="0" dirty="0" smtClean="0">
                        <a:latin typeface="Cambria Math" panose="02040503050406030204" pitchFamily="18" charset="0"/>
                      </a:rPr>
                      <m:t>s</m:t>
                    </m:r>
                    <m:r>
                      <a:rPr lang="en-US" i="0" dirty="0" smtClean="0">
                        <a:latin typeface="Cambria Math" panose="02040503050406030204" pitchFamily="18" charset="0"/>
                      </a:rPr>
                      <m:t>ố </m:t>
                    </m:r>
                    <m:r>
                      <m:rPr>
                        <m:sty m:val="p"/>
                      </m:rPr>
                      <a:rPr lang="en-US" i="0" dirty="0" err="1" smtClean="0">
                        <a:latin typeface="Cambria Math" panose="02040503050406030204" pitchFamily="18" charset="0"/>
                      </a:rPr>
                      <m:t>ti</m:t>
                    </m:r>
                    <m:r>
                      <a:rPr lang="en-US" i="0" dirty="0" err="1" smtClean="0">
                        <a:latin typeface="Cambria Math" panose="02040503050406030204" pitchFamily="18" charset="0"/>
                      </a:rPr>
                      <m:t>ề</m:t>
                    </m:r>
                    <m:r>
                      <m:rPr>
                        <m:sty m:val="p"/>
                      </m:rPr>
                      <a:rPr lang="en-US" i="0" dirty="0" err="1" smtClean="0">
                        <a:latin typeface="Cambria Math" panose="02040503050406030204" pitchFamily="18" charset="0"/>
                      </a:rPr>
                      <m:t>n</m:t>
                    </m:r>
                    <m:r>
                      <a:rPr lang="en-US" i="0" dirty="0" smtClean="0">
                        <a:latin typeface="Cambria Math" panose="02040503050406030204" pitchFamily="18" charset="0"/>
                      </a:rPr>
                      <m:t> </m:t>
                    </m:r>
                    <m:r>
                      <m:rPr>
                        <m:sty m:val="p"/>
                      </m:rPr>
                      <a:rPr lang="en-US" i="0" dirty="0" err="1" smtClean="0">
                        <a:latin typeface="Cambria Math" panose="02040503050406030204" pitchFamily="18" charset="0"/>
                      </a:rPr>
                      <m:t>nh</m:t>
                    </m:r>
                    <m:r>
                      <a:rPr lang="en-US" i="0" dirty="0" err="1" smtClean="0">
                        <a:latin typeface="Cambria Math" panose="02040503050406030204" pitchFamily="18" charset="0"/>
                      </a:rPr>
                      <m:t>ậ</m:t>
                    </m:r>
                    <m:r>
                      <m:rPr>
                        <m:sty m:val="p"/>
                      </m:rPr>
                      <a:rPr lang="en-US" i="0" dirty="0" err="1" smtClean="0">
                        <a:latin typeface="Cambria Math" panose="02040503050406030204" pitchFamily="18" charset="0"/>
                      </a:rPr>
                      <m:t>n</m:t>
                    </m:r>
                    <m:r>
                      <a:rPr lang="en-US" i="0" dirty="0" smtClean="0">
                        <a:latin typeface="Cambria Math" panose="02040503050406030204" pitchFamily="18" charset="0"/>
                      </a:rPr>
                      <m:t> </m:t>
                    </m:r>
                    <m:r>
                      <a:rPr lang="en-US" i="0" dirty="0" err="1" smtClean="0">
                        <a:latin typeface="Cambria Math" panose="02040503050406030204" pitchFamily="18" charset="0"/>
                      </a:rPr>
                      <m:t>đượ</m:t>
                    </m:r>
                    <m:r>
                      <m:rPr>
                        <m:sty m:val="p"/>
                      </m:rPr>
                      <a:rPr lang="en-US" i="0" dirty="0" err="1" smtClean="0">
                        <a:latin typeface="Cambria Math" panose="02040503050406030204" pitchFamily="18" charset="0"/>
                      </a:rPr>
                      <m:t>c</m:t>
                    </m:r>
                    <m:r>
                      <a:rPr lang="en-US" i="0" dirty="0" smtClean="0">
                        <a:latin typeface="Cambria Math" panose="02040503050406030204" pitchFamily="18" charset="0"/>
                      </a:rPr>
                      <m:t> </m:t>
                    </m:r>
                    <m:r>
                      <a:rPr lang="en-US" i="1" dirty="0" smtClean="0">
                        <a:latin typeface="Cambria Math" panose="02040503050406030204" pitchFamily="18" charset="0"/>
                      </a:rPr>
                      <m:t>= </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0</m:t>
                        </m:r>
                      </m:sub>
                      <m:sup>
                        <m:r>
                          <a:rPr lang="en-US" b="0" i="1" dirty="0" smtClean="0">
                            <a:latin typeface="Cambria Math" panose="02040503050406030204" pitchFamily="18" charset="0"/>
                          </a:rPr>
                          <m:t>𝑛</m:t>
                        </m:r>
                        <m:r>
                          <a:rPr lang="en-US" b="0" i="1" dirty="0" smtClean="0">
                            <a:latin typeface="Cambria Math" panose="02040503050406030204" pitchFamily="18" charset="0"/>
                          </a:rPr>
                          <m:t>−1</m:t>
                        </m:r>
                      </m:sup>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𝑃</m:t>
                            </m:r>
                          </m:e>
                          <m:sub>
                            <m:r>
                              <a:rPr lang="en-US" i="1">
                                <a:solidFill>
                                  <a:srgbClr val="FF0000"/>
                                </a:solidFill>
                                <a:latin typeface="Cambria Math" panose="02040503050406030204" pitchFamily="18" charset="0"/>
                              </a:rPr>
                              <m:t>𝑖</m:t>
                            </m:r>
                          </m:sub>
                        </m:sSub>
                      </m:e>
                    </m:nary>
                    <m:r>
                      <a:rPr lang="en-US" b="0" i="1" dirty="0" smtClean="0">
                        <a:latin typeface="Cambria Math" panose="02040503050406030204" pitchFamily="18" charset="0"/>
                      </a:rPr>
                      <m:t>−2</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ổ</m:t>
                    </m:r>
                    <m:r>
                      <m:rPr>
                        <m:sty m:val="p"/>
                      </m:rPr>
                      <a:rPr lang="en-US" b="0" i="0" dirty="0" smtClean="0">
                        <a:latin typeface="Cambria Math" panose="02040503050406030204" pitchFamily="18" charset="0"/>
                      </a:rPr>
                      <m:t>ng</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ti</m:t>
                    </m:r>
                    <m:r>
                      <a:rPr lang="en-US" b="0" i="0" dirty="0" smtClean="0">
                        <a:latin typeface="Cambria Math" panose="02040503050406030204" pitchFamily="18" charset="0"/>
                      </a:rPr>
                      <m:t>ề</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m:t>
                    </m:r>
                    <m:r>
                      <a:rPr lang="en-US" b="0" i="0" dirty="0" smtClean="0">
                        <a:latin typeface="Cambria Math" panose="02040503050406030204" pitchFamily="18" charset="0"/>
                      </a:rPr>
                      <m:t>ồ</m:t>
                    </m:r>
                    <m:r>
                      <m:rPr>
                        <m:sty m:val="p"/>
                      </m:rPr>
                      <a:rPr lang="en-US" b="0" i="0" dirty="0" smtClean="0">
                        <a:latin typeface="Cambria Math" panose="02040503050406030204" pitchFamily="18" charset="0"/>
                      </a:rPr>
                      <m:t>i</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th</m:t>
                    </m:r>
                    <m:r>
                      <a:rPr lang="en-US" b="0" i="0" dirty="0" smtClean="0">
                        <a:latin typeface="Cambria Math" panose="02040503050406030204" pitchFamily="18" charset="0"/>
                      </a:rPr>
                      <m:t>ườ</m:t>
                    </m:r>
                    <m:r>
                      <m:rPr>
                        <m:sty m:val="p"/>
                      </m:rPr>
                      <a:rPr lang="en-US" b="0" i="0" dirty="0" smtClean="0">
                        <a:latin typeface="Cambria Math" panose="02040503050406030204" pitchFamily="18" charset="0"/>
                      </a:rPr>
                      <m:t>ng</m:t>
                    </m:r>
                  </m:oMath>
                </a14:m>
                <a:r>
                  <a:rPr lang="en-US"/>
                  <a:t>.</a:t>
                </a:r>
              </a:p>
              <a:p>
                <a:pPr algn="just"/>
                <a:r>
                  <a:rPr lang="en-US" err="1">
                    <a:solidFill>
                      <a:srgbClr val="FF0000"/>
                    </a:solidFill>
                  </a:rPr>
                  <a:t>Số</a:t>
                </a:r>
                <a:r>
                  <a:rPr lang="en-US">
                    <a:solidFill>
                      <a:srgbClr val="FF0000"/>
                    </a:solidFill>
                  </a:rPr>
                  <a:t> </a:t>
                </a:r>
                <a:r>
                  <a:rPr lang="en-US" err="1">
                    <a:solidFill>
                      <a:srgbClr val="FF0000"/>
                    </a:solidFill>
                  </a:rPr>
                  <a:t>tiền</a:t>
                </a:r>
                <a:r>
                  <a:rPr lang="en-US">
                    <a:solidFill>
                      <a:srgbClr val="FF0000"/>
                    </a:solidFill>
                  </a:rPr>
                  <a:t> </a:t>
                </a:r>
                <a:r>
                  <a:rPr lang="en-US" err="1">
                    <a:solidFill>
                      <a:srgbClr val="FF0000"/>
                    </a:solidFill>
                  </a:rPr>
                  <a:t>nhận</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lớn</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tổng</a:t>
                </a:r>
                <a:r>
                  <a:rPr lang="en-US">
                    <a:solidFill>
                      <a:srgbClr val="FF0000"/>
                    </a:solidFill>
                  </a:rPr>
                  <a:t> </a:t>
                </a:r>
                <a:r>
                  <a:rPr lang="en-US" err="1">
                    <a:solidFill>
                      <a:srgbClr val="FF0000"/>
                    </a:solidFill>
                  </a:rPr>
                  <a:t>tiền</a:t>
                </a:r>
                <a:r>
                  <a:rPr lang="en-US">
                    <a:solidFill>
                      <a:srgbClr val="FF0000"/>
                    </a:solidFill>
                  </a:rPr>
                  <a:t> </a:t>
                </a:r>
                <a:r>
                  <a:rPr lang="en-US" err="1">
                    <a:solidFill>
                      <a:srgbClr val="FF0000"/>
                    </a:solidFill>
                  </a:rPr>
                  <a:t>bồi</a:t>
                </a:r>
                <a:r>
                  <a:rPr lang="en-US">
                    <a:solidFill>
                      <a:srgbClr val="FF0000"/>
                    </a:solidFill>
                  </a:rPr>
                  <a:t> </a:t>
                </a:r>
                <a:r>
                  <a:rPr lang="en-US" err="1">
                    <a:solidFill>
                      <a:srgbClr val="FF0000"/>
                    </a:solidFill>
                  </a:rPr>
                  <a:t>thường</a:t>
                </a:r>
                <a:r>
                  <a:rPr lang="en-US">
                    <a:solidFill>
                      <a:srgbClr val="FF0000"/>
                    </a:solidFill>
                  </a:rPr>
                  <a:t> </a:t>
                </a:r>
                <a:r>
                  <a:rPr lang="en-US" err="1">
                    <a:solidFill>
                      <a:srgbClr val="FF0000"/>
                    </a:solidFill>
                  </a:rPr>
                  <a:t>nhỏ</a:t>
                </a:r>
                <a:r>
                  <a:rPr lang="en-US">
                    <a:solidFill>
                      <a:srgbClr val="FF0000"/>
                    </a:solidFill>
                  </a:rPr>
                  <a:t> </a:t>
                </a:r>
                <a:r>
                  <a:rPr lang="en-US" err="1">
                    <a:solidFill>
                      <a:srgbClr val="FF0000"/>
                    </a:solidFill>
                  </a:rPr>
                  <a:t>nhất</a:t>
                </a:r>
                <a:r>
                  <a:rPr lang="en-US">
                    <a:solidFill>
                      <a:srgbClr val="FF0000"/>
                    </a:solidFill>
                  </a:rPr>
                  <a:t>.</a:t>
                </a:r>
              </a:p>
              <a:p>
                <a:pPr algn="just"/>
                <a:r>
                  <a:rPr lang="en-US"/>
                  <a:t>Ta </a:t>
                </a:r>
                <a:r>
                  <a:rPr lang="en-US" err="1"/>
                  <a:t>sẽ</a:t>
                </a:r>
                <a:r>
                  <a:rPr lang="en-US"/>
                  <a:t> </a:t>
                </a:r>
                <a:r>
                  <a:rPr lang="en-US" err="1"/>
                  <a:t>tìm</a:t>
                </a:r>
                <a:r>
                  <a:rPr lang="en-US"/>
                  <a:t> </a:t>
                </a:r>
                <a:r>
                  <a:rPr lang="en-US" err="1"/>
                  <a:t>các</a:t>
                </a:r>
                <a:r>
                  <a:rPr lang="en-US"/>
                  <a:t> </a:t>
                </a:r>
                <a:r>
                  <a:rPr lang="en-US" err="1"/>
                  <a:t>để</a:t>
                </a:r>
                <a:r>
                  <a:rPr lang="en-US"/>
                  <a:t> </a:t>
                </a:r>
                <a:r>
                  <a:rPr lang="en-US" err="1"/>
                  <a:t>cực</a:t>
                </a:r>
                <a:r>
                  <a:rPr lang="en-US"/>
                  <a:t> </a:t>
                </a:r>
                <a:r>
                  <a:rPr lang="en-US" err="1"/>
                  <a:t>tiểu</a:t>
                </a:r>
                <a:r>
                  <a:rPr lang="en-US"/>
                  <a:t> </a:t>
                </a:r>
                <a:r>
                  <a:rPr lang="en-US" err="1"/>
                  <a:t>hóa</a:t>
                </a:r>
                <a:r>
                  <a:rPr lang="en-US"/>
                  <a:t> </a:t>
                </a:r>
                <a:r>
                  <a:rPr lang="en-US" err="1"/>
                  <a:t>tổng</a:t>
                </a:r>
                <a:r>
                  <a:rPr lang="en-US"/>
                  <a:t> </a:t>
                </a:r>
                <a:r>
                  <a:rPr lang="en-US" err="1"/>
                  <a:t>tiền</a:t>
                </a:r>
                <a:r>
                  <a:rPr lang="en-US"/>
                  <a:t> </a:t>
                </a:r>
                <a:r>
                  <a:rPr lang="en-US" err="1"/>
                  <a:t>bồi</a:t>
                </a:r>
                <a:r>
                  <a:rPr lang="en-US"/>
                  <a:t> </a:t>
                </a:r>
                <a:r>
                  <a:rPr lang="en-US" err="1"/>
                  <a:t>thường</a:t>
                </a:r>
                <a:r>
                  <a:rPr lang="en-US"/>
                  <a:t>.</a:t>
                </a:r>
              </a:p>
              <a:p>
                <a:pPr algn="just"/>
                <a:r>
                  <a:rPr lang="en-US" err="1">
                    <a:solidFill>
                      <a:srgbClr val="FF0000"/>
                    </a:solidFill>
                  </a:rPr>
                  <a:t>Nhận</a:t>
                </a:r>
                <a:r>
                  <a:rPr lang="en-US">
                    <a:solidFill>
                      <a:srgbClr val="FF0000"/>
                    </a:solidFill>
                  </a:rPr>
                  <a:t> </a:t>
                </a:r>
                <a:r>
                  <a:rPr lang="en-US" err="1">
                    <a:solidFill>
                      <a:srgbClr val="FF0000"/>
                    </a:solidFill>
                  </a:rPr>
                  <a:t>xét</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dạng</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tối</a:t>
                </a:r>
                <a:r>
                  <a:rPr lang="en-US">
                    <a:solidFill>
                      <a:srgbClr val="FF0000"/>
                    </a:solidFill>
                  </a:rPr>
                  <a:t> </a:t>
                </a:r>
                <a:r>
                  <a:rPr lang="en-US" err="1">
                    <a:solidFill>
                      <a:srgbClr val="FF0000"/>
                    </a:solidFill>
                  </a:rPr>
                  <a:t>ưu</a:t>
                </a:r>
                <a:r>
                  <a:rPr lang="en-US">
                    <a:solidFill>
                      <a:srgbClr val="FF0000"/>
                    </a:solidFill>
                  </a:rPr>
                  <a:t> -&gt; </a:t>
                </a: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branch and bound.</a:t>
                </a:r>
              </a:p>
              <a:p>
                <a:pPr algn="just"/>
                <a:endParaRPr lang="en-US"/>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idx="1"/>
              </p:nvPr>
            </p:nvSpPr>
            <p:spPr>
              <a:blipFill>
                <a:blip r:embed="rId3"/>
                <a:stretch>
                  <a:fillRect l="-1000" t="-1348" r="-1111"/>
                </a:stretch>
              </a:blipFill>
            </p:spPr>
            <p:txBody>
              <a:bodyPr/>
              <a:lstStyle/>
              <a:p>
                <a:r>
                  <a:rPr lang="en-US">
                    <a:noFill/>
                  </a:rPr>
                  <a:t> </a:t>
                </a:r>
              </a:p>
            </p:txBody>
          </p:sp>
        </mc:Fallback>
      </mc:AlternateContent>
    </p:spTree>
    <p:extLst>
      <p:ext uri="{BB962C8B-B14F-4D97-AF65-F5344CB8AC3E}">
        <p14:creationId xmlns:p14="http://schemas.microsoft.com/office/powerpoint/2010/main" val="10114441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a:t>Ý </a:t>
            </a:r>
            <a:r>
              <a:rPr lang="en-US" err="1"/>
              <a:t>tưởng</a:t>
            </a:r>
            <a:r>
              <a:rPr lang="en-US"/>
              <a:t>: </a:t>
            </a:r>
          </a:p>
          <a:p>
            <a:pPr lvl="1" algn="just"/>
            <a:r>
              <a:rPr lang="en-US" err="1">
                <a:solidFill>
                  <a:srgbClr val="FF0000"/>
                </a:solidFill>
              </a:rPr>
              <a:t>Sắp</a:t>
            </a:r>
            <a:r>
              <a:rPr lang="en-US">
                <a:solidFill>
                  <a:srgbClr val="FF0000"/>
                </a:solidFill>
              </a:rPr>
              <a:t> </a:t>
            </a:r>
            <a:r>
              <a:rPr lang="en-US" err="1">
                <a:solidFill>
                  <a:srgbClr val="FF0000"/>
                </a:solidFill>
              </a:rPr>
              <a:t>xếp</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công</a:t>
            </a:r>
            <a:r>
              <a:rPr lang="en-US">
                <a:solidFill>
                  <a:srgbClr val="FF0000"/>
                </a:solidFill>
              </a:rPr>
              <a:t> </a:t>
            </a:r>
            <a:r>
              <a:rPr lang="en-US" err="1">
                <a:solidFill>
                  <a:srgbClr val="FF0000"/>
                </a:solidFill>
              </a:rPr>
              <a:t>việc</a:t>
            </a:r>
            <a:r>
              <a:rPr lang="en-US">
                <a:solidFill>
                  <a:srgbClr val="FF0000"/>
                </a:solidFill>
              </a:rPr>
              <a:t> </a:t>
            </a:r>
            <a:r>
              <a:rPr lang="en-US" err="1">
                <a:solidFill>
                  <a:srgbClr val="FF0000"/>
                </a:solidFill>
              </a:rPr>
              <a:t>theo</a:t>
            </a:r>
            <a:r>
              <a:rPr lang="en-US">
                <a:solidFill>
                  <a:srgbClr val="FF0000"/>
                </a:solidFill>
              </a:rPr>
              <a:t> deadline </a:t>
            </a:r>
            <a:r>
              <a:rPr lang="en-US" err="1">
                <a:solidFill>
                  <a:srgbClr val="FF0000"/>
                </a:solidFill>
              </a:rPr>
              <a:t>tăng</a:t>
            </a:r>
            <a:r>
              <a:rPr lang="en-US">
                <a:solidFill>
                  <a:srgbClr val="FF0000"/>
                </a:solidFill>
              </a:rPr>
              <a:t> </a:t>
            </a:r>
            <a:r>
              <a:rPr lang="en-US" err="1">
                <a:solidFill>
                  <a:srgbClr val="FF0000"/>
                </a:solidFill>
              </a:rPr>
              <a:t>dần</a:t>
            </a:r>
            <a:r>
              <a:rPr lang="en-US">
                <a:solidFill>
                  <a:srgbClr val="FF0000"/>
                </a:solidFill>
              </a:rPr>
              <a:t>.</a:t>
            </a:r>
          </a:p>
          <a:p>
            <a:pPr lvl="1" algn="just"/>
            <a:r>
              <a:rPr lang="en-US" err="1"/>
              <a:t>Sử</a:t>
            </a:r>
            <a:r>
              <a:rPr lang="en-US"/>
              <a:t> </a:t>
            </a:r>
            <a:r>
              <a:rPr lang="en-US" err="1"/>
              <a:t>dụng</a:t>
            </a:r>
            <a:r>
              <a:rPr lang="en-US"/>
              <a:t> FIFO branch and bound.</a:t>
            </a:r>
          </a:p>
        </p:txBody>
      </p:sp>
    </p:spTree>
    <p:extLst>
      <p:ext uri="{BB962C8B-B14F-4D97-AF65-F5344CB8AC3E}">
        <p14:creationId xmlns:p14="http://schemas.microsoft.com/office/powerpoint/2010/main" val="36974161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10781-8DF7-D0D7-CB73-0211A2D86064}"/>
              </a:ext>
            </a:extLst>
          </p:cNvPr>
          <p:cNvSpPr>
            <a:spLocks noGrp="1"/>
          </p:cNvSpPr>
          <p:nvPr>
            <p:ph type="title"/>
          </p:nvPr>
        </p:nvSpPr>
        <p:spPr/>
        <p:txBody>
          <a:bodyPr/>
          <a:lstStyle/>
          <a:p>
            <a:r>
              <a:rPr lang="en-US"/>
              <a:t>Branch and Bound</a:t>
            </a:r>
          </a:p>
        </p:txBody>
      </p:sp>
      <p:sp>
        <p:nvSpPr>
          <p:cNvPr id="5" name="Text Placeholder 4">
            <a:extLst>
              <a:ext uri="{FF2B5EF4-FFF2-40B4-BE49-F238E27FC236}">
                <a16:creationId xmlns:a16="http://schemas.microsoft.com/office/drawing/2014/main" id="{ED17542F-9131-2BA1-FF8C-FF4CC3054687}"/>
              </a:ext>
            </a:extLst>
          </p:cNvPr>
          <p:cNvSpPr>
            <a:spLocks noGrp="1"/>
          </p:cNvSpPr>
          <p:nvPr>
            <p:ph type="body" idx="1"/>
          </p:nvPr>
        </p:nvSpPr>
        <p:spPr/>
        <p:txBody>
          <a:bodyPr/>
          <a:lstStyle/>
          <a:p>
            <a:r>
              <a:rPr lang="en-US"/>
              <a:t>Branch and Bound, Alpha-Beta Pruning</a:t>
            </a:r>
          </a:p>
        </p:txBody>
      </p:sp>
    </p:spTree>
    <p:extLst>
      <p:ext uri="{BB962C8B-B14F-4D97-AF65-F5344CB8AC3E}">
        <p14:creationId xmlns:p14="http://schemas.microsoft.com/office/powerpoint/2010/main" val="29388834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a:solidFill>
                      <a:srgbClr val="0066FF"/>
                    </a:solidFill>
                  </a:rPr>
                  <a:t>Khai </a:t>
                </a:r>
                <a:r>
                  <a:rPr lang="en-US" err="1">
                    <a:solidFill>
                      <a:srgbClr val="0066FF"/>
                    </a:solidFill>
                  </a:rPr>
                  <a:t>triển</a:t>
                </a:r>
                <a:r>
                  <a:rPr lang="en-US">
                    <a:solidFill>
                      <a:srgbClr val="0066FF"/>
                    </a:solidFill>
                  </a:rPr>
                  <a:t> </a:t>
                </a:r>
                <a:r>
                  <a:rPr lang="en-US" err="1">
                    <a:solidFill>
                      <a:srgbClr val="0066FF"/>
                    </a:solidFill>
                  </a:rPr>
                  <a:t>không</a:t>
                </a:r>
                <a:r>
                  <a:rPr lang="en-US">
                    <a:solidFill>
                      <a:srgbClr val="0066FF"/>
                    </a:solidFill>
                  </a:rPr>
                  <a:t> </a:t>
                </a:r>
                <a:r>
                  <a:rPr lang="en-US" err="1">
                    <a:solidFill>
                      <a:srgbClr val="0066FF"/>
                    </a:solidFill>
                  </a:rPr>
                  <a:t>gian</a:t>
                </a:r>
                <a:r>
                  <a:rPr lang="en-US">
                    <a:solidFill>
                      <a:srgbClr val="0066FF"/>
                    </a:solidFill>
                  </a:rPr>
                  <a:t> </a:t>
                </a:r>
                <a:r>
                  <a:rPr lang="en-US" err="1">
                    <a:solidFill>
                      <a:srgbClr val="0066FF"/>
                    </a:solidFill>
                  </a:rPr>
                  <a:t>trạng</a:t>
                </a:r>
                <a:r>
                  <a:rPr lang="en-US">
                    <a:solidFill>
                      <a:srgbClr val="0066FF"/>
                    </a:solidFill>
                  </a:rPr>
                  <a:t> </a:t>
                </a:r>
                <a:r>
                  <a:rPr lang="en-US" err="1">
                    <a:solidFill>
                      <a:srgbClr val="0066FF"/>
                    </a:solidFill>
                  </a:rPr>
                  <a:t>thái</a:t>
                </a:r>
                <a:r>
                  <a:rPr lang="en-US">
                    <a:solidFill>
                      <a:srgbClr val="0066FF"/>
                    </a:solidFill>
                  </a:rPr>
                  <a:t>:</a:t>
                </a:r>
              </a:p>
              <a:p>
                <a:pPr lvl="1" algn="just"/>
                <a:r>
                  <a:rPr lang="en-US" b="0" err="1">
                    <a:solidFill>
                      <a:srgbClr val="FF0000"/>
                    </a:solidFill>
                    <a:latin typeface="Cambria Math" panose="02040503050406030204" pitchFamily="18" charset="0"/>
                  </a:rPr>
                  <a:t>Tại</a:t>
                </a:r>
                <a:r>
                  <a:rPr lang="en-US" b="0">
                    <a:solidFill>
                      <a:srgbClr val="FF0000"/>
                    </a:solidFill>
                    <a:latin typeface="Cambria Math" panose="02040503050406030204" pitchFamily="18" charset="0"/>
                  </a:rPr>
                  <a:t> 1 node:</a:t>
                </a:r>
              </a:p>
              <a:p>
                <a:pPr lvl="2" algn="just"/>
                <a:r>
                  <a:rPr lang="en-US">
                    <a:solidFill>
                      <a:srgbClr val="FF0000"/>
                    </a:solidFill>
                    <a:latin typeface="Cambria Math" panose="02040503050406030204" pitchFamily="18" charset="0"/>
                  </a:rPr>
                  <a:t>job: </a:t>
                </a:r>
                <a:r>
                  <a:rPr lang="en-US" err="1">
                    <a:solidFill>
                      <a:srgbClr val="FF0000"/>
                    </a:solidFill>
                    <a:latin typeface="Cambria Math" panose="02040503050406030204" pitchFamily="18" charset="0"/>
                  </a:rPr>
                  <a:t>mảng</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chứa</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các</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công</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việc</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cần</a:t>
                </a:r>
                <a:r>
                  <a:rPr lang="en-US">
                    <a:solidFill>
                      <a:srgbClr val="FF0000"/>
                    </a:solidFill>
                    <a:latin typeface="Cambria Math" panose="02040503050406030204" pitchFamily="18" charset="0"/>
                  </a:rPr>
                  <a:t> </a:t>
                </a:r>
                <a:r>
                  <a:rPr lang="en-US" err="1">
                    <a:solidFill>
                      <a:srgbClr val="FF0000"/>
                    </a:solidFill>
                    <a:latin typeface="Cambria Math" panose="02040503050406030204" pitchFamily="18" charset="0"/>
                  </a:rPr>
                  <a:t>làm</a:t>
                </a:r>
                <a:r>
                  <a:rPr lang="en-US">
                    <a:solidFill>
                      <a:srgbClr val="FF0000"/>
                    </a:solidFill>
                    <a:latin typeface="Cambria Math" panose="02040503050406030204" pitchFamily="18" charset="0"/>
                  </a:rPr>
                  <a:t> </a:t>
                </a:r>
                <a:endParaRPr lang="en-US" b="0">
                  <a:solidFill>
                    <a:srgbClr val="FF0000"/>
                  </a:solidFill>
                  <a:latin typeface="Cambria Math" panose="02040503050406030204" pitchFamily="18" charset="0"/>
                </a:endParaRPr>
              </a:p>
              <a:p>
                <a:pPr lvl="2" algn="just"/>
                <a14:m>
                  <m:oMath xmlns:m="http://schemas.openxmlformats.org/officeDocument/2006/math">
                    <m:r>
                      <a:rPr lang="en-US" b="0" i="1" smtClean="0">
                        <a:solidFill>
                          <a:srgbClr val="FF0000"/>
                        </a:solidFill>
                        <a:latin typeface="Cambria Math" panose="02040503050406030204" pitchFamily="18" charset="0"/>
                      </a:rPr>
                      <m:t>𝑐</m:t>
                    </m:r>
                  </m:oMath>
                </a14:m>
                <a:r>
                  <a:rPr lang="en-US">
                    <a:solidFill>
                      <a:srgbClr val="FF0000"/>
                    </a:solidFill>
                  </a:rPr>
                  <a:t>: </a:t>
                </a:r>
                <a:r>
                  <a:rPr lang="en-US" err="1">
                    <a:solidFill>
                      <a:srgbClr val="FF0000"/>
                    </a:solidFill>
                  </a:rPr>
                  <a:t>tổng</a:t>
                </a:r>
                <a:r>
                  <a:rPr lang="en-US">
                    <a:solidFill>
                      <a:srgbClr val="FF0000"/>
                    </a:solidFill>
                  </a:rPr>
                  <a:t> </a:t>
                </a:r>
                <a:r>
                  <a:rPr lang="en-US" err="1">
                    <a:solidFill>
                      <a:srgbClr val="FF0000"/>
                    </a:solidFill>
                  </a:rPr>
                  <a:t>tiền</a:t>
                </a:r>
                <a:r>
                  <a:rPr lang="en-US">
                    <a:solidFill>
                      <a:srgbClr val="FF0000"/>
                    </a:solidFill>
                  </a:rPr>
                  <a:t> </a:t>
                </a:r>
                <a:r>
                  <a:rPr lang="en-US" err="1">
                    <a:solidFill>
                      <a:srgbClr val="FF0000"/>
                    </a:solidFill>
                  </a:rPr>
                  <a:t>bồi</a:t>
                </a:r>
                <a:r>
                  <a:rPr lang="en-US">
                    <a:solidFill>
                      <a:srgbClr val="FF0000"/>
                    </a:solidFill>
                  </a:rPr>
                  <a:t> </a:t>
                </a:r>
                <a:r>
                  <a:rPr lang="en-US" err="1">
                    <a:solidFill>
                      <a:srgbClr val="FF0000"/>
                    </a:solidFill>
                  </a:rPr>
                  <a:t>thường</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xét</a:t>
                </a:r>
                <a:r>
                  <a:rPr lang="en-US">
                    <a:solidFill>
                      <a:srgbClr val="FF0000"/>
                    </a:solidFill>
                  </a:rPr>
                  <a:t> </a:t>
                </a:r>
                <a:r>
                  <a:rPr lang="en-US" err="1">
                    <a:solidFill>
                      <a:srgbClr val="FF0000"/>
                    </a:solidFill>
                  </a:rPr>
                  <a:t>tới</a:t>
                </a:r>
                <a:r>
                  <a:rPr lang="en-US">
                    <a:solidFill>
                      <a:srgbClr val="FF0000"/>
                    </a:solidFill>
                  </a:rPr>
                  <a:t> </a:t>
                </a:r>
                <a:r>
                  <a:rPr lang="en-US" err="1">
                    <a:solidFill>
                      <a:srgbClr val="FF0000"/>
                    </a:solidFill>
                  </a:rPr>
                  <a:t>công</a:t>
                </a:r>
                <a:r>
                  <a:rPr lang="en-US">
                    <a:solidFill>
                      <a:srgbClr val="FF0000"/>
                    </a:solidFill>
                  </a:rPr>
                  <a:t> </a:t>
                </a:r>
                <a:r>
                  <a:rPr lang="en-US" err="1">
                    <a:solidFill>
                      <a:srgbClr val="FF0000"/>
                    </a:solidFill>
                  </a:rPr>
                  <a:t>việc</a:t>
                </a:r>
                <a:r>
                  <a:rPr lang="en-US">
                    <a:solidFill>
                      <a:srgbClr val="FF0000"/>
                    </a:solidFill>
                  </a:rPr>
                  <a:t> </a:t>
                </a:r>
                <a:r>
                  <a:rPr lang="en-US" err="1">
                    <a:solidFill>
                      <a:srgbClr val="FF0000"/>
                    </a:solidFill>
                  </a:rPr>
                  <a:t>hiện</a:t>
                </a:r>
                <a:r>
                  <a:rPr lang="en-US">
                    <a:solidFill>
                      <a:srgbClr val="FF0000"/>
                    </a:solidFill>
                  </a:rPr>
                  <a:t> </a:t>
                </a:r>
                <a:r>
                  <a:rPr lang="en-US" err="1">
                    <a:solidFill>
                      <a:srgbClr val="FF0000"/>
                    </a:solidFill>
                  </a:rPr>
                  <a:t>tại</a:t>
                </a:r>
                <a:endParaRPr lang="en-US">
                  <a:solidFill>
                    <a:srgbClr val="FF0000"/>
                  </a:solidFill>
                </a:endParaRPr>
              </a:p>
              <a:p>
                <a:pPr lvl="2" algn="just"/>
                <a14:m>
                  <m:oMath xmlns:m="http://schemas.openxmlformats.org/officeDocument/2006/math">
                    <m:r>
                      <a:rPr lang="en-US" b="0" i="1" smtClean="0">
                        <a:solidFill>
                          <a:srgbClr val="0066FF"/>
                        </a:solidFill>
                        <a:latin typeface="Cambria Math" panose="02040503050406030204" pitchFamily="18" charset="0"/>
                      </a:rPr>
                      <m:t>𝑢</m:t>
                    </m:r>
                  </m:oMath>
                </a14:m>
                <a:r>
                  <a:rPr lang="en-US">
                    <a:solidFill>
                      <a:srgbClr val="0066FF"/>
                    </a:solidFill>
                  </a:rPr>
                  <a:t>: </a:t>
                </a:r>
                <a:r>
                  <a:rPr lang="en-US" err="1">
                    <a:solidFill>
                      <a:srgbClr val="0066FF"/>
                    </a:solidFill>
                  </a:rPr>
                  <a:t>tổng</a:t>
                </a:r>
                <a:r>
                  <a:rPr lang="en-US">
                    <a:solidFill>
                      <a:srgbClr val="0066FF"/>
                    </a:solidFill>
                  </a:rPr>
                  <a:t> </a:t>
                </a:r>
                <a:r>
                  <a:rPr lang="en-US" err="1">
                    <a:solidFill>
                      <a:srgbClr val="0066FF"/>
                    </a:solidFill>
                  </a:rPr>
                  <a:t>tiền</a:t>
                </a:r>
                <a:r>
                  <a:rPr lang="en-US">
                    <a:solidFill>
                      <a:srgbClr val="0066FF"/>
                    </a:solidFill>
                  </a:rPr>
                  <a:t> </a:t>
                </a:r>
                <a:r>
                  <a:rPr lang="en-US" err="1">
                    <a:solidFill>
                      <a:srgbClr val="0066FF"/>
                    </a:solidFill>
                  </a:rPr>
                  <a:t>bồi</a:t>
                </a:r>
                <a:r>
                  <a:rPr lang="en-US">
                    <a:solidFill>
                      <a:srgbClr val="0066FF"/>
                    </a:solidFill>
                  </a:rPr>
                  <a:t> </a:t>
                </a:r>
                <a:r>
                  <a:rPr lang="en-US" err="1">
                    <a:solidFill>
                      <a:srgbClr val="0066FF"/>
                    </a:solidFill>
                  </a:rPr>
                  <a:t>thường</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tất</a:t>
                </a:r>
                <a:r>
                  <a:rPr lang="en-US">
                    <a:solidFill>
                      <a:srgbClr val="0066FF"/>
                    </a:solidFill>
                  </a:rPr>
                  <a:t> </a:t>
                </a:r>
                <a:r>
                  <a:rPr lang="en-US" err="1">
                    <a:solidFill>
                      <a:srgbClr val="0066FF"/>
                    </a:solidFill>
                  </a:rPr>
                  <a:t>cả</a:t>
                </a:r>
                <a:r>
                  <a:rPr lang="en-US">
                    <a:solidFill>
                      <a:srgbClr val="0066FF"/>
                    </a:solidFill>
                  </a:rPr>
                  <a:t> </a:t>
                </a:r>
                <a:r>
                  <a:rPr lang="en-US" err="1">
                    <a:solidFill>
                      <a:srgbClr val="0066FF"/>
                    </a:solidFill>
                  </a:rPr>
                  <a:t>những</a:t>
                </a:r>
                <a:r>
                  <a:rPr lang="en-US">
                    <a:solidFill>
                      <a:srgbClr val="0066FF"/>
                    </a:solidFill>
                  </a:rPr>
                  <a:t> </a:t>
                </a:r>
                <a:r>
                  <a:rPr lang="en-US" err="1">
                    <a:solidFill>
                      <a:srgbClr val="0066FF"/>
                    </a:solidFill>
                  </a:rPr>
                  <a:t>việc</a:t>
                </a:r>
                <a:r>
                  <a:rPr lang="en-US">
                    <a:solidFill>
                      <a:srgbClr val="0066FF"/>
                    </a:solidFill>
                  </a:rPr>
                  <a:t> </a:t>
                </a:r>
                <a:r>
                  <a:rPr lang="en-US" err="1">
                    <a:solidFill>
                      <a:srgbClr val="0066FF"/>
                    </a:solidFill>
                  </a:rPr>
                  <a:t>chưa</a:t>
                </a:r>
                <a:r>
                  <a:rPr lang="en-US">
                    <a:solidFill>
                      <a:srgbClr val="0066FF"/>
                    </a:solidFill>
                  </a:rPr>
                  <a:t> </a:t>
                </a:r>
                <a:r>
                  <a:rPr lang="en-US" err="1">
                    <a:solidFill>
                      <a:srgbClr val="0066FF"/>
                    </a:solidFill>
                  </a:rPr>
                  <a:t>hoàn</a:t>
                </a:r>
                <a:r>
                  <a:rPr lang="en-US">
                    <a:solidFill>
                      <a:srgbClr val="0066FF"/>
                    </a:solidFill>
                  </a:rPr>
                  <a:t> </a:t>
                </a:r>
                <a:r>
                  <a:rPr lang="en-US" err="1">
                    <a:solidFill>
                      <a:srgbClr val="0066FF"/>
                    </a:solidFill>
                  </a:rPr>
                  <a:t>thành</a:t>
                </a:r>
                <a:endParaRPr lang="en-US">
                  <a:solidFill>
                    <a:srgbClr val="0066FF"/>
                  </a:solidFill>
                </a:endParaRPr>
              </a:p>
              <a:p>
                <a:pPr lvl="1" algn="just"/>
                <a:r>
                  <a:rPr lang="en-US" err="1">
                    <a:solidFill>
                      <a:srgbClr val="FF0000"/>
                    </a:solidFill>
                  </a:rPr>
                  <a:t>Chỉ</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thành</a:t>
                </a:r>
                <a:r>
                  <a:rPr lang="en-US">
                    <a:solidFill>
                      <a:srgbClr val="FF0000"/>
                    </a:solidFill>
                  </a:rPr>
                  <a:t> node </a:t>
                </a:r>
                <a:r>
                  <a:rPr lang="en-US" err="1">
                    <a:solidFill>
                      <a:srgbClr val="FF0000"/>
                    </a:solidFill>
                  </a:rPr>
                  <a:t>mới</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thể</a:t>
                </a:r>
                <a:r>
                  <a:rPr lang="en-US">
                    <a:solidFill>
                      <a:srgbClr val="FF0000"/>
                    </a:solidFill>
                  </a:rPr>
                  <a:t> </a:t>
                </a:r>
                <a:r>
                  <a:rPr lang="en-US" err="1">
                    <a:solidFill>
                      <a:srgbClr val="FF0000"/>
                    </a:solidFill>
                  </a:rPr>
                  <a:t>thực</a:t>
                </a:r>
                <a:r>
                  <a:rPr lang="en-US">
                    <a:solidFill>
                      <a:srgbClr val="FF0000"/>
                    </a:solidFill>
                  </a:rPr>
                  <a:t> </a:t>
                </a:r>
                <a:r>
                  <a:rPr lang="en-US" err="1">
                    <a:solidFill>
                      <a:srgbClr val="FF0000"/>
                    </a:solidFill>
                  </a:rPr>
                  <a:t>hiện</a:t>
                </a:r>
                <a:r>
                  <a:rPr lang="en-US">
                    <a:solidFill>
                      <a:srgbClr val="FF0000"/>
                    </a:solidFill>
                  </a:rPr>
                  <a:t> </a:t>
                </a:r>
                <a:r>
                  <a:rPr lang="en-US" err="1">
                    <a:solidFill>
                      <a:srgbClr val="FF0000"/>
                    </a:solidFill>
                  </a:rPr>
                  <a:t>công</a:t>
                </a:r>
                <a:r>
                  <a:rPr lang="en-US">
                    <a:solidFill>
                      <a:srgbClr val="FF0000"/>
                    </a:solidFill>
                  </a:rPr>
                  <a:t> </a:t>
                </a:r>
                <a:r>
                  <a:rPr lang="en-US" err="1">
                    <a:solidFill>
                      <a:srgbClr val="FF0000"/>
                    </a:solidFill>
                  </a:rPr>
                  <a:t>việc</a:t>
                </a:r>
                <a:r>
                  <a:rPr lang="en-US">
                    <a:solidFill>
                      <a:srgbClr val="FF0000"/>
                    </a:solidFill>
                  </a:rPr>
                  <a:t> </a:t>
                </a:r>
                <a:r>
                  <a:rPr lang="en-US" err="1">
                    <a:solidFill>
                      <a:srgbClr val="FF0000"/>
                    </a:solidFill>
                  </a:rPr>
                  <a:t>của</a:t>
                </a:r>
                <a:r>
                  <a:rPr lang="en-US">
                    <a:solidFill>
                      <a:srgbClr val="FF0000"/>
                    </a:solidFill>
                  </a:rPr>
                  <a:t> node </a:t>
                </a:r>
                <a:r>
                  <a:rPr lang="en-US" err="1">
                    <a:solidFill>
                      <a:srgbClr val="FF0000"/>
                    </a:solidFill>
                  </a:rPr>
                  <a:t>đó</a:t>
                </a:r>
                <a:r>
                  <a:rPr lang="en-US">
                    <a:solidFill>
                      <a:srgbClr val="FF0000"/>
                    </a:solidFill>
                  </a:rPr>
                  <a:t>.</a:t>
                </a:r>
              </a:p>
              <a:p>
                <a:pPr lvl="1" algn="just"/>
                <a:r>
                  <a:rPr lang="en-US" err="1">
                    <a:solidFill>
                      <a:srgbClr val="0066FF"/>
                    </a:solidFill>
                  </a:rPr>
                  <a:t>Chỉ</a:t>
                </a:r>
                <a:r>
                  <a:rPr lang="en-US">
                    <a:solidFill>
                      <a:srgbClr val="0066FF"/>
                    </a:solidFill>
                  </a:rPr>
                  <a:t> </a:t>
                </a:r>
                <a:r>
                  <a:rPr lang="en-US" err="1">
                    <a:solidFill>
                      <a:srgbClr val="0066FF"/>
                    </a:solidFill>
                  </a:rPr>
                  <a:t>mở</a:t>
                </a:r>
                <a:r>
                  <a:rPr lang="en-US">
                    <a:solidFill>
                      <a:srgbClr val="0066FF"/>
                    </a:solidFill>
                  </a:rPr>
                  <a:t> 1 node </a:t>
                </a:r>
                <a:r>
                  <a:rPr lang="en-US" err="1">
                    <a:solidFill>
                      <a:srgbClr val="0066FF"/>
                    </a:solidFill>
                  </a:rPr>
                  <a:t>khi</a:t>
                </a:r>
                <a:r>
                  <a:rPr lang="en-US">
                    <a:solidFill>
                      <a:srgbClr val="0066FF"/>
                    </a:solidFill>
                  </a:rPr>
                  <a:t> </a:t>
                </a:r>
                <a14:m>
                  <m:oMath xmlns:m="http://schemas.openxmlformats.org/officeDocument/2006/math">
                    <m:r>
                      <a:rPr lang="en-US" i="1" dirty="0" smtClean="0">
                        <a:solidFill>
                          <a:srgbClr val="0066FF"/>
                        </a:solidFill>
                        <a:latin typeface="Cambria Math" panose="02040503050406030204" pitchFamily="18" charset="0"/>
                      </a:rPr>
                      <m:t>𝑐</m:t>
                    </m:r>
                    <m:r>
                      <a:rPr lang="en-US" i="1" dirty="0" smtClean="0">
                        <a:solidFill>
                          <a:srgbClr val="0066FF"/>
                        </a:solidFill>
                        <a:latin typeface="Cambria Math" panose="02040503050406030204" pitchFamily="18" charset="0"/>
                      </a:rPr>
                      <m:t>≤</m:t>
                    </m:r>
                    <m:sSub>
                      <m:sSubPr>
                        <m:ctrlPr>
                          <a:rPr lang="en-US" i="1" dirty="0" smtClean="0">
                            <a:solidFill>
                              <a:srgbClr val="0066FF"/>
                            </a:solidFill>
                            <a:latin typeface="Cambria Math" panose="02040503050406030204" pitchFamily="18" charset="0"/>
                          </a:rPr>
                        </m:ctrlPr>
                      </m:sSubPr>
                      <m:e>
                        <m:r>
                          <a:rPr lang="en-US" b="0" i="1" dirty="0" smtClean="0">
                            <a:solidFill>
                              <a:srgbClr val="0066FF"/>
                            </a:solidFill>
                            <a:latin typeface="Cambria Math" panose="02040503050406030204" pitchFamily="18" charset="0"/>
                          </a:rPr>
                          <m:t>𝑢</m:t>
                        </m:r>
                      </m:e>
                      <m:sub>
                        <m:r>
                          <a:rPr lang="en-US" b="0" i="1" dirty="0" smtClean="0">
                            <a:solidFill>
                              <a:srgbClr val="0066FF"/>
                            </a:solidFill>
                            <a:latin typeface="Cambria Math" panose="02040503050406030204" pitchFamily="18" charset="0"/>
                          </a:rPr>
                          <m:t>𝑚𝑖𝑛</m:t>
                        </m:r>
                      </m:sub>
                    </m:sSub>
                  </m:oMath>
                </a14:m>
                <a:r>
                  <a:rPr lang="en-US">
                    <a:solidFill>
                      <a:srgbClr val="0066FF"/>
                    </a:solidFill>
                  </a:rPr>
                  <a:t>.</a:t>
                </a:r>
              </a:p>
              <a:p>
                <a:pPr lvl="1" algn="just"/>
                <a:endParaRPr lang="en-US">
                  <a:solidFill>
                    <a:srgbClr val="0066FF"/>
                  </a:solidFill>
                </a:endParaRPr>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idx="1"/>
              </p:nvPr>
            </p:nvSpPr>
            <p:spPr>
              <a:blipFill>
                <a:blip r:embed="rId3"/>
                <a:stretch>
                  <a:fillRect l="-1000" t="-1482" r="-1111" b="-1887"/>
                </a:stretch>
              </a:blipFill>
            </p:spPr>
            <p:txBody>
              <a:bodyPr/>
              <a:lstStyle/>
              <a:p>
                <a:r>
                  <a:rPr lang="en-US">
                    <a:noFill/>
                  </a:rPr>
                  <a:t> </a:t>
                </a:r>
              </a:p>
            </p:txBody>
          </p:sp>
        </mc:Fallback>
      </mc:AlternateContent>
    </p:spTree>
    <p:extLst>
      <p:ext uri="{BB962C8B-B14F-4D97-AF65-F5344CB8AC3E}">
        <p14:creationId xmlns:p14="http://schemas.microsoft.com/office/powerpoint/2010/main" val="8428961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pic>
        <p:nvPicPr>
          <p:cNvPr id="10" name="Picture 9">
            <a:extLst>
              <a:ext uri="{FF2B5EF4-FFF2-40B4-BE49-F238E27FC236}">
                <a16:creationId xmlns:a16="http://schemas.microsoft.com/office/drawing/2014/main" id="{763E740F-B109-101C-A6B1-71151787DFCA}"/>
              </a:ext>
            </a:extLst>
          </p:cNvPr>
          <p:cNvPicPr>
            <a:picLocks noChangeAspect="1"/>
          </p:cNvPicPr>
          <p:nvPr/>
        </p:nvPicPr>
        <p:blipFill>
          <a:blip r:embed="rId4"/>
          <a:stretch>
            <a:fillRect/>
          </a:stretch>
        </p:blipFill>
        <p:spPr>
          <a:xfrm>
            <a:off x="9462231" y="4943275"/>
            <a:ext cx="2316681" cy="1158340"/>
          </a:xfrm>
          <a:prstGeom prst="rect">
            <a:avLst/>
          </a:prstGeom>
        </p:spPr>
      </p:pic>
      <p:sp>
        <p:nvSpPr>
          <p:cNvPr id="15" name="Oval 14">
            <a:extLst>
              <a:ext uri="{FF2B5EF4-FFF2-40B4-BE49-F238E27FC236}">
                <a16:creationId xmlns:a16="http://schemas.microsoft.com/office/drawing/2014/main" id="{68B8B90D-7743-14B9-F055-3D44313AC627}"/>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1C45A9EE-ED26-0921-4076-77152FE59E1A}"/>
              </a:ext>
            </a:extLst>
          </p:cNvPr>
          <p:cNvSpPr txBox="1"/>
          <p:nvPr/>
        </p:nvSpPr>
        <p:spPr>
          <a:xfrm>
            <a:off x="10843480" y="3671027"/>
            <a:ext cx="312906" cy="369332"/>
          </a:xfrm>
          <a:prstGeom prst="rect">
            <a:avLst/>
          </a:prstGeom>
          <a:noFill/>
        </p:spPr>
        <p:txBody>
          <a:bodyPr wrap="none" rtlCol="0">
            <a:spAutoFit/>
          </a:bodyPr>
          <a:lstStyle/>
          <a:p>
            <a:r>
              <a:rPr lang="en-US"/>
              <a:t>1</a:t>
            </a:r>
            <a:endParaRPr lang="en-SG"/>
          </a:p>
        </p:txBody>
      </p:sp>
      <p:cxnSp>
        <p:nvCxnSpPr>
          <p:cNvPr id="17" name="Straight Connector 16">
            <a:extLst>
              <a:ext uri="{FF2B5EF4-FFF2-40B4-BE49-F238E27FC236}">
                <a16:creationId xmlns:a16="http://schemas.microsoft.com/office/drawing/2014/main" id="{3BA614D3-4457-3E16-1223-A6AE90FD0BF6}"/>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57193F-D172-F0DC-A5DC-17D4A07CB9F2}"/>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47FE59-4C5A-0861-EBA9-285580073BDD}"/>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5019815-C96E-136F-1074-25B6C71A93DC}"/>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34612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pic>
        <p:nvPicPr>
          <p:cNvPr id="10" name="Picture 9">
            <a:extLst>
              <a:ext uri="{FF2B5EF4-FFF2-40B4-BE49-F238E27FC236}">
                <a16:creationId xmlns:a16="http://schemas.microsoft.com/office/drawing/2014/main" id="{763E740F-B109-101C-A6B1-71151787DFCA}"/>
              </a:ext>
            </a:extLst>
          </p:cNvPr>
          <p:cNvPicPr>
            <a:picLocks noChangeAspect="1"/>
          </p:cNvPicPr>
          <p:nvPr/>
        </p:nvPicPr>
        <p:blipFill>
          <a:blip r:embed="rId4"/>
          <a:stretch>
            <a:fillRect/>
          </a:stretch>
        </p:blipFill>
        <p:spPr>
          <a:xfrm>
            <a:off x="9462231" y="4943275"/>
            <a:ext cx="2316681" cy="1158340"/>
          </a:xfrm>
          <a:prstGeom prst="rect">
            <a:avLst/>
          </a:prstGeom>
        </p:spPr>
      </p:pic>
      <p:sp>
        <p:nvSpPr>
          <p:cNvPr id="15" name="Oval 14">
            <a:extLst>
              <a:ext uri="{FF2B5EF4-FFF2-40B4-BE49-F238E27FC236}">
                <a16:creationId xmlns:a16="http://schemas.microsoft.com/office/drawing/2014/main" id="{68B8B90D-7743-14B9-F055-3D44313AC627}"/>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1C45A9EE-ED26-0921-4076-77152FE59E1A}"/>
              </a:ext>
            </a:extLst>
          </p:cNvPr>
          <p:cNvSpPr txBox="1"/>
          <p:nvPr/>
        </p:nvSpPr>
        <p:spPr>
          <a:xfrm>
            <a:off x="9181947" y="1572756"/>
            <a:ext cx="312906" cy="369332"/>
          </a:xfrm>
          <a:prstGeom prst="rect">
            <a:avLst/>
          </a:prstGeom>
          <a:noFill/>
        </p:spPr>
        <p:txBody>
          <a:bodyPr wrap="none" rtlCol="0">
            <a:spAutoFit/>
          </a:bodyPr>
          <a:lstStyle/>
          <a:p>
            <a:r>
              <a:rPr lang="en-US"/>
              <a:t>1</a:t>
            </a:r>
            <a:endParaRPr lang="en-SG"/>
          </a:p>
        </p:txBody>
      </p:sp>
      <p:cxnSp>
        <p:nvCxnSpPr>
          <p:cNvPr id="17" name="Straight Connector 16">
            <a:extLst>
              <a:ext uri="{FF2B5EF4-FFF2-40B4-BE49-F238E27FC236}">
                <a16:creationId xmlns:a16="http://schemas.microsoft.com/office/drawing/2014/main" id="{3BA614D3-4457-3E16-1223-A6AE90FD0BF6}"/>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57193F-D172-F0DC-A5DC-17D4A07CB9F2}"/>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47FE59-4C5A-0861-EBA9-285580073BDD}"/>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5019815-C96E-136F-1074-25B6C71A93DC}"/>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8DBCA87-EF3F-17B6-12D3-E3570E21F248}"/>
                  </a:ext>
                </a:extLst>
              </p:cNvPr>
              <p:cNvSpPr txBox="1"/>
              <p:nvPr/>
            </p:nvSpPr>
            <p:spPr>
              <a:xfrm>
                <a:off x="8870659" y="1988173"/>
                <a:ext cx="11831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0</m:t>
                      </m:r>
                      <m:r>
                        <a:rPr lang="en-US" sz="2000" i="1" dirty="0"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24</m:t>
                      </m:r>
                      <m:r>
                        <a:rPr lang="en-US" sz="2000" b="0" i="1" smtClean="0">
                          <a:latin typeface="Cambria Math" panose="02040503050406030204" pitchFamily="18" charset="0"/>
                        </a:rPr>
                        <m:t> ?</m:t>
                      </m:r>
                    </m:oMath>
                  </m:oMathPara>
                </a14:m>
                <a:endParaRPr lang="en-US" sz="2000" b="0"/>
              </a:p>
            </p:txBody>
          </p:sp>
        </mc:Choice>
        <mc:Fallback>
          <p:sp>
            <p:nvSpPr>
              <p:cNvPr id="14" name="TextBox 13">
                <a:extLst>
                  <a:ext uri="{FF2B5EF4-FFF2-40B4-BE49-F238E27FC236}">
                    <a16:creationId xmlns:a16="http://schemas.microsoft.com/office/drawing/2014/main" id="{48DBCA87-EF3F-17B6-12D3-E3570E21F248}"/>
                  </a:ext>
                </a:extLst>
              </p:cNvPr>
              <p:cNvSpPr txBox="1">
                <a:spLocks noRot="1" noChangeAspect="1" noMove="1" noResize="1" noEditPoints="1" noAdjustHandles="1" noChangeArrowheads="1" noChangeShapeType="1" noTextEdit="1"/>
              </p:cNvSpPr>
              <p:nvPr/>
            </p:nvSpPr>
            <p:spPr>
              <a:xfrm>
                <a:off x="8870659" y="1988173"/>
                <a:ext cx="1183144" cy="400110"/>
              </a:xfrm>
              <a:prstGeom prst="rect">
                <a:avLst/>
              </a:prstGeom>
              <a:blipFill>
                <a:blip r:embed="rId5"/>
                <a:stretch>
                  <a:fillRect b="-1515"/>
                </a:stretch>
              </a:blipFill>
            </p:spPr>
            <p:txBody>
              <a:bodyPr/>
              <a:lstStyle/>
              <a:p>
                <a:r>
                  <a:rPr lang="en-US">
                    <a:noFill/>
                  </a:rPr>
                  <a:t> </a:t>
                </a:r>
              </a:p>
            </p:txBody>
          </p:sp>
        </mc:Fallback>
      </mc:AlternateContent>
    </p:spTree>
    <p:extLst>
      <p:ext uri="{BB962C8B-B14F-4D97-AF65-F5344CB8AC3E}">
        <p14:creationId xmlns:p14="http://schemas.microsoft.com/office/powerpoint/2010/main" val="36035996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6FA35C43-269A-A253-6873-9FD9A00CC576}"/>
              </a:ext>
            </a:extLst>
          </p:cNvPr>
          <p:cNvPicPr>
            <a:picLocks noChangeAspect="1"/>
          </p:cNvPicPr>
          <p:nvPr/>
        </p:nvPicPr>
        <p:blipFill>
          <a:blip r:embed="rId6"/>
          <a:stretch>
            <a:fillRect/>
          </a:stretch>
        </p:blipFill>
        <p:spPr>
          <a:xfrm>
            <a:off x="9462231" y="4933443"/>
            <a:ext cx="2316681" cy="1158340"/>
          </a:xfrm>
          <a:prstGeom prst="rect">
            <a:avLst/>
          </a:prstGeom>
        </p:spPr>
      </p:pic>
      <p:sp>
        <p:nvSpPr>
          <p:cNvPr id="3" name="Oval 2">
            <a:extLst>
              <a:ext uri="{FF2B5EF4-FFF2-40B4-BE49-F238E27FC236}">
                <a16:creationId xmlns:a16="http://schemas.microsoft.com/office/drawing/2014/main" id="{7EA5EC62-9DC7-0D6C-424A-2688CAA5F327}"/>
              </a:ext>
            </a:extLst>
          </p:cNvPr>
          <p:cNvSpPr/>
          <p:nvPr/>
        </p:nvSpPr>
        <p:spPr>
          <a:xfrm>
            <a:off x="10176249"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Oval 14">
            <a:extLst>
              <a:ext uri="{FF2B5EF4-FFF2-40B4-BE49-F238E27FC236}">
                <a16:creationId xmlns:a16="http://schemas.microsoft.com/office/drawing/2014/main" id="{C892FEFD-E264-DE52-A00A-97BD96201A5C}"/>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7508B67F-D6E9-8231-D54E-35141BCBF4ED}"/>
              </a:ext>
            </a:extLst>
          </p:cNvPr>
          <p:cNvSpPr txBox="1"/>
          <p:nvPr/>
        </p:nvSpPr>
        <p:spPr>
          <a:xfrm>
            <a:off x="10843480" y="3671027"/>
            <a:ext cx="312906" cy="369332"/>
          </a:xfrm>
          <a:prstGeom prst="rect">
            <a:avLst/>
          </a:prstGeom>
          <a:noFill/>
        </p:spPr>
        <p:txBody>
          <a:bodyPr wrap="none" rtlCol="0">
            <a:spAutoFit/>
          </a:bodyPr>
          <a:lstStyle/>
          <a:p>
            <a:r>
              <a:rPr lang="en-US"/>
              <a:t>2</a:t>
            </a:r>
            <a:endParaRPr lang="en-SG"/>
          </a:p>
        </p:txBody>
      </p:sp>
      <p:cxnSp>
        <p:nvCxnSpPr>
          <p:cNvPr id="17" name="Straight Connector 16">
            <a:extLst>
              <a:ext uri="{FF2B5EF4-FFF2-40B4-BE49-F238E27FC236}">
                <a16:creationId xmlns:a16="http://schemas.microsoft.com/office/drawing/2014/main" id="{D3F042C3-D7F2-AF97-9DF2-779CC87BBF07}"/>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2C5046C-74AD-0EB4-D939-5A0C5E8E7FCE}"/>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F7C3E1-37E9-8A5A-5DCB-3ACC20AC1A9E}"/>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E93814D-A062-EF92-01E5-D18F72C3C918}"/>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28159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55321"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pic>
        <p:nvPicPr>
          <p:cNvPr id="31" name="Picture 30">
            <a:extLst>
              <a:ext uri="{FF2B5EF4-FFF2-40B4-BE49-F238E27FC236}">
                <a16:creationId xmlns:a16="http://schemas.microsoft.com/office/drawing/2014/main" id="{6FA35C43-269A-A253-6873-9FD9A00CC576}"/>
              </a:ext>
            </a:extLst>
          </p:cNvPr>
          <p:cNvPicPr>
            <a:picLocks noChangeAspect="1"/>
          </p:cNvPicPr>
          <p:nvPr/>
        </p:nvPicPr>
        <p:blipFill>
          <a:blip r:embed="rId8"/>
          <a:stretch>
            <a:fillRect/>
          </a:stretch>
        </p:blipFill>
        <p:spPr>
          <a:xfrm>
            <a:off x="9462231" y="4933443"/>
            <a:ext cx="2316681" cy="1158340"/>
          </a:xfrm>
          <a:prstGeom prst="rect">
            <a:avLst/>
          </a:prstGeom>
        </p:spPr>
      </p:pic>
      <p:sp>
        <p:nvSpPr>
          <p:cNvPr id="20" name="Oval 19">
            <a:extLst>
              <a:ext uri="{FF2B5EF4-FFF2-40B4-BE49-F238E27FC236}">
                <a16:creationId xmlns:a16="http://schemas.microsoft.com/office/drawing/2014/main" id="{3EE74A9F-29A5-C3E2-98DA-72FCF5F737A8}"/>
              </a:ext>
            </a:extLst>
          </p:cNvPr>
          <p:cNvSpPr/>
          <p:nvPr/>
        </p:nvSpPr>
        <p:spPr>
          <a:xfrm>
            <a:off x="10620571"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Oval 20">
            <a:extLst>
              <a:ext uri="{FF2B5EF4-FFF2-40B4-BE49-F238E27FC236}">
                <a16:creationId xmlns:a16="http://schemas.microsoft.com/office/drawing/2014/main" id="{30176E91-364A-E35B-C7F9-FA1F7677B1CE}"/>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376EF412-19C1-E3B7-94C2-F04B53A90783}"/>
              </a:ext>
            </a:extLst>
          </p:cNvPr>
          <p:cNvSpPr txBox="1"/>
          <p:nvPr/>
        </p:nvSpPr>
        <p:spPr>
          <a:xfrm>
            <a:off x="10843480" y="3671027"/>
            <a:ext cx="312906" cy="369332"/>
          </a:xfrm>
          <a:prstGeom prst="rect">
            <a:avLst/>
          </a:prstGeom>
          <a:noFill/>
        </p:spPr>
        <p:txBody>
          <a:bodyPr wrap="none" rtlCol="0">
            <a:spAutoFit/>
          </a:bodyPr>
          <a:lstStyle/>
          <a:p>
            <a:r>
              <a:rPr lang="en-US"/>
              <a:t>2</a:t>
            </a:r>
            <a:endParaRPr lang="en-SG"/>
          </a:p>
        </p:txBody>
      </p:sp>
      <p:cxnSp>
        <p:nvCxnSpPr>
          <p:cNvPr id="28" name="Straight Connector 27">
            <a:extLst>
              <a:ext uri="{FF2B5EF4-FFF2-40B4-BE49-F238E27FC236}">
                <a16:creationId xmlns:a16="http://schemas.microsoft.com/office/drawing/2014/main" id="{3B562398-8866-EB0B-E46E-2CC113D718CD}"/>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52EC4E-FD62-FBF0-D8BB-3EB1F5F33B2C}"/>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56721D3-38E8-C55A-F858-1A61CC0C0528}"/>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30A1C239-F905-517B-DCDE-7C5551805FDC}"/>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69602B34-0D90-6082-F43D-A556370F38BC}"/>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D9E7E8C3-623D-B94C-8ADB-3E0644F30B38}"/>
              </a:ext>
            </a:extLst>
          </p:cNvPr>
          <p:cNvSpPr txBox="1"/>
          <p:nvPr/>
        </p:nvSpPr>
        <p:spPr>
          <a:xfrm>
            <a:off x="10843480" y="3233113"/>
            <a:ext cx="312906" cy="369332"/>
          </a:xfrm>
          <a:prstGeom prst="rect">
            <a:avLst/>
          </a:prstGeom>
          <a:noFill/>
        </p:spPr>
        <p:txBody>
          <a:bodyPr wrap="none" rtlCol="0">
            <a:spAutoFit/>
          </a:bodyPr>
          <a:lstStyle/>
          <a:p>
            <a:r>
              <a:rPr lang="en-US"/>
              <a:t>3</a:t>
            </a:r>
            <a:endParaRPr lang="en-SG"/>
          </a:p>
        </p:txBody>
      </p:sp>
      <p:sp>
        <p:nvSpPr>
          <p:cNvPr id="35" name="Multiplication Sign 34">
            <a:extLst>
              <a:ext uri="{FF2B5EF4-FFF2-40B4-BE49-F238E27FC236}">
                <a16:creationId xmlns:a16="http://schemas.microsoft.com/office/drawing/2014/main" id="{F2C281E6-8AC7-9F31-86C5-541CB6A75630}"/>
              </a:ext>
            </a:extLst>
          </p:cNvPr>
          <p:cNvSpPr/>
          <p:nvPr/>
        </p:nvSpPr>
        <p:spPr>
          <a:xfrm>
            <a:off x="10188578" y="4889852"/>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35633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pic>
        <p:nvPicPr>
          <p:cNvPr id="31" name="Picture 30">
            <a:extLst>
              <a:ext uri="{FF2B5EF4-FFF2-40B4-BE49-F238E27FC236}">
                <a16:creationId xmlns:a16="http://schemas.microsoft.com/office/drawing/2014/main" id="{6FA35C43-269A-A253-6873-9FD9A00CC576}"/>
              </a:ext>
            </a:extLst>
          </p:cNvPr>
          <p:cNvPicPr>
            <a:picLocks noChangeAspect="1"/>
          </p:cNvPicPr>
          <p:nvPr/>
        </p:nvPicPr>
        <p:blipFill>
          <a:blip r:embed="rId10"/>
          <a:stretch>
            <a:fillRect/>
          </a:stretch>
        </p:blipFill>
        <p:spPr>
          <a:xfrm>
            <a:off x="9462231" y="4933443"/>
            <a:ext cx="2316681" cy="1158340"/>
          </a:xfrm>
          <a:prstGeom prst="rect">
            <a:avLst/>
          </a:prstGeom>
        </p:spPr>
      </p:pic>
      <p:sp>
        <p:nvSpPr>
          <p:cNvPr id="29" name="Oval 28">
            <a:extLst>
              <a:ext uri="{FF2B5EF4-FFF2-40B4-BE49-F238E27FC236}">
                <a16:creationId xmlns:a16="http://schemas.microsoft.com/office/drawing/2014/main" id="{7443C044-97B9-2582-263B-B09A798FB361}"/>
              </a:ext>
            </a:extLst>
          </p:cNvPr>
          <p:cNvSpPr/>
          <p:nvPr/>
        </p:nvSpPr>
        <p:spPr>
          <a:xfrm>
            <a:off x="10951501"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Oval 29">
            <a:extLst>
              <a:ext uri="{FF2B5EF4-FFF2-40B4-BE49-F238E27FC236}">
                <a16:creationId xmlns:a16="http://schemas.microsoft.com/office/drawing/2014/main" id="{05F30F92-A063-C15B-77F8-F377A5F7E76B}"/>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2AFB21A1-926A-3CB8-52CB-7EBAD727C8E9}"/>
              </a:ext>
            </a:extLst>
          </p:cNvPr>
          <p:cNvSpPr txBox="1"/>
          <p:nvPr/>
        </p:nvSpPr>
        <p:spPr>
          <a:xfrm>
            <a:off x="10843480" y="3671027"/>
            <a:ext cx="312906" cy="369332"/>
          </a:xfrm>
          <a:prstGeom prst="rect">
            <a:avLst/>
          </a:prstGeom>
          <a:noFill/>
        </p:spPr>
        <p:txBody>
          <a:bodyPr wrap="none" rtlCol="0">
            <a:spAutoFit/>
          </a:bodyPr>
          <a:lstStyle/>
          <a:p>
            <a:r>
              <a:rPr lang="en-US"/>
              <a:t>2</a:t>
            </a:r>
            <a:endParaRPr lang="en-SG"/>
          </a:p>
        </p:txBody>
      </p:sp>
      <p:cxnSp>
        <p:nvCxnSpPr>
          <p:cNvPr id="33" name="Straight Connector 32">
            <a:extLst>
              <a:ext uri="{FF2B5EF4-FFF2-40B4-BE49-F238E27FC236}">
                <a16:creationId xmlns:a16="http://schemas.microsoft.com/office/drawing/2014/main" id="{E460081D-AD8E-6496-77EE-9619560D6BFC}"/>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1F2CCE-192A-81EE-B5AA-DCB2B3A6F9FA}"/>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C29F1C-DC07-8532-17CA-062F8AAB40FD}"/>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50820096-70C7-407C-D432-693D08275510}"/>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37" name="Oval 36">
            <a:extLst>
              <a:ext uri="{FF2B5EF4-FFF2-40B4-BE49-F238E27FC236}">
                <a16:creationId xmlns:a16="http://schemas.microsoft.com/office/drawing/2014/main" id="{AD565338-8FBD-5E0B-5A46-C30D08717BBA}"/>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21FB7696-A35B-F0DA-5A2C-CF71A2D79E81}"/>
              </a:ext>
            </a:extLst>
          </p:cNvPr>
          <p:cNvSpPr txBox="1"/>
          <p:nvPr/>
        </p:nvSpPr>
        <p:spPr>
          <a:xfrm>
            <a:off x="10843480" y="3233113"/>
            <a:ext cx="312906" cy="369332"/>
          </a:xfrm>
          <a:prstGeom prst="rect">
            <a:avLst/>
          </a:prstGeom>
          <a:noFill/>
        </p:spPr>
        <p:txBody>
          <a:bodyPr wrap="none" rtlCol="0">
            <a:spAutoFit/>
          </a:bodyPr>
          <a:lstStyle/>
          <a:p>
            <a:r>
              <a:rPr lang="en-US"/>
              <a:t>3</a:t>
            </a:r>
            <a:endParaRPr lang="en-SG"/>
          </a:p>
        </p:txBody>
      </p:sp>
      <p:sp>
        <p:nvSpPr>
          <p:cNvPr id="39" name="Oval 38">
            <a:extLst>
              <a:ext uri="{FF2B5EF4-FFF2-40B4-BE49-F238E27FC236}">
                <a16:creationId xmlns:a16="http://schemas.microsoft.com/office/drawing/2014/main" id="{85ADD2A1-6230-2D4F-E666-64351E893ECC}"/>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AAB0264-81D5-1577-6433-0A967D9EF14E}"/>
              </a:ext>
            </a:extLst>
          </p:cNvPr>
          <p:cNvSpPr txBox="1"/>
          <p:nvPr/>
        </p:nvSpPr>
        <p:spPr>
          <a:xfrm>
            <a:off x="10843480" y="2818649"/>
            <a:ext cx="312906" cy="369332"/>
          </a:xfrm>
          <a:prstGeom prst="rect">
            <a:avLst/>
          </a:prstGeom>
          <a:noFill/>
        </p:spPr>
        <p:txBody>
          <a:bodyPr wrap="none" rtlCol="0">
            <a:spAutoFit/>
          </a:bodyPr>
          <a:lstStyle/>
          <a:p>
            <a:r>
              <a:rPr lang="en-US"/>
              <a:t>4</a:t>
            </a:r>
            <a:endParaRPr lang="en-SG"/>
          </a:p>
        </p:txBody>
      </p:sp>
      <p:sp>
        <p:nvSpPr>
          <p:cNvPr id="41" name="Multiplication Sign 40">
            <a:extLst>
              <a:ext uri="{FF2B5EF4-FFF2-40B4-BE49-F238E27FC236}">
                <a16:creationId xmlns:a16="http://schemas.microsoft.com/office/drawing/2014/main" id="{ED60CBA7-9AFB-0871-BA36-49C9CF2F74C1}"/>
              </a:ext>
            </a:extLst>
          </p:cNvPr>
          <p:cNvSpPr/>
          <p:nvPr/>
        </p:nvSpPr>
        <p:spPr>
          <a:xfrm>
            <a:off x="10188578" y="4889852"/>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Multiplication Sign 41">
            <a:extLst>
              <a:ext uri="{FF2B5EF4-FFF2-40B4-BE49-F238E27FC236}">
                <a16:creationId xmlns:a16="http://schemas.microsoft.com/office/drawing/2014/main" id="{90102793-0F87-49AC-D655-FB785A7520FA}"/>
              </a:ext>
            </a:extLst>
          </p:cNvPr>
          <p:cNvSpPr/>
          <p:nvPr/>
        </p:nvSpPr>
        <p:spPr>
          <a:xfrm>
            <a:off x="10563310"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657469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pic>
        <p:nvPicPr>
          <p:cNvPr id="31" name="Picture 30">
            <a:extLst>
              <a:ext uri="{FF2B5EF4-FFF2-40B4-BE49-F238E27FC236}">
                <a16:creationId xmlns:a16="http://schemas.microsoft.com/office/drawing/2014/main" id="{6FA35C43-269A-A253-6873-9FD9A00CC576}"/>
              </a:ext>
            </a:extLst>
          </p:cNvPr>
          <p:cNvPicPr>
            <a:picLocks noChangeAspect="1"/>
          </p:cNvPicPr>
          <p:nvPr/>
        </p:nvPicPr>
        <p:blipFill>
          <a:blip r:embed="rId10"/>
          <a:stretch>
            <a:fillRect/>
          </a:stretch>
        </p:blipFill>
        <p:spPr>
          <a:xfrm>
            <a:off x="9462231" y="4933443"/>
            <a:ext cx="2316681" cy="1158340"/>
          </a:xfrm>
          <a:prstGeom prst="rect">
            <a:avLst/>
          </a:prstGeom>
        </p:spPr>
      </p:pic>
      <p:sp>
        <p:nvSpPr>
          <p:cNvPr id="32" name="Oval 31">
            <a:extLst>
              <a:ext uri="{FF2B5EF4-FFF2-40B4-BE49-F238E27FC236}">
                <a16:creationId xmlns:a16="http://schemas.microsoft.com/office/drawing/2014/main" id="{0C9C7897-3CC3-AACC-E60C-95CF9030ECCB}"/>
              </a:ext>
            </a:extLst>
          </p:cNvPr>
          <p:cNvSpPr/>
          <p:nvPr/>
        </p:nvSpPr>
        <p:spPr>
          <a:xfrm>
            <a:off x="11388836"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BBF37D0-A5CF-01C1-4488-06AA040CE9AD}"/>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3" name="TextBox 42">
                <a:extLst>
                  <a:ext uri="{FF2B5EF4-FFF2-40B4-BE49-F238E27FC236}">
                    <a16:creationId xmlns:a16="http://schemas.microsoft.com/office/drawing/2014/main" id="{9BBF37D0-A5CF-01C1-4488-06AA040CE9AD}"/>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AAFB866-B572-9FCD-6CF7-2D73A750FE09}"/>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4" name="TextBox 43">
                <a:extLst>
                  <a:ext uri="{FF2B5EF4-FFF2-40B4-BE49-F238E27FC236}">
                    <a16:creationId xmlns:a16="http://schemas.microsoft.com/office/drawing/2014/main" id="{0AAFB866-B572-9FCD-6CF7-2D73A750FE09}"/>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2"/>
                <a:stretch>
                  <a:fillRect/>
                </a:stretch>
              </a:blipFill>
            </p:spPr>
            <p:txBody>
              <a:bodyPr/>
              <a:lstStyle/>
              <a:p>
                <a:r>
                  <a:rPr lang="en-US">
                    <a:noFill/>
                  </a:rPr>
                  <a:t> </a:t>
                </a:r>
              </a:p>
            </p:txBody>
          </p:sp>
        </mc:Fallback>
      </mc:AlternateContent>
      <p:sp>
        <p:nvSpPr>
          <p:cNvPr id="45" name="Oval 44">
            <a:extLst>
              <a:ext uri="{FF2B5EF4-FFF2-40B4-BE49-F238E27FC236}">
                <a16:creationId xmlns:a16="http://schemas.microsoft.com/office/drawing/2014/main" id="{A795A5E3-1CCB-9B89-1554-849665C1B9CC}"/>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DF520049-AD18-CB08-457B-EC260575E31A}"/>
              </a:ext>
            </a:extLst>
          </p:cNvPr>
          <p:cNvSpPr txBox="1"/>
          <p:nvPr/>
        </p:nvSpPr>
        <p:spPr>
          <a:xfrm>
            <a:off x="10843480" y="3671027"/>
            <a:ext cx="312906" cy="369332"/>
          </a:xfrm>
          <a:prstGeom prst="rect">
            <a:avLst/>
          </a:prstGeom>
          <a:noFill/>
        </p:spPr>
        <p:txBody>
          <a:bodyPr wrap="none" rtlCol="0">
            <a:spAutoFit/>
          </a:bodyPr>
          <a:lstStyle/>
          <a:p>
            <a:r>
              <a:rPr lang="en-US"/>
              <a:t>2</a:t>
            </a:r>
            <a:endParaRPr lang="en-SG"/>
          </a:p>
        </p:txBody>
      </p:sp>
      <p:cxnSp>
        <p:nvCxnSpPr>
          <p:cNvPr id="47" name="Straight Connector 46">
            <a:extLst>
              <a:ext uri="{FF2B5EF4-FFF2-40B4-BE49-F238E27FC236}">
                <a16:creationId xmlns:a16="http://schemas.microsoft.com/office/drawing/2014/main" id="{F4BFA845-9870-2D44-E398-6DD876E23859}"/>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497E5C-B7D9-D85D-A9C8-53D9F18AF189}"/>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B51581-85A1-4092-1F11-BEB3A235A56B}"/>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1DC39A14-8B0A-7459-CA47-3BA1533EC79C}"/>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A15E0A8E-7BAF-B434-AD2B-52DD84FD8F9F}"/>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0BF68D1C-6641-C2C3-66B6-95DDCA0EC63F}"/>
              </a:ext>
            </a:extLst>
          </p:cNvPr>
          <p:cNvSpPr txBox="1"/>
          <p:nvPr/>
        </p:nvSpPr>
        <p:spPr>
          <a:xfrm>
            <a:off x="10843480" y="3233113"/>
            <a:ext cx="312906" cy="369332"/>
          </a:xfrm>
          <a:prstGeom prst="rect">
            <a:avLst/>
          </a:prstGeom>
          <a:noFill/>
        </p:spPr>
        <p:txBody>
          <a:bodyPr wrap="none" rtlCol="0">
            <a:spAutoFit/>
          </a:bodyPr>
          <a:lstStyle/>
          <a:p>
            <a:r>
              <a:rPr lang="en-US"/>
              <a:t>3</a:t>
            </a:r>
            <a:endParaRPr lang="en-SG"/>
          </a:p>
        </p:txBody>
      </p:sp>
      <p:sp>
        <p:nvSpPr>
          <p:cNvPr id="53" name="Oval 52">
            <a:extLst>
              <a:ext uri="{FF2B5EF4-FFF2-40B4-BE49-F238E27FC236}">
                <a16:creationId xmlns:a16="http://schemas.microsoft.com/office/drawing/2014/main" id="{E3C1D9F0-F065-5FFE-9512-E6D8B43A6384}"/>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a:extLst>
              <a:ext uri="{FF2B5EF4-FFF2-40B4-BE49-F238E27FC236}">
                <a16:creationId xmlns:a16="http://schemas.microsoft.com/office/drawing/2014/main" id="{D0F2DFC4-D12B-C2F1-7CEF-4B9A8F6106FC}"/>
              </a:ext>
            </a:extLst>
          </p:cNvPr>
          <p:cNvSpPr txBox="1"/>
          <p:nvPr/>
        </p:nvSpPr>
        <p:spPr>
          <a:xfrm>
            <a:off x="10843480" y="2818649"/>
            <a:ext cx="312906" cy="369332"/>
          </a:xfrm>
          <a:prstGeom prst="rect">
            <a:avLst/>
          </a:prstGeom>
          <a:noFill/>
        </p:spPr>
        <p:txBody>
          <a:bodyPr wrap="none" rtlCol="0">
            <a:spAutoFit/>
          </a:bodyPr>
          <a:lstStyle/>
          <a:p>
            <a:r>
              <a:rPr lang="en-US"/>
              <a:t>4</a:t>
            </a:r>
            <a:endParaRPr lang="en-SG"/>
          </a:p>
        </p:txBody>
      </p:sp>
      <p:sp>
        <p:nvSpPr>
          <p:cNvPr id="58" name="Oval 57">
            <a:extLst>
              <a:ext uri="{FF2B5EF4-FFF2-40B4-BE49-F238E27FC236}">
                <a16:creationId xmlns:a16="http://schemas.microsoft.com/office/drawing/2014/main" id="{884882B7-4DF4-D1D3-AEB8-41BBB61AD7F0}"/>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a:extLst>
              <a:ext uri="{FF2B5EF4-FFF2-40B4-BE49-F238E27FC236}">
                <a16:creationId xmlns:a16="http://schemas.microsoft.com/office/drawing/2014/main" id="{191F51B3-E0F6-BF1F-E0A5-64C0AA6528E6}"/>
              </a:ext>
            </a:extLst>
          </p:cNvPr>
          <p:cNvSpPr txBox="1"/>
          <p:nvPr/>
        </p:nvSpPr>
        <p:spPr>
          <a:xfrm>
            <a:off x="10833363" y="2395294"/>
            <a:ext cx="312906" cy="369332"/>
          </a:xfrm>
          <a:prstGeom prst="rect">
            <a:avLst/>
          </a:prstGeom>
          <a:noFill/>
        </p:spPr>
        <p:txBody>
          <a:bodyPr wrap="none" rtlCol="0">
            <a:spAutoFit/>
          </a:bodyPr>
          <a:lstStyle/>
          <a:p>
            <a:r>
              <a:rPr lang="en-US"/>
              <a:t>5</a:t>
            </a:r>
            <a:endParaRPr lang="en-SG"/>
          </a:p>
        </p:txBody>
      </p:sp>
      <p:sp>
        <p:nvSpPr>
          <p:cNvPr id="60" name="Multiplication Sign 59">
            <a:extLst>
              <a:ext uri="{FF2B5EF4-FFF2-40B4-BE49-F238E27FC236}">
                <a16:creationId xmlns:a16="http://schemas.microsoft.com/office/drawing/2014/main" id="{63067EFC-F3F4-9B8B-0B35-17C063319813}"/>
              </a:ext>
            </a:extLst>
          </p:cNvPr>
          <p:cNvSpPr/>
          <p:nvPr/>
        </p:nvSpPr>
        <p:spPr>
          <a:xfrm>
            <a:off x="10188578" y="4889852"/>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Multiplication Sign 60">
            <a:extLst>
              <a:ext uri="{FF2B5EF4-FFF2-40B4-BE49-F238E27FC236}">
                <a16:creationId xmlns:a16="http://schemas.microsoft.com/office/drawing/2014/main" id="{131A597B-BFED-9170-7EDA-0CBEC3C040AF}"/>
              </a:ext>
            </a:extLst>
          </p:cNvPr>
          <p:cNvSpPr/>
          <p:nvPr/>
        </p:nvSpPr>
        <p:spPr>
          <a:xfrm>
            <a:off x="10563310"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Multiplication Sign 61">
            <a:extLst>
              <a:ext uri="{FF2B5EF4-FFF2-40B4-BE49-F238E27FC236}">
                <a16:creationId xmlns:a16="http://schemas.microsoft.com/office/drawing/2014/main" id="{27CC26A3-5F5E-3DF1-45F7-CEE5B739250A}"/>
              </a:ext>
            </a:extLst>
          </p:cNvPr>
          <p:cNvSpPr/>
          <p:nvPr/>
        </p:nvSpPr>
        <p:spPr>
          <a:xfrm>
            <a:off x="10916645" y="4928991"/>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738945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pic>
        <p:nvPicPr>
          <p:cNvPr id="31" name="Picture 30">
            <a:extLst>
              <a:ext uri="{FF2B5EF4-FFF2-40B4-BE49-F238E27FC236}">
                <a16:creationId xmlns:a16="http://schemas.microsoft.com/office/drawing/2014/main" id="{6FA35C43-269A-A253-6873-9FD9A00CC576}"/>
              </a:ext>
            </a:extLst>
          </p:cNvPr>
          <p:cNvPicPr>
            <a:picLocks noChangeAspect="1"/>
          </p:cNvPicPr>
          <p:nvPr/>
        </p:nvPicPr>
        <p:blipFill>
          <a:blip r:embed="rId10"/>
          <a:stretch>
            <a:fillRect/>
          </a:stretch>
        </p:blipFill>
        <p:spPr>
          <a:xfrm>
            <a:off x="9462231" y="4933443"/>
            <a:ext cx="2316681" cy="1158340"/>
          </a:xfrm>
          <a:prstGeom prst="rect">
            <a:avLst/>
          </a:prstGeom>
        </p:spPr>
      </p:pic>
      <p:sp>
        <p:nvSpPr>
          <p:cNvPr id="32" name="Oval 31">
            <a:extLst>
              <a:ext uri="{FF2B5EF4-FFF2-40B4-BE49-F238E27FC236}">
                <a16:creationId xmlns:a16="http://schemas.microsoft.com/office/drawing/2014/main" id="{0C9C7897-3CC3-AACC-E60C-95CF9030ECCB}"/>
              </a:ext>
            </a:extLst>
          </p:cNvPr>
          <p:cNvSpPr/>
          <p:nvPr/>
        </p:nvSpPr>
        <p:spPr>
          <a:xfrm>
            <a:off x="10170064"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BBF37D0-A5CF-01C1-4488-06AA040CE9AD}"/>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3" name="TextBox 42">
                <a:extLst>
                  <a:ext uri="{FF2B5EF4-FFF2-40B4-BE49-F238E27FC236}">
                    <a16:creationId xmlns:a16="http://schemas.microsoft.com/office/drawing/2014/main" id="{9BBF37D0-A5CF-01C1-4488-06AA040CE9AD}"/>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AAFB866-B572-9FCD-6CF7-2D73A750FE09}"/>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4" name="TextBox 43">
                <a:extLst>
                  <a:ext uri="{FF2B5EF4-FFF2-40B4-BE49-F238E27FC236}">
                    <a16:creationId xmlns:a16="http://schemas.microsoft.com/office/drawing/2014/main" id="{0AAFB866-B572-9FCD-6CF7-2D73A750FE09}"/>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2"/>
                <a:stretch>
                  <a:fillRect/>
                </a:stretch>
              </a:blipFill>
            </p:spPr>
            <p:txBody>
              <a:bodyPr/>
              <a:lstStyle/>
              <a:p>
                <a:r>
                  <a:rPr lang="en-US">
                    <a:noFill/>
                  </a:rPr>
                  <a:t> </a:t>
                </a:r>
              </a:p>
            </p:txBody>
          </p:sp>
        </mc:Fallback>
      </mc:AlternateContent>
      <p:sp>
        <p:nvSpPr>
          <p:cNvPr id="60" name="Oval 59">
            <a:extLst>
              <a:ext uri="{FF2B5EF4-FFF2-40B4-BE49-F238E27FC236}">
                <a16:creationId xmlns:a16="http://schemas.microsoft.com/office/drawing/2014/main" id="{FBFF172A-F926-72E9-F0ED-8BC38B55AA28}"/>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a:extLst>
              <a:ext uri="{FF2B5EF4-FFF2-40B4-BE49-F238E27FC236}">
                <a16:creationId xmlns:a16="http://schemas.microsoft.com/office/drawing/2014/main" id="{F28204FA-F9D4-1BA3-838D-15A212A1AABB}"/>
              </a:ext>
            </a:extLst>
          </p:cNvPr>
          <p:cNvSpPr txBox="1"/>
          <p:nvPr/>
        </p:nvSpPr>
        <p:spPr>
          <a:xfrm>
            <a:off x="10843480" y="3671027"/>
            <a:ext cx="312906" cy="369332"/>
          </a:xfrm>
          <a:prstGeom prst="rect">
            <a:avLst/>
          </a:prstGeom>
          <a:noFill/>
        </p:spPr>
        <p:txBody>
          <a:bodyPr wrap="none" rtlCol="0">
            <a:spAutoFit/>
          </a:bodyPr>
          <a:lstStyle/>
          <a:p>
            <a:r>
              <a:rPr lang="en-US"/>
              <a:t>3</a:t>
            </a:r>
            <a:endParaRPr lang="en-SG"/>
          </a:p>
        </p:txBody>
      </p:sp>
      <p:cxnSp>
        <p:nvCxnSpPr>
          <p:cNvPr id="62" name="Straight Connector 61">
            <a:extLst>
              <a:ext uri="{FF2B5EF4-FFF2-40B4-BE49-F238E27FC236}">
                <a16:creationId xmlns:a16="http://schemas.microsoft.com/office/drawing/2014/main" id="{07B6B7B2-E27E-2CF2-A1E4-90DD0C30605C}"/>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AA9417-6C3F-2B16-7AFC-C811CD613F22}"/>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41F82E8-6F7C-C0BD-5190-15F7C22617C7}"/>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A68E64C4-D824-92B6-E8FA-1E234389287C}"/>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66" name="Oval 65">
            <a:extLst>
              <a:ext uri="{FF2B5EF4-FFF2-40B4-BE49-F238E27FC236}">
                <a16:creationId xmlns:a16="http://schemas.microsoft.com/office/drawing/2014/main" id="{75E368FF-0DA8-6C3E-FBD8-B81C6D656AA1}"/>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TextBox 66">
            <a:extLst>
              <a:ext uri="{FF2B5EF4-FFF2-40B4-BE49-F238E27FC236}">
                <a16:creationId xmlns:a16="http://schemas.microsoft.com/office/drawing/2014/main" id="{3C183101-FB06-6B07-7038-53FA9B79EBED}"/>
              </a:ext>
            </a:extLst>
          </p:cNvPr>
          <p:cNvSpPr txBox="1"/>
          <p:nvPr/>
        </p:nvSpPr>
        <p:spPr>
          <a:xfrm>
            <a:off x="10843480" y="3233113"/>
            <a:ext cx="312906" cy="369332"/>
          </a:xfrm>
          <a:prstGeom prst="rect">
            <a:avLst/>
          </a:prstGeom>
          <a:noFill/>
        </p:spPr>
        <p:txBody>
          <a:bodyPr wrap="none" rtlCol="0">
            <a:spAutoFit/>
          </a:bodyPr>
          <a:lstStyle/>
          <a:p>
            <a:r>
              <a:rPr lang="en-US"/>
              <a:t>4</a:t>
            </a:r>
            <a:endParaRPr lang="en-SG"/>
          </a:p>
        </p:txBody>
      </p:sp>
      <p:sp>
        <p:nvSpPr>
          <p:cNvPr id="68" name="Oval 67">
            <a:extLst>
              <a:ext uri="{FF2B5EF4-FFF2-40B4-BE49-F238E27FC236}">
                <a16:creationId xmlns:a16="http://schemas.microsoft.com/office/drawing/2014/main" id="{927D1661-7F27-3E6B-049D-3F18E1B3006B}"/>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TextBox 68">
            <a:extLst>
              <a:ext uri="{FF2B5EF4-FFF2-40B4-BE49-F238E27FC236}">
                <a16:creationId xmlns:a16="http://schemas.microsoft.com/office/drawing/2014/main" id="{B7C59869-4A80-1AC6-8FF5-8EC824102B9B}"/>
              </a:ext>
            </a:extLst>
          </p:cNvPr>
          <p:cNvSpPr txBox="1"/>
          <p:nvPr/>
        </p:nvSpPr>
        <p:spPr>
          <a:xfrm>
            <a:off x="10843480" y="2818649"/>
            <a:ext cx="312906" cy="369332"/>
          </a:xfrm>
          <a:prstGeom prst="rect">
            <a:avLst/>
          </a:prstGeom>
          <a:noFill/>
        </p:spPr>
        <p:txBody>
          <a:bodyPr wrap="none" rtlCol="0">
            <a:spAutoFit/>
          </a:bodyPr>
          <a:lstStyle/>
          <a:p>
            <a:r>
              <a:rPr lang="en-US"/>
              <a:t>5</a:t>
            </a:r>
            <a:endParaRPr lang="en-SG"/>
          </a:p>
        </p:txBody>
      </p:sp>
      <p:sp>
        <p:nvSpPr>
          <p:cNvPr id="72" name="Oval 71">
            <a:extLst>
              <a:ext uri="{FF2B5EF4-FFF2-40B4-BE49-F238E27FC236}">
                <a16:creationId xmlns:a16="http://schemas.microsoft.com/office/drawing/2014/main" id="{A011C3E7-C9FE-B706-29F0-75973FC6FCFA}"/>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id="{14AB9BC7-15BE-EDA0-9025-C1C0408A3F84}"/>
              </a:ext>
            </a:extLst>
          </p:cNvPr>
          <p:cNvSpPr txBox="1"/>
          <p:nvPr/>
        </p:nvSpPr>
        <p:spPr>
          <a:xfrm>
            <a:off x="9181947" y="1572756"/>
            <a:ext cx="312906" cy="369332"/>
          </a:xfrm>
          <a:prstGeom prst="rect">
            <a:avLst/>
          </a:prstGeom>
          <a:noFill/>
        </p:spPr>
        <p:txBody>
          <a:bodyPr wrap="none" rtlCol="0">
            <a:spAutoFit/>
          </a:bodyPr>
          <a:lstStyle/>
          <a:p>
            <a:r>
              <a:rPr lang="en-US"/>
              <a:t>2</a:t>
            </a:r>
            <a:endParaRPr lang="en-SG"/>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50CFEF21-E268-D4F0-EB5B-840A98397400}"/>
                  </a:ext>
                </a:extLst>
              </p:cNvPr>
              <p:cNvSpPr txBox="1"/>
              <p:nvPr/>
            </p:nvSpPr>
            <p:spPr>
              <a:xfrm>
                <a:off x="8870659" y="1988173"/>
                <a:ext cx="11831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0</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r>
                        <a:rPr lang="en-US" sz="2000" i="1" smtClean="0">
                          <a:latin typeface="Cambria Math" panose="02040503050406030204" pitchFamily="18" charset="0"/>
                        </a:rPr>
                        <m:t>4</m:t>
                      </m:r>
                      <m:r>
                        <a:rPr lang="en-US" sz="2000" b="0" i="1" smtClean="0">
                          <a:latin typeface="Cambria Math" panose="02040503050406030204" pitchFamily="18" charset="0"/>
                        </a:rPr>
                        <m:t> ?</m:t>
                      </m:r>
                    </m:oMath>
                  </m:oMathPara>
                </a14:m>
                <a:endParaRPr lang="en-US" sz="2000" b="0"/>
              </a:p>
            </p:txBody>
          </p:sp>
        </mc:Choice>
        <mc:Fallback>
          <p:sp>
            <p:nvSpPr>
              <p:cNvPr id="74" name="TextBox 73">
                <a:extLst>
                  <a:ext uri="{FF2B5EF4-FFF2-40B4-BE49-F238E27FC236}">
                    <a16:creationId xmlns:a16="http://schemas.microsoft.com/office/drawing/2014/main" id="{50CFEF21-E268-D4F0-EB5B-840A98397400}"/>
                  </a:ext>
                </a:extLst>
              </p:cNvPr>
              <p:cNvSpPr txBox="1">
                <a:spLocks noRot="1" noChangeAspect="1" noMove="1" noResize="1" noEditPoints="1" noAdjustHandles="1" noChangeArrowheads="1" noChangeShapeType="1" noTextEdit="1"/>
              </p:cNvSpPr>
              <p:nvPr/>
            </p:nvSpPr>
            <p:spPr>
              <a:xfrm>
                <a:off x="8870659" y="1988173"/>
                <a:ext cx="1183144" cy="400110"/>
              </a:xfrm>
              <a:prstGeom prst="rect">
                <a:avLst/>
              </a:prstGeom>
              <a:blipFill>
                <a:blip r:embed="rId13"/>
                <a:stretch>
                  <a:fillRect b="-1515"/>
                </a:stretch>
              </a:blipFill>
            </p:spPr>
            <p:txBody>
              <a:bodyPr/>
              <a:lstStyle/>
              <a:p>
                <a:r>
                  <a:rPr lang="en-US">
                    <a:noFill/>
                  </a:rPr>
                  <a:t> </a:t>
                </a:r>
              </a:p>
            </p:txBody>
          </p:sp>
        </mc:Fallback>
      </mc:AlternateContent>
    </p:spTree>
    <p:extLst>
      <p:ext uri="{BB962C8B-B14F-4D97-AF65-F5344CB8AC3E}">
        <p14:creationId xmlns:p14="http://schemas.microsoft.com/office/powerpoint/2010/main" val="356903857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pic>
        <p:nvPicPr>
          <p:cNvPr id="43" name="Picture 42">
            <a:extLst>
              <a:ext uri="{FF2B5EF4-FFF2-40B4-BE49-F238E27FC236}">
                <a16:creationId xmlns:a16="http://schemas.microsoft.com/office/drawing/2014/main" id="{3E9664F9-3243-61D6-228F-FD603D5873C3}"/>
              </a:ext>
            </a:extLst>
          </p:cNvPr>
          <p:cNvPicPr>
            <a:picLocks noChangeAspect="1"/>
          </p:cNvPicPr>
          <p:nvPr/>
        </p:nvPicPr>
        <p:blipFill>
          <a:blip r:embed="rId10"/>
          <a:stretch>
            <a:fillRect/>
          </a:stretch>
        </p:blipFill>
        <p:spPr>
          <a:xfrm>
            <a:off x="9462231" y="4933443"/>
            <a:ext cx="2316681" cy="1158340"/>
          </a:xfrm>
          <a:prstGeom prst="rect">
            <a:avLst/>
          </a:prstGeom>
        </p:spPr>
      </p:pic>
      <p:sp>
        <p:nvSpPr>
          <p:cNvPr id="38" name="Oval 37">
            <a:extLst>
              <a:ext uri="{FF2B5EF4-FFF2-40B4-BE49-F238E27FC236}">
                <a16:creationId xmlns:a16="http://schemas.microsoft.com/office/drawing/2014/main" id="{78E336A5-32BB-F82B-5280-80668B409FBE}"/>
              </a:ext>
            </a:extLst>
          </p:cNvPr>
          <p:cNvSpPr/>
          <p:nvPr/>
        </p:nvSpPr>
        <p:spPr>
          <a:xfrm>
            <a:off x="10169622" y="49434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C996116-2FE4-5437-169B-1E0A843A4D46}"/>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0" name="TextBox 39">
                <a:extLst>
                  <a:ext uri="{FF2B5EF4-FFF2-40B4-BE49-F238E27FC236}">
                    <a16:creationId xmlns:a16="http://schemas.microsoft.com/office/drawing/2014/main" id="{9C996116-2FE4-5437-169B-1E0A843A4D46}"/>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76B9126-D1DA-7261-3218-FADC4EAAE31B}"/>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4" name="TextBox 43">
                <a:extLst>
                  <a:ext uri="{FF2B5EF4-FFF2-40B4-BE49-F238E27FC236}">
                    <a16:creationId xmlns:a16="http://schemas.microsoft.com/office/drawing/2014/main" id="{576B9126-D1DA-7261-3218-FADC4EAAE31B}"/>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2"/>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9A849968-1FAE-85B4-DAE8-6CA1FDDD26DA}"/>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A5CEDF42-7394-1AC5-2488-FD2028FEDC78}"/>
              </a:ext>
            </a:extLst>
          </p:cNvPr>
          <p:cNvSpPr txBox="1"/>
          <p:nvPr/>
        </p:nvSpPr>
        <p:spPr>
          <a:xfrm>
            <a:off x="10843480" y="3671027"/>
            <a:ext cx="312906" cy="369332"/>
          </a:xfrm>
          <a:prstGeom prst="rect">
            <a:avLst/>
          </a:prstGeom>
          <a:noFill/>
        </p:spPr>
        <p:txBody>
          <a:bodyPr wrap="none" rtlCol="0">
            <a:spAutoFit/>
          </a:bodyPr>
          <a:lstStyle/>
          <a:p>
            <a:r>
              <a:rPr lang="en-US"/>
              <a:t>3</a:t>
            </a:r>
            <a:endParaRPr lang="en-SG"/>
          </a:p>
        </p:txBody>
      </p:sp>
      <p:cxnSp>
        <p:nvCxnSpPr>
          <p:cNvPr id="48" name="Straight Connector 47">
            <a:extLst>
              <a:ext uri="{FF2B5EF4-FFF2-40B4-BE49-F238E27FC236}">
                <a16:creationId xmlns:a16="http://schemas.microsoft.com/office/drawing/2014/main" id="{0265F1D0-4856-E190-E4A9-21A562FA8042}"/>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4B6460-074B-3CFA-61DB-D8F6EE29EEDA}"/>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E4D7CFA-D78F-50C2-D43B-B575766E199D}"/>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A755DCD-72CA-5686-F453-D1191D05F4A9}"/>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0EBE7BB7-C736-46BB-0834-3EDB3D6CD20F}"/>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09EA086-7AC1-A845-1878-03A9E3EEBDFC}"/>
              </a:ext>
            </a:extLst>
          </p:cNvPr>
          <p:cNvSpPr txBox="1"/>
          <p:nvPr/>
        </p:nvSpPr>
        <p:spPr>
          <a:xfrm>
            <a:off x="10843480" y="3233113"/>
            <a:ext cx="312906" cy="369332"/>
          </a:xfrm>
          <a:prstGeom prst="rect">
            <a:avLst/>
          </a:prstGeom>
          <a:noFill/>
        </p:spPr>
        <p:txBody>
          <a:bodyPr wrap="none" rtlCol="0">
            <a:spAutoFit/>
          </a:bodyPr>
          <a:lstStyle/>
          <a:p>
            <a:r>
              <a:rPr lang="en-US"/>
              <a:t>4</a:t>
            </a:r>
            <a:endParaRPr lang="en-SG"/>
          </a:p>
        </p:txBody>
      </p:sp>
      <p:sp>
        <p:nvSpPr>
          <p:cNvPr id="57" name="Oval 56">
            <a:extLst>
              <a:ext uri="{FF2B5EF4-FFF2-40B4-BE49-F238E27FC236}">
                <a16:creationId xmlns:a16="http://schemas.microsoft.com/office/drawing/2014/main" id="{1AFE4241-4D2C-139A-742D-D66F8B6E0A6C}"/>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E339493-D214-6DA9-A806-12321278EF8D}"/>
              </a:ext>
            </a:extLst>
          </p:cNvPr>
          <p:cNvSpPr txBox="1"/>
          <p:nvPr/>
        </p:nvSpPr>
        <p:spPr>
          <a:xfrm>
            <a:off x="10843480" y="2818649"/>
            <a:ext cx="312906" cy="369332"/>
          </a:xfrm>
          <a:prstGeom prst="rect">
            <a:avLst/>
          </a:prstGeom>
          <a:noFill/>
        </p:spPr>
        <p:txBody>
          <a:bodyPr wrap="none" rtlCol="0">
            <a:spAutoFit/>
          </a:bodyPr>
          <a:lstStyle/>
          <a:p>
            <a:r>
              <a:rPr lang="en-US"/>
              <a:t>5</a:t>
            </a:r>
            <a:endParaRPr lang="en-SG"/>
          </a:p>
        </p:txBody>
      </p:sp>
      <p:sp>
        <p:nvSpPr>
          <p:cNvPr id="59" name="Oval 58">
            <a:extLst>
              <a:ext uri="{FF2B5EF4-FFF2-40B4-BE49-F238E27FC236}">
                <a16:creationId xmlns:a16="http://schemas.microsoft.com/office/drawing/2014/main" id="{47E8CAC9-1236-DA8F-648D-EC75831AA308}"/>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TextBox 59">
            <a:extLst>
              <a:ext uri="{FF2B5EF4-FFF2-40B4-BE49-F238E27FC236}">
                <a16:creationId xmlns:a16="http://schemas.microsoft.com/office/drawing/2014/main" id="{1FCC0C62-A570-155A-0AFC-BFC808E99DA1}"/>
              </a:ext>
            </a:extLst>
          </p:cNvPr>
          <p:cNvSpPr txBox="1"/>
          <p:nvPr/>
        </p:nvSpPr>
        <p:spPr>
          <a:xfrm>
            <a:off x="10833363" y="2395294"/>
            <a:ext cx="312906" cy="369332"/>
          </a:xfrm>
          <a:prstGeom prst="rect">
            <a:avLst/>
          </a:prstGeom>
          <a:noFill/>
        </p:spPr>
        <p:txBody>
          <a:bodyPr wrap="none" rtlCol="0">
            <a:spAutoFit/>
          </a:bodyPr>
          <a:lstStyle/>
          <a:p>
            <a:r>
              <a:rPr lang="en-US"/>
              <a:t>6</a:t>
            </a:r>
            <a:endParaRPr lang="en-SG"/>
          </a:p>
        </p:txBody>
      </p:sp>
      <p:sp>
        <p:nvSpPr>
          <p:cNvPr id="62" name="Multiplication Sign 61">
            <a:extLst>
              <a:ext uri="{FF2B5EF4-FFF2-40B4-BE49-F238E27FC236}">
                <a16:creationId xmlns:a16="http://schemas.microsoft.com/office/drawing/2014/main" id="{060A6D56-3601-E2BE-E471-A814209C6F67}"/>
              </a:ext>
            </a:extLst>
          </p:cNvPr>
          <p:cNvSpPr/>
          <p:nvPr/>
        </p:nvSpPr>
        <p:spPr>
          <a:xfrm>
            <a:off x="10563310"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5666419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75986ED-37E3-F182-7DB0-FDA498CA5647}"/>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41" name="TextBox 40">
                <a:extLst>
                  <a:ext uri="{FF2B5EF4-FFF2-40B4-BE49-F238E27FC236}">
                    <a16:creationId xmlns:a16="http://schemas.microsoft.com/office/drawing/2014/main" id="{075986ED-37E3-F182-7DB0-FDA498CA5647}"/>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65524AA-C8DD-F7BA-D2D1-A5C01F77D6AE}"/>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42" name="TextBox 41">
                <a:extLst>
                  <a:ext uri="{FF2B5EF4-FFF2-40B4-BE49-F238E27FC236}">
                    <a16:creationId xmlns:a16="http://schemas.microsoft.com/office/drawing/2014/main" id="{A65524AA-C8DD-F7BA-D2D1-A5C01F77D6AE}"/>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1"/>
                <a:stretch>
                  <a:fillRect/>
                </a:stretch>
              </a:blipFill>
            </p:spPr>
            <p:txBody>
              <a:bodyPr/>
              <a:lstStyle/>
              <a:p>
                <a:r>
                  <a:rPr lang="en-US">
                    <a:noFill/>
                  </a:rPr>
                  <a:t> </a:t>
                </a:r>
              </a:p>
            </p:txBody>
          </p:sp>
        </mc:Fallback>
      </mc:AlternateContent>
      <p:pic>
        <p:nvPicPr>
          <p:cNvPr id="43" name="Picture 42">
            <a:extLst>
              <a:ext uri="{FF2B5EF4-FFF2-40B4-BE49-F238E27FC236}">
                <a16:creationId xmlns:a16="http://schemas.microsoft.com/office/drawing/2014/main" id="{3E9664F9-3243-61D6-228F-FD603D5873C3}"/>
              </a:ext>
            </a:extLst>
          </p:cNvPr>
          <p:cNvPicPr>
            <a:picLocks noChangeAspect="1"/>
          </p:cNvPicPr>
          <p:nvPr/>
        </p:nvPicPr>
        <p:blipFill>
          <a:blip r:embed="rId12"/>
          <a:stretch>
            <a:fillRect/>
          </a:stretch>
        </p:blipFill>
        <p:spPr>
          <a:xfrm>
            <a:off x="9462231" y="4933443"/>
            <a:ext cx="2316681" cy="1158340"/>
          </a:xfrm>
          <a:prstGeom prst="rect">
            <a:avLst/>
          </a:prstGeom>
        </p:spPr>
      </p:pic>
      <p:sp>
        <p:nvSpPr>
          <p:cNvPr id="38" name="Oval 37">
            <a:extLst>
              <a:ext uri="{FF2B5EF4-FFF2-40B4-BE49-F238E27FC236}">
                <a16:creationId xmlns:a16="http://schemas.microsoft.com/office/drawing/2014/main" id="{78E336A5-32BB-F82B-5280-80668B409FBE}"/>
              </a:ext>
            </a:extLst>
          </p:cNvPr>
          <p:cNvSpPr/>
          <p:nvPr/>
        </p:nvSpPr>
        <p:spPr>
          <a:xfrm>
            <a:off x="10169622" y="49434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Oval 38">
            <a:extLst>
              <a:ext uri="{FF2B5EF4-FFF2-40B4-BE49-F238E27FC236}">
                <a16:creationId xmlns:a16="http://schemas.microsoft.com/office/drawing/2014/main" id="{32819332-351A-01F2-F476-6DEC5F6CE2A6}"/>
              </a:ext>
            </a:extLst>
          </p:cNvPr>
          <p:cNvSpPr/>
          <p:nvPr/>
        </p:nvSpPr>
        <p:spPr>
          <a:xfrm>
            <a:off x="10913466"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C996116-2FE4-5437-169B-1E0A843A4D46}"/>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0" name="TextBox 39">
                <a:extLst>
                  <a:ext uri="{FF2B5EF4-FFF2-40B4-BE49-F238E27FC236}">
                    <a16:creationId xmlns:a16="http://schemas.microsoft.com/office/drawing/2014/main" id="{9C996116-2FE4-5437-169B-1E0A843A4D46}"/>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76B9126-D1DA-7261-3218-FADC4EAAE31B}"/>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4" name="TextBox 43">
                <a:extLst>
                  <a:ext uri="{FF2B5EF4-FFF2-40B4-BE49-F238E27FC236}">
                    <a16:creationId xmlns:a16="http://schemas.microsoft.com/office/drawing/2014/main" id="{576B9126-D1DA-7261-3218-FADC4EAAE31B}"/>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4"/>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9A849968-1FAE-85B4-DAE8-6CA1FDDD26DA}"/>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A5CEDF42-7394-1AC5-2488-FD2028FEDC78}"/>
              </a:ext>
            </a:extLst>
          </p:cNvPr>
          <p:cNvSpPr txBox="1"/>
          <p:nvPr/>
        </p:nvSpPr>
        <p:spPr>
          <a:xfrm>
            <a:off x="10843480" y="3671027"/>
            <a:ext cx="312906" cy="369332"/>
          </a:xfrm>
          <a:prstGeom prst="rect">
            <a:avLst/>
          </a:prstGeom>
          <a:noFill/>
        </p:spPr>
        <p:txBody>
          <a:bodyPr wrap="none" rtlCol="0">
            <a:spAutoFit/>
          </a:bodyPr>
          <a:lstStyle/>
          <a:p>
            <a:r>
              <a:rPr lang="en-US"/>
              <a:t>3</a:t>
            </a:r>
            <a:endParaRPr lang="en-SG"/>
          </a:p>
        </p:txBody>
      </p:sp>
      <p:cxnSp>
        <p:nvCxnSpPr>
          <p:cNvPr id="48" name="Straight Connector 47">
            <a:extLst>
              <a:ext uri="{FF2B5EF4-FFF2-40B4-BE49-F238E27FC236}">
                <a16:creationId xmlns:a16="http://schemas.microsoft.com/office/drawing/2014/main" id="{0265F1D0-4856-E190-E4A9-21A562FA8042}"/>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4B6460-074B-3CFA-61DB-D8F6EE29EEDA}"/>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E4D7CFA-D78F-50C2-D43B-B575766E199D}"/>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A755DCD-72CA-5686-F453-D1191D05F4A9}"/>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0EBE7BB7-C736-46BB-0834-3EDB3D6CD20F}"/>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C09EA086-7AC1-A845-1878-03A9E3EEBDFC}"/>
              </a:ext>
            </a:extLst>
          </p:cNvPr>
          <p:cNvSpPr txBox="1"/>
          <p:nvPr/>
        </p:nvSpPr>
        <p:spPr>
          <a:xfrm>
            <a:off x="10843480" y="3233113"/>
            <a:ext cx="312906" cy="369332"/>
          </a:xfrm>
          <a:prstGeom prst="rect">
            <a:avLst/>
          </a:prstGeom>
          <a:noFill/>
        </p:spPr>
        <p:txBody>
          <a:bodyPr wrap="none" rtlCol="0">
            <a:spAutoFit/>
          </a:bodyPr>
          <a:lstStyle/>
          <a:p>
            <a:r>
              <a:rPr lang="en-US"/>
              <a:t>4</a:t>
            </a:r>
            <a:endParaRPr lang="en-SG"/>
          </a:p>
        </p:txBody>
      </p:sp>
      <p:sp>
        <p:nvSpPr>
          <p:cNvPr id="57" name="Oval 56">
            <a:extLst>
              <a:ext uri="{FF2B5EF4-FFF2-40B4-BE49-F238E27FC236}">
                <a16:creationId xmlns:a16="http://schemas.microsoft.com/office/drawing/2014/main" id="{1AFE4241-4D2C-139A-742D-D66F8B6E0A6C}"/>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0E339493-D214-6DA9-A806-12321278EF8D}"/>
              </a:ext>
            </a:extLst>
          </p:cNvPr>
          <p:cNvSpPr txBox="1"/>
          <p:nvPr/>
        </p:nvSpPr>
        <p:spPr>
          <a:xfrm>
            <a:off x="10843480" y="2818649"/>
            <a:ext cx="312906" cy="369332"/>
          </a:xfrm>
          <a:prstGeom prst="rect">
            <a:avLst/>
          </a:prstGeom>
          <a:noFill/>
        </p:spPr>
        <p:txBody>
          <a:bodyPr wrap="none" rtlCol="0">
            <a:spAutoFit/>
          </a:bodyPr>
          <a:lstStyle/>
          <a:p>
            <a:r>
              <a:rPr lang="en-US"/>
              <a:t>5</a:t>
            </a:r>
            <a:endParaRPr lang="en-SG"/>
          </a:p>
        </p:txBody>
      </p:sp>
      <p:sp>
        <p:nvSpPr>
          <p:cNvPr id="59" name="Oval 58">
            <a:extLst>
              <a:ext uri="{FF2B5EF4-FFF2-40B4-BE49-F238E27FC236}">
                <a16:creationId xmlns:a16="http://schemas.microsoft.com/office/drawing/2014/main" id="{47E8CAC9-1236-DA8F-648D-EC75831AA308}"/>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TextBox 59">
            <a:extLst>
              <a:ext uri="{FF2B5EF4-FFF2-40B4-BE49-F238E27FC236}">
                <a16:creationId xmlns:a16="http://schemas.microsoft.com/office/drawing/2014/main" id="{1FCC0C62-A570-155A-0AFC-BFC808E99DA1}"/>
              </a:ext>
            </a:extLst>
          </p:cNvPr>
          <p:cNvSpPr txBox="1"/>
          <p:nvPr/>
        </p:nvSpPr>
        <p:spPr>
          <a:xfrm>
            <a:off x="10833363" y="2395294"/>
            <a:ext cx="312906" cy="369332"/>
          </a:xfrm>
          <a:prstGeom prst="rect">
            <a:avLst/>
          </a:prstGeom>
          <a:noFill/>
        </p:spPr>
        <p:txBody>
          <a:bodyPr wrap="none" rtlCol="0">
            <a:spAutoFit/>
          </a:bodyPr>
          <a:lstStyle/>
          <a:p>
            <a:r>
              <a:rPr lang="en-US"/>
              <a:t>6</a:t>
            </a:r>
            <a:endParaRPr lang="en-SG"/>
          </a:p>
        </p:txBody>
      </p:sp>
      <p:sp>
        <p:nvSpPr>
          <p:cNvPr id="62" name="Multiplication Sign 61">
            <a:extLst>
              <a:ext uri="{FF2B5EF4-FFF2-40B4-BE49-F238E27FC236}">
                <a16:creationId xmlns:a16="http://schemas.microsoft.com/office/drawing/2014/main" id="{060A6D56-3601-E2BE-E471-A814209C6F67}"/>
              </a:ext>
            </a:extLst>
          </p:cNvPr>
          <p:cNvSpPr/>
          <p:nvPr/>
        </p:nvSpPr>
        <p:spPr>
          <a:xfrm>
            <a:off x="10563310"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876644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Branch and Bound</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Là</a:t>
            </a:r>
            <a:r>
              <a:rPr lang="en-US"/>
              <a:t> </a:t>
            </a:r>
            <a:r>
              <a:rPr lang="en-US" err="1"/>
              <a:t>phương</a:t>
            </a:r>
            <a:r>
              <a:rPr lang="en-US"/>
              <a:t> </a:t>
            </a:r>
            <a:r>
              <a:rPr lang="en-US" err="1"/>
              <a:t>pháp</a:t>
            </a:r>
            <a:r>
              <a:rPr lang="en-US"/>
              <a:t> </a:t>
            </a:r>
            <a:r>
              <a:rPr lang="en-US" err="1"/>
              <a:t>để</a:t>
            </a:r>
            <a:r>
              <a:rPr lang="en-US"/>
              <a:t> </a:t>
            </a:r>
            <a:r>
              <a:rPr lang="en-US" err="1"/>
              <a:t>giải</a:t>
            </a:r>
            <a:r>
              <a:rPr lang="en-US"/>
              <a:t> </a:t>
            </a:r>
            <a:r>
              <a:rPr lang="en-US" err="1"/>
              <a:t>quyết</a:t>
            </a:r>
            <a:r>
              <a:rPr lang="en-US"/>
              <a:t> </a:t>
            </a:r>
            <a:r>
              <a:rPr lang="en-US" err="1"/>
              <a:t>bài</a:t>
            </a:r>
            <a:r>
              <a:rPr lang="en-US"/>
              <a:t> </a:t>
            </a:r>
            <a:r>
              <a:rPr lang="en-US" err="1"/>
              <a:t>toán</a:t>
            </a:r>
            <a:r>
              <a:rPr lang="en-US"/>
              <a:t> </a:t>
            </a:r>
            <a:r>
              <a:rPr lang="en-US" err="1"/>
              <a:t>tối</a:t>
            </a:r>
            <a:r>
              <a:rPr lang="en-US"/>
              <a:t> </a:t>
            </a:r>
            <a:r>
              <a:rPr lang="en-US" err="1"/>
              <a:t>ưu</a:t>
            </a:r>
            <a:r>
              <a:rPr lang="en-US"/>
              <a:t> </a:t>
            </a:r>
            <a:r>
              <a:rPr lang="en-US" err="1"/>
              <a:t>hóa</a:t>
            </a:r>
            <a:r>
              <a:rPr lang="en-US"/>
              <a:t>.</a:t>
            </a:r>
          </a:p>
          <a:p>
            <a:pPr algn="just"/>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a:t>
            </a:r>
            <a:r>
              <a:rPr lang="en-US" err="1">
                <a:solidFill>
                  <a:srgbClr val="FF0000"/>
                </a:solidFill>
              </a:rPr>
              <a:t>cây</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gian</a:t>
            </a:r>
            <a:r>
              <a:rPr lang="en-US">
                <a:solidFill>
                  <a:srgbClr val="FF0000"/>
                </a:solidFill>
              </a:rPr>
              <a:t> </a:t>
            </a:r>
            <a:r>
              <a:rPr lang="en-US" err="1">
                <a:solidFill>
                  <a:srgbClr val="FF0000"/>
                </a:solidFill>
              </a:rPr>
              <a:t>trạng</a:t>
            </a:r>
            <a:r>
              <a:rPr lang="en-US">
                <a:solidFill>
                  <a:srgbClr val="FF0000"/>
                </a:solidFill>
              </a:rPr>
              <a:t> </a:t>
            </a:r>
            <a:r>
              <a:rPr lang="en-US" err="1">
                <a:solidFill>
                  <a:srgbClr val="FF0000"/>
                </a:solidFill>
              </a:rPr>
              <a:t>thái</a:t>
            </a:r>
            <a:r>
              <a:rPr lang="en-US">
                <a:solidFill>
                  <a:srgbClr val="FF0000"/>
                </a:solidFill>
              </a:rPr>
              <a:t> </a:t>
            </a:r>
            <a:r>
              <a:rPr lang="en-US" err="1">
                <a:solidFill>
                  <a:srgbClr val="FF0000"/>
                </a:solidFill>
              </a:rPr>
              <a:t>giúp</a:t>
            </a:r>
            <a:r>
              <a:rPr lang="en-US">
                <a:solidFill>
                  <a:srgbClr val="FF0000"/>
                </a:solidFill>
              </a:rPr>
              <a:t> </a:t>
            </a:r>
            <a:r>
              <a:rPr lang="en-US" err="1">
                <a:solidFill>
                  <a:srgbClr val="FF0000"/>
                </a:solidFill>
              </a:rPr>
              <a:t>tìm</a:t>
            </a:r>
            <a:r>
              <a:rPr lang="en-US">
                <a:solidFill>
                  <a:srgbClr val="FF0000"/>
                </a:solidFill>
              </a:rPr>
              <a:t> </a:t>
            </a:r>
            <a:r>
              <a:rPr lang="en-US" err="1">
                <a:solidFill>
                  <a:srgbClr val="FF0000"/>
                </a:solidFill>
              </a:rPr>
              <a:t>lời</a:t>
            </a:r>
            <a:r>
              <a:rPr lang="en-US">
                <a:solidFill>
                  <a:srgbClr val="FF0000"/>
                </a:solidFill>
              </a:rPr>
              <a:t> </a:t>
            </a:r>
            <a:r>
              <a:rPr lang="en-US" err="1">
                <a:solidFill>
                  <a:srgbClr val="FF0000"/>
                </a:solidFill>
              </a:rPr>
              <a:t>giải</a:t>
            </a:r>
            <a:r>
              <a:rPr lang="en-US">
                <a:solidFill>
                  <a:srgbClr val="FF0000"/>
                </a:solidFill>
              </a:rPr>
              <a:t> </a:t>
            </a:r>
            <a:r>
              <a:rPr lang="en-US" err="1">
                <a:solidFill>
                  <a:srgbClr val="FF0000"/>
                </a:solidFill>
              </a:rPr>
              <a:t>nhanh</a:t>
            </a:r>
            <a:r>
              <a:rPr lang="en-US">
                <a:solidFill>
                  <a:srgbClr val="FF0000"/>
                </a:solidFill>
              </a:rPr>
              <a:t> </a:t>
            </a:r>
            <a:r>
              <a:rPr lang="en-US" err="1">
                <a:solidFill>
                  <a:srgbClr val="FF0000"/>
                </a:solidFill>
              </a:rPr>
              <a:t>chóng</a:t>
            </a:r>
            <a:r>
              <a:rPr lang="en-US">
                <a:solidFill>
                  <a:srgbClr val="FF0000"/>
                </a:solidFill>
              </a:rPr>
              <a:t> </a:t>
            </a:r>
            <a:r>
              <a:rPr lang="en-US" err="1">
                <a:solidFill>
                  <a:srgbClr val="FF0000"/>
                </a:solidFill>
              </a:rPr>
              <a:t>hơn</a:t>
            </a:r>
            <a:r>
              <a:rPr lang="en-US">
                <a:solidFill>
                  <a:srgbClr val="FF0000"/>
                </a:solidFill>
              </a:rPr>
              <a:t> </a:t>
            </a:r>
            <a:r>
              <a:rPr lang="en-US" err="1">
                <a:solidFill>
                  <a:srgbClr val="FF0000"/>
                </a:solidFill>
              </a:rPr>
              <a:t>nhờ</a:t>
            </a:r>
            <a:r>
              <a:rPr lang="en-US">
                <a:solidFill>
                  <a:srgbClr val="FF0000"/>
                </a:solidFill>
              </a:rPr>
              <a:t> </a:t>
            </a:r>
            <a:r>
              <a:rPr lang="en-US" err="1">
                <a:solidFill>
                  <a:srgbClr val="FF0000"/>
                </a:solidFill>
              </a:rPr>
              <a:t>việc</a:t>
            </a:r>
            <a:r>
              <a:rPr lang="en-US">
                <a:solidFill>
                  <a:srgbClr val="FF0000"/>
                </a:solidFill>
              </a:rPr>
              <a:t> </a:t>
            </a:r>
            <a:r>
              <a:rPr lang="en-US" err="1">
                <a:solidFill>
                  <a:srgbClr val="FF0000"/>
                </a:solidFill>
              </a:rPr>
              <a:t>cắt</a:t>
            </a:r>
            <a:r>
              <a:rPr lang="en-US">
                <a:solidFill>
                  <a:srgbClr val="FF0000"/>
                </a:solidFill>
              </a:rPr>
              <a:t> </a:t>
            </a:r>
            <a:r>
              <a:rPr lang="en-US" err="1">
                <a:solidFill>
                  <a:srgbClr val="FF0000"/>
                </a:solidFill>
              </a:rPr>
              <a:t>tỉa</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nhánh</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thỏa</a:t>
            </a:r>
            <a:r>
              <a:rPr lang="en-US">
                <a:solidFill>
                  <a:srgbClr val="FF0000"/>
                </a:solidFill>
              </a:rPr>
              <a:t> </a:t>
            </a:r>
            <a:r>
              <a:rPr lang="en-US" err="1">
                <a:solidFill>
                  <a:srgbClr val="FF0000"/>
                </a:solidFill>
              </a:rPr>
              <a:t>mãn</a:t>
            </a:r>
            <a:r>
              <a:rPr lang="en-US">
                <a:solidFill>
                  <a:srgbClr val="FF0000"/>
                </a:solidFill>
              </a:rPr>
              <a:t> </a:t>
            </a:r>
            <a:r>
              <a:rPr lang="en-US" err="1">
                <a:solidFill>
                  <a:srgbClr val="FF0000"/>
                </a:solidFill>
              </a:rPr>
              <a:t>ràng</a:t>
            </a:r>
            <a:r>
              <a:rPr lang="en-US">
                <a:solidFill>
                  <a:srgbClr val="FF0000"/>
                </a:solidFill>
              </a:rPr>
              <a:t> </a:t>
            </a:r>
            <a:r>
              <a:rPr lang="en-US" err="1">
                <a:solidFill>
                  <a:srgbClr val="FF0000"/>
                </a:solidFill>
              </a:rPr>
              <a:t>buộc</a:t>
            </a:r>
            <a:r>
              <a:rPr lang="en-US">
                <a:solidFill>
                  <a:srgbClr val="FF0000"/>
                </a:solidFill>
              </a:rPr>
              <a:t>.</a:t>
            </a:r>
          </a:p>
          <a:p>
            <a:endParaRPr lang="en-US">
              <a:cs typeface="Arial"/>
            </a:endParaRPr>
          </a:p>
        </p:txBody>
      </p:sp>
    </p:spTree>
    <p:extLst>
      <p:ext uri="{BB962C8B-B14F-4D97-AF65-F5344CB8AC3E}">
        <p14:creationId xmlns:p14="http://schemas.microsoft.com/office/powerpoint/2010/main" val="1453018499"/>
      </p:ext>
    </p:extLst>
  </p:cSld>
  <p:clrMapOvr>
    <a:masterClrMapping/>
  </p:clrMapOvr>
  <p:transition advTm="144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1"/>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75986ED-37E3-F182-7DB0-FDA498CA5647}"/>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41" name="TextBox 40">
                <a:extLst>
                  <a:ext uri="{FF2B5EF4-FFF2-40B4-BE49-F238E27FC236}">
                    <a16:creationId xmlns:a16="http://schemas.microsoft.com/office/drawing/2014/main" id="{075986ED-37E3-F182-7DB0-FDA498CA5647}"/>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65524AA-C8DD-F7BA-D2D1-A5C01F77D6AE}"/>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42" name="TextBox 41">
                <a:extLst>
                  <a:ext uri="{FF2B5EF4-FFF2-40B4-BE49-F238E27FC236}">
                    <a16:creationId xmlns:a16="http://schemas.microsoft.com/office/drawing/2014/main" id="{A65524AA-C8DD-F7BA-D2D1-A5C01F77D6AE}"/>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3"/>
                <a:stretch>
                  <a:fillRect/>
                </a:stretch>
              </a:blipFill>
            </p:spPr>
            <p:txBody>
              <a:bodyPr/>
              <a:lstStyle/>
              <a:p>
                <a:r>
                  <a:rPr lang="en-US">
                    <a:noFill/>
                  </a:rPr>
                  <a:t> </a:t>
                </a:r>
              </a:p>
            </p:txBody>
          </p:sp>
        </mc:Fallback>
      </mc:AlternateContent>
      <p:pic>
        <p:nvPicPr>
          <p:cNvPr id="43" name="Picture 42">
            <a:extLst>
              <a:ext uri="{FF2B5EF4-FFF2-40B4-BE49-F238E27FC236}">
                <a16:creationId xmlns:a16="http://schemas.microsoft.com/office/drawing/2014/main" id="{3E9664F9-3243-61D6-228F-FD603D5873C3}"/>
              </a:ext>
            </a:extLst>
          </p:cNvPr>
          <p:cNvPicPr>
            <a:picLocks noChangeAspect="1"/>
          </p:cNvPicPr>
          <p:nvPr/>
        </p:nvPicPr>
        <p:blipFill>
          <a:blip r:embed="rId14"/>
          <a:stretch>
            <a:fillRect/>
          </a:stretch>
        </p:blipFill>
        <p:spPr>
          <a:xfrm>
            <a:off x="9462231" y="4933443"/>
            <a:ext cx="2316681" cy="1158340"/>
          </a:xfrm>
          <a:prstGeom prst="rect">
            <a:avLst/>
          </a:prstGeom>
        </p:spPr>
      </p:pic>
      <p:sp>
        <p:nvSpPr>
          <p:cNvPr id="44" name="Oval 43">
            <a:extLst>
              <a:ext uri="{FF2B5EF4-FFF2-40B4-BE49-F238E27FC236}">
                <a16:creationId xmlns:a16="http://schemas.microsoft.com/office/drawing/2014/main" id="{8E58118D-A777-F5FD-CF24-6438DAA482C2}"/>
              </a:ext>
            </a:extLst>
          </p:cNvPr>
          <p:cNvSpPr/>
          <p:nvPr/>
        </p:nvSpPr>
        <p:spPr>
          <a:xfrm>
            <a:off x="10169622" y="49434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Oval 46">
            <a:extLst>
              <a:ext uri="{FF2B5EF4-FFF2-40B4-BE49-F238E27FC236}">
                <a16:creationId xmlns:a16="http://schemas.microsoft.com/office/drawing/2014/main" id="{6C71EBFA-DC46-CC14-3B22-69256B052EDA}"/>
              </a:ext>
            </a:extLst>
          </p:cNvPr>
          <p:cNvSpPr/>
          <p:nvPr/>
        </p:nvSpPr>
        <p:spPr>
          <a:xfrm>
            <a:off x="11354341" y="4901608"/>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5A15D45-A190-1B79-2CFE-3FB33B941861}"/>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8" name="TextBox 47">
                <a:extLst>
                  <a:ext uri="{FF2B5EF4-FFF2-40B4-BE49-F238E27FC236}">
                    <a16:creationId xmlns:a16="http://schemas.microsoft.com/office/drawing/2014/main" id="{35A15D45-A190-1B79-2CFE-3FB33B941861}"/>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E9EEADCA-5398-4D80-B8CF-BE7ABD92580C}"/>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9" name="TextBox 48">
                <a:extLst>
                  <a:ext uri="{FF2B5EF4-FFF2-40B4-BE49-F238E27FC236}">
                    <a16:creationId xmlns:a16="http://schemas.microsoft.com/office/drawing/2014/main" id="{E9EEADCA-5398-4D80-B8CF-BE7ABD92580C}"/>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6"/>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25F6E735-0346-8AE2-B12C-59047B1B08DC}"/>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TextBox 50">
            <a:extLst>
              <a:ext uri="{FF2B5EF4-FFF2-40B4-BE49-F238E27FC236}">
                <a16:creationId xmlns:a16="http://schemas.microsoft.com/office/drawing/2014/main" id="{8A8F3261-43AC-B469-048D-ABBC5E3E7AB0}"/>
              </a:ext>
            </a:extLst>
          </p:cNvPr>
          <p:cNvSpPr txBox="1"/>
          <p:nvPr/>
        </p:nvSpPr>
        <p:spPr>
          <a:xfrm>
            <a:off x="10843480" y="3671027"/>
            <a:ext cx="312906" cy="369332"/>
          </a:xfrm>
          <a:prstGeom prst="rect">
            <a:avLst/>
          </a:prstGeom>
          <a:noFill/>
        </p:spPr>
        <p:txBody>
          <a:bodyPr wrap="none" rtlCol="0">
            <a:spAutoFit/>
          </a:bodyPr>
          <a:lstStyle/>
          <a:p>
            <a:r>
              <a:rPr lang="en-US"/>
              <a:t>3</a:t>
            </a:r>
            <a:endParaRPr lang="en-SG"/>
          </a:p>
        </p:txBody>
      </p:sp>
      <p:cxnSp>
        <p:nvCxnSpPr>
          <p:cNvPr id="52" name="Straight Connector 51">
            <a:extLst>
              <a:ext uri="{FF2B5EF4-FFF2-40B4-BE49-F238E27FC236}">
                <a16:creationId xmlns:a16="http://schemas.microsoft.com/office/drawing/2014/main" id="{840E14B5-E81A-B28E-E6F6-5713574BEA9A}"/>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22E3B0-BB2A-0448-A526-E40F457DD572}"/>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139A142-6BCC-98FE-5E81-08F1007A6AD4}"/>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ACEEBBA0-F5E3-3E2C-7BA6-C575D5A898B0}"/>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9" name="Oval 58">
            <a:extLst>
              <a:ext uri="{FF2B5EF4-FFF2-40B4-BE49-F238E27FC236}">
                <a16:creationId xmlns:a16="http://schemas.microsoft.com/office/drawing/2014/main" id="{101BC141-AFCD-9BDB-29E4-8EF8337C362A}"/>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TextBox 61">
            <a:extLst>
              <a:ext uri="{FF2B5EF4-FFF2-40B4-BE49-F238E27FC236}">
                <a16:creationId xmlns:a16="http://schemas.microsoft.com/office/drawing/2014/main" id="{E91ED2B2-3740-A29D-9A2B-02C05250CFB5}"/>
              </a:ext>
            </a:extLst>
          </p:cNvPr>
          <p:cNvSpPr txBox="1"/>
          <p:nvPr/>
        </p:nvSpPr>
        <p:spPr>
          <a:xfrm>
            <a:off x="10843480" y="3233113"/>
            <a:ext cx="312906" cy="369332"/>
          </a:xfrm>
          <a:prstGeom prst="rect">
            <a:avLst/>
          </a:prstGeom>
          <a:noFill/>
        </p:spPr>
        <p:txBody>
          <a:bodyPr wrap="none" rtlCol="0">
            <a:spAutoFit/>
          </a:bodyPr>
          <a:lstStyle/>
          <a:p>
            <a:r>
              <a:rPr lang="en-US"/>
              <a:t>4</a:t>
            </a:r>
            <a:endParaRPr lang="en-SG"/>
          </a:p>
        </p:txBody>
      </p:sp>
      <p:sp>
        <p:nvSpPr>
          <p:cNvPr id="63" name="Oval 62">
            <a:extLst>
              <a:ext uri="{FF2B5EF4-FFF2-40B4-BE49-F238E27FC236}">
                <a16:creationId xmlns:a16="http://schemas.microsoft.com/office/drawing/2014/main" id="{E97D38C2-627D-AACE-AE1B-9DF706A30510}"/>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TextBox 63">
            <a:extLst>
              <a:ext uri="{FF2B5EF4-FFF2-40B4-BE49-F238E27FC236}">
                <a16:creationId xmlns:a16="http://schemas.microsoft.com/office/drawing/2014/main" id="{63AA0B90-0B64-22CD-8F88-73723B15E240}"/>
              </a:ext>
            </a:extLst>
          </p:cNvPr>
          <p:cNvSpPr txBox="1"/>
          <p:nvPr/>
        </p:nvSpPr>
        <p:spPr>
          <a:xfrm>
            <a:off x="10843480" y="2818649"/>
            <a:ext cx="312906" cy="369332"/>
          </a:xfrm>
          <a:prstGeom prst="rect">
            <a:avLst/>
          </a:prstGeom>
          <a:noFill/>
        </p:spPr>
        <p:txBody>
          <a:bodyPr wrap="none" rtlCol="0">
            <a:spAutoFit/>
          </a:bodyPr>
          <a:lstStyle/>
          <a:p>
            <a:r>
              <a:rPr lang="en-US"/>
              <a:t>5</a:t>
            </a:r>
            <a:endParaRPr lang="en-SG"/>
          </a:p>
        </p:txBody>
      </p:sp>
      <p:sp>
        <p:nvSpPr>
          <p:cNvPr id="65" name="Oval 64">
            <a:extLst>
              <a:ext uri="{FF2B5EF4-FFF2-40B4-BE49-F238E27FC236}">
                <a16:creationId xmlns:a16="http://schemas.microsoft.com/office/drawing/2014/main" id="{8124115D-947C-F968-BDDB-A0B8CCA0CC20}"/>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TextBox 65">
            <a:extLst>
              <a:ext uri="{FF2B5EF4-FFF2-40B4-BE49-F238E27FC236}">
                <a16:creationId xmlns:a16="http://schemas.microsoft.com/office/drawing/2014/main" id="{09F3FFC5-8079-7E2F-B939-C1D40CF1F568}"/>
              </a:ext>
            </a:extLst>
          </p:cNvPr>
          <p:cNvSpPr txBox="1"/>
          <p:nvPr/>
        </p:nvSpPr>
        <p:spPr>
          <a:xfrm>
            <a:off x="10833363" y="2395294"/>
            <a:ext cx="312906" cy="369332"/>
          </a:xfrm>
          <a:prstGeom prst="rect">
            <a:avLst/>
          </a:prstGeom>
          <a:noFill/>
        </p:spPr>
        <p:txBody>
          <a:bodyPr wrap="none" rtlCol="0">
            <a:spAutoFit/>
          </a:bodyPr>
          <a:lstStyle/>
          <a:p>
            <a:r>
              <a:rPr lang="en-US"/>
              <a:t>6</a:t>
            </a:r>
            <a:endParaRPr lang="en-SG"/>
          </a:p>
        </p:txBody>
      </p:sp>
      <p:sp>
        <p:nvSpPr>
          <p:cNvPr id="67" name="Oval 66">
            <a:extLst>
              <a:ext uri="{FF2B5EF4-FFF2-40B4-BE49-F238E27FC236}">
                <a16:creationId xmlns:a16="http://schemas.microsoft.com/office/drawing/2014/main" id="{14A8963E-7C7E-7435-6121-0FD164B551A2}"/>
              </a:ext>
            </a:extLst>
          </p:cNvPr>
          <p:cNvSpPr/>
          <p:nvPr/>
        </p:nvSpPr>
        <p:spPr>
          <a:xfrm>
            <a:off x="10818548" y="1967548"/>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A34755EC-5F7E-7F74-C57A-7F886231662E}"/>
              </a:ext>
            </a:extLst>
          </p:cNvPr>
          <p:cNvSpPr txBox="1"/>
          <p:nvPr/>
        </p:nvSpPr>
        <p:spPr>
          <a:xfrm>
            <a:off x="10856631" y="1967548"/>
            <a:ext cx="312906" cy="369332"/>
          </a:xfrm>
          <a:prstGeom prst="rect">
            <a:avLst/>
          </a:prstGeom>
          <a:noFill/>
        </p:spPr>
        <p:txBody>
          <a:bodyPr wrap="none" rtlCol="0">
            <a:spAutoFit/>
          </a:bodyPr>
          <a:lstStyle/>
          <a:p>
            <a:r>
              <a:rPr lang="en-US"/>
              <a:t>7</a:t>
            </a:r>
            <a:endParaRPr lang="en-SG"/>
          </a:p>
        </p:txBody>
      </p:sp>
      <p:sp>
        <p:nvSpPr>
          <p:cNvPr id="69" name="Multiplication Sign 68">
            <a:extLst>
              <a:ext uri="{FF2B5EF4-FFF2-40B4-BE49-F238E27FC236}">
                <a16:creationId xmlns:a16="http://schemas.microsoft.com/office/drawing/2014/main" id="{BAB567F3-FC28-C96C-0993-D102249D9A5D}"/>
              </a:ext>
            </a:extLst>
          </p:cNvPr>
          <p:cNvSpPr/>
          <p:nvPr/>
        </p:nvSpPr>
        <p:spPr>
          <a:xfrm>
            <a:off x="10563310"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Multiplication Sign 69">
            <a:extLst>
              <a:ext uri="{FF2B5EF4-FFF2-40B4-BE49-F238E27FC236}">
                <a16:creationId xmlns:a16="http://schemas.microsoft.com/office/drawing/2014/main" id="{9C1182BF-1415-17A5-64E4-C2E6AAD423F8}"/>
              </a:ext>
            </a:extLst>
          </p:cNvPr>
          <p:cNvSpPr/>
          <p:nvPr/>
        </p:nvSpPr>
        <p:spPr>
          <a:xfrm>
            <a:off x="10916645" y="4928991"/>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7525160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1"/>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75986ED-37E3-F182-7DB0-FDA498CA5647}"/>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41" name="TextBox 40">
                <a:extLst>
                  <a:ext uri="{FF2B5EF4-FFF2-40B4-BE49-F238E27FC236}">
                    <a16:creationId xmlns:a16="http://schemas.microsoft.com/office/drawing/2014/main" id="{075986ED-37E3-F182-7DB0-FDA498CA5647}"/>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65524AA-C8DD-F7BA-D2D1-A5C01F77D6AE}"/>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42" name="TextBox 41">
                <a:extLst>
                  <a:ext uri="{FF2B5EF4-FFF2-40B4-BE49-F238E27FC236}">
                    <a16:creationId xmlns:a16="http://schemas.microsoft.com/office/drawing/2014/main" id="{A65524AA-C8DD-F7BA-D2D1-A5C01F77D6AE}"/>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5A15D45-A190-1B79-2CFE-3FB33B941861}"/>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48" name="TextBox 47">
                <a:extLst>
                  <a:ext uri="{FF2B5EF4-FFF2-40B4-BE49-F238E27FC236}">
                    <a16:creationId xmlns:a16="http://schemas.microsoft.com/office/drawing/2014/main" id="{35A15D45-A190-1B79-2CFE-3FB33B941861}"/>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E9EEADCA-5398-4D80-B8CF-BE7ABD92580C}"/>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49" name="TextBox 48">
                <a:extLst>
                  <a:ext uri="{FF2B5EF4-FFF2-40B4-BE49-F238E27FC236}">
                    <a16:creationId xmlns:a16="http://schemas.microsoft.com/office/drawing/2014/main" id="{E9EEADCA-5398-4D80-B8CF-BE7ABD92580C}"/>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5"/>
                <a:stretch>
                  <a:fillRect/>
                </a:stretch>
              </a:blipFill>
            </p:spPr>
            <p:txBody>
              <a:bodyPr/>
              <a:lstStyle/>
              <a:p>
                <a:r>
                  <a:rPr lang="en-US">
                    <a:noFill/>
                  </a:rPr>
                  <a:t> </a:t>
                </a:r>
              </a:p>
            </p:txBody>
          </p:sp>
        </mc:Fallback>
      </mc:AlternateContent>
      <p:pic>
        <p:nvPicPr>
          <p:cNvPr id="69" name="Picture 68">
            <a:extLst>
              <a:ext uri="{FF2B5EF4-FFF2-40B4-BE49-F238E27FC236}">
                <a16:creationId xmlns:a16="http://schemas.microsoft.com/office/drawing/2014/main" id="{BB1C1400-9647-87ED-E43B-F644EF1AC772}"/>
              </a:ext>
            </a:extLst>
          </p:cNvPr>
          <p:cNvPicPr>
            <a:picLocks noChangeAspect="1"/>
          </p:cNvPicPr>
          <p:nvPr/>
        </p:nvPicPr>
        <p:blipFill>
          <a:blip r:embed="rId16"/>
          <a:stretch>
            <a:fillRect/>
          </a:stretch>
        </p:blipFill>
        <p:spPr>
          <a:xfrm>
            <a:off x="9462231" y="4933443"/>
            <a:ext cx="2316681" cy="1158340"/>
          </a:xfrm>
          <a:prstGeom prst="rect">
            <a:avLst/>
          </a:prstGeom>
        </p:spPr>
      </p:pic>
      <p:sp>
        <p:nvSpPr>
          <p:cNvPr id="70" name="Oval 69">
            <a:extLst>
              <a:ext uri="{FF2B5EF4-FFF2-40B4-BE49-F238E27FC236}">
                <a16:creationId xmlns:a16="http://schemas.microsoft.com/office/drawing/2014/main" id="{BED15FFC-E647-9D8F-9C88-8DEAB1DEAA1B}"/>
              </a:ext>
            </a:extLst>
          </p:cNvPr>
          <p:cNvSpPr/>
          <p:nvPr/>
        </p:nvSpPr>
        <p:spPr>
          <a:xfrm>
            <a:off x="10620571"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1" name="Oval 70">
            <a:extLst>
              <a:ext uri="{FF2B5EF4-FFF2-40B4-BE49-F238E27FC236}">
                <a16:creationId xmlns:a16="http://schemas.microsoft.com/office/drawing/2014/main" id="{1E1A372B-7109-4A9F-A7CF-B6370C7A51DA}"/>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7692440A-F9A3-FBF0-03E8-A46EE2F9DC44}"/>
              </a:ext>
            </a:extLst>
          </p:cNvPr>
          <p:cNvSpPr txBox="1"/>
          <p:nvPr/>
        </p:nvSpPr>
        <p:spPr>
          <a:xfrm>
            <a:off x="10843480" y="3671027"/>
            <a:ext cx="312906" cy="369332"/>
          </a:xfrm>
          <a:prstGeom prst="rect">
            <a:avLst/>
          </a:prstGeom>
          <a:noFill/>
        </p:spPr>
        <p:txBody>
          <a:bodyPr wrap="none" rtlCol="0">
            <a:spAutoFit/>
          </a:bodyPr>
          <a:lstStyle/>
          <a:p>
            <a:r>
              <a:rPr lang="en-US"/>
              <a:t>4</a:t>
            </a:r>
            <a:endParaRPr lang="en-SG"/>
          </a:p>
        </p:txBody>
      </p:sp>
      <p:cxnSp>
        <p:nvCxnSpPr>
          <p:cNvPr id="73" name="Straight Connector 72">
            <a:extLst>
              <a:ext uri="{FF2B5EF4-FFF2-40B4-BE49-F238E27FC236}">
                <a16:creationId xmlns:a16="http://schemas.microsoft.com/office/drawing/2014/main" id="{83D6A028-5C3C-6CEA-C041-20209349D49F}"/>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8A6258A-B030-B289-6C28-693374D0FE50}"/>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131AC32-D2E4-6C01-0917-A5E64F6CA7CC}"/>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5B6656CE-91E8-C80D-A397-F3E7F3DA41B5}"/>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7" name="Oval 76">
            <a:extLst>
              <a:ext uri="{FF2B5EF4-FFF2-40B4-BE49-F238E27FC236}">
                <a16:creationId xmlns:a16="http://schemas.microsoft.com/office/drawing/2014/main" id="{61CB934C-9F24-9A70-BAA3-86AB4F00EC26}"/>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TextBox 77">
            <a:extLst>
              <a:ext uri="{FF2B5EF4-FFF2-40B4-BE49-F238E27FC236}">
                <a16:creationId xmlns:a16="http://schemas.microsoft.com/office/drawing/2014/main" id="{0840CD4B-8DF7-B88D-CEC3-A2CD227B0B65}"/>
              </a:ext>
            </a:extLst>
          </p:cNvPr>
          <p:cNvSpPr txBox="1"/>
          <p:nvPr/>
        </p:nvSpPr>
        <p:spPr>
          <a:xfrm>
            <a:off x="10843480" y="3233113"/>
            <a:ext cx="312906" cy="369332"/>
          </a:xfrm>
          <a:prstGeom prst="rect">
            <a:avLst/>
          </a:prstGeom>
          <a:noFill/>
        </p:spPr>
        <p:txBody>
          <a:bodyPr wrap="none" rtlCol="0">
            <a:spAutoFit/>
          </a:bodyPr>
          <a:lstStyle/>
          <a:p>
            <a:r>
              <a:rPr lang="en-US"/>
              <a:t>5</a:t>
            </a:r>
            <a:endParaRPr lang="en-SG"/>
          </a:p>
        </p:txBody>
      </p:sp>
      <p:sp>
        <p:nvSpPr>
          <p:cNvPr id="79" name="Oval 78">
            <a:extLst>
              <a:ext uri="{FF2B5EF4-FFF2-40B4-BE49-F238E27FC236}">
                <a16:creationId xmlns:a16="http://schemas.microsoft.com/office/drawing/2014/main" id="{F4F12CA3-3707-BC53-09D3-3090889EFD75}"/>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5BF30BF5-0223-B5C8-C8B7-DEA8F243F33B}"/>
              </a:ext>
            </a:extLst>
          </p:cNvPr>
          <p:cNvSpPr txBox="1"/>
          <p:nvPr/>
        </p:nvSpPr>
        <p:spPr>
          <a:xfrm>
            <a:off x="10843480" y="2818649"/>
            <a:ext cx="312906" cy="369332"/>
          </a:xfrm>
          <a:prstGeom prst="rect">
            <a:avLst/>
          </a:prstGeom>
          <a:noFill/>
        </p:spPr>
        <p:txBody>
          <a:bodyPr wrap="none" rtlCol="0">
            <a:spAutoFit/>
          </a:bodyPr>
          <a:lstStyle/>
          <a:p>
            <a:r>
              <a:rPr lang="en-US"/>
              <a:t>6</a:t>
            </a:r>
            <a:endParaRPr lang="en-SG"/>
          </a:p>
        </p:txBody>
      </p:sp>
      <p:sp>
        <p:nvSpPr>
          <p:cNvPr id="81" name="Oval 80">
            <a:extLst>
              <a:ext uri="{FF2B5EF4-FFF2-40B4-BE49-F238E27FC236}">
                <a16:creationId xmlns:a16="http://schemas.microsoft.com/office/drawing/2014/main" id="{8F8BD25D-38D6-D50F-492D-3EBFAC509FD0}"/>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2" name="TextBox 81">
            <a:extLst>
              <a:ext uri="{FF2B5EF4-FFF2-40B4-BE49-F238E27FC236}">
                <a16:creationId xmlns:a16="http://schemas.microsoft.com/office/drawing/2014/main" id="{140851B0-D3D7-4FD3-03BB-4B62B2D5648B}"/>
              </a:ext>
            </a:extLst>
          </p:cNvPr>
          <p:cNvSpPr txBox="1"/>
          <p:nvPr/>
        </p:nvSpPr>
        <p:spPr>
          <a:xfrm>
            <a:off x="10833363" y="2395294"/>
            <a:ext cx="312906" cy="369332"/>
          </a:xfrm>
          <a:prstGeom prst="rect">
            <a:avLst/>
          </a:prstGeom>
          <a:noFill/>
        </p:spPr>
        <p:txBody>
          <a:bodyPr wrap="none" rtlCol="0">
            <a:spAutoFit/>
          </a:bodyPr>
          <a:lstStyle/>
          <a:p>
            <a:r>
              <a:rPr lang="en-US"/>
              <a:t>7</a:t>
            </a:r>
            <a:endParaRPr lang="en-SG"/>
          </a:p>
        </p:txBody>
      </p:sp>
      <p:sp>
        <p:nvSpPr>
          <p:cNvPr id="85" name="Oval 84">
            <a:extLst>
              <a:ext uri="{FF2B5EF4-FFF2-40B4-BE49-F238E27FC236}">
                <a16:creationId xmlns:a16="http://schemas.microsoft.com/office/drawing/2014/main" id="{0235F102-F41F-7424-3B05-F7DE07D5850E}"/>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6" name="TextBox 85">
            <a:extLst>
              <a:ext uri="{FF2B5EF4-FFF2-40B4-BE49-F238E27FC236}">
                <a16:creationId xmlns:a16="http://schemas.microsoft.com/office/drawing/2014/main" id="{D5C7DE34-22DE-EED9-4337-14CBFE038C8E}"/>
              </a:ext>
            </a:extLst>
          </p:cNvPr>
          <p:cNvSpPr txBox="1"/>
          <p:nvPr/>
        </p:nvSpPr>
        <p:spPr>
          <a:xfrm>
            <a:off x="9181947" y="1572756"/>
            <a:ext cx="312906" cy="369332"/>
          </a:xfrm>
          <a:prstGeom prst="rect">
            <a:avLst/>
          </a:prstGeom>
          <a:noFill/>
        </p:spPr>
        <p:txBody>
          <a:bodyPr wrap="none" rtlCol="0">
            <a:spAutoFit/>
          </a:bodyPr>
          <a:lstStyle/>
          <a:p>
            <a:r>
              <a:rPr lang="en-US"/>
              <a:t>3</a:t>
            </a:r>
            <a:endParaRPr lang="en-SG"/>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B9BACE58-0D73-92EE-75B8-6F4B0C4BA198}"/>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9</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9</m:t>
                      </m:r>
                      <m:r>
                        <a:rPr lang="en-US" sz="2000" b="0" i="1" smtClean="0">
                          <a:latin typeface="Cambria Math" panose="02040503050406030204" pitchFamily="18" charset="0"/>
                        </a:rPr>
                        <m:t> ?</m:t>
                      </m:r>
                    </m:oMath>
                  </m:oMathPara>
                </a14:m>
                <a:endParaRPr lang="en-US" sz="2000" b="0"/>
              </a:p>
            </p:txBody>
          </p:sp>
        </mc:Choice>
        <mc:Fallback>
          <p:sp>
            <p:nvSpPr>
              <p:cNvPr id="87" name="TextBox 86">
                <a:extLst>
                  <a:ext uri="{FF2B5EF4-FFF2-40B4-BE49-F238E27FC236}">
                    <a16:creationId xmlns:a16="http://schemas.microsoft.com/office/drawing/2014/main" id="{B9BACE58-0D73-92EE-75B8-6F4B0C4BA198}"/>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17"/>
                <a:stretch>
                  <a:fillRect b="-1515"/>
                </a:stretch>
              </a:blipFill>
            </p:spPr>
            <p:txBody>
              <a:bodyPr/>
              <a:lstStyle/>
              <a:p>
                <a:r>
                  <a:rPr lang="en-US">
                    <a:noFill/>
                  </a:rPr>
                  <a:t> </a:t>
                </a:r>
              </a:p>
            </p:txBody>
          </p:sp>
        </mc:Fallback>
      </mc:AlternateContent>
      <p:sp>
        <p:nvSpPr>
          <p:cNvPr id="88" name="Multiplication Sign 87">
            <a:extLst>
              <a:ext uri="{FF2B5EF4-FFF2-40B4-BE49-F238E27FC236}">
                <a16:creationId xmlns:a16="http://schemas.microsoft.com/office/drawing/2014/main" id="{46FFCEB6-9B9C-B728-2910-8FEEE0C2DE1D}"/>
              </a:ext>
            </a:extLst>
          </p:cNvPr>
          <p:cNvSpPr/>
          <p:nvPr/>
        </p:nvSpPr>
        <p:spPr>
          <a:xfrm>
            <a:off x="10165767"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4723588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E6969208-0234-0DBE-6970-F498E309686B}"/>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53" name="TextBox 52">
                <a:extLst>
                  <a:ext uri="{FF2B5EF4-FFF2-40B4-BE49-F238E27FC236}">
                    <a16:creationId xmlns:a16="http://schemas.microsoft.com/office/drawing/2014/main" id="{E6969208-0234-0DBE-6970-F498E309686B}"/>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6239705-D422-E4D4-8DF3-814AD2649581}"/>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57" name="TextBox 56">
                <a:extLst>
                  <a:ext uri="{FF2B5EF4-FFF2-40B4-BE49-F238E27FC236}">
                    <a16:creationId xmlns:a16="http://schemas.microsoft.com/office/drawing/2014/main" id="{D6239705-D422-E4D4-8DF3-814AD2649581}"/>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5"/>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E8C69C13-C29C-E860-B585-3FC78FB034FF}"/>
              </a:ext>
            </a:extLst>
          </p:cNvPr>
          <p:cNvPicPr>
            <a:picLocks noChangeAspect="1"/>
          </p:cNvPicPr>
          <p:nvPr/>
        </p:nvPicPr>
        <p:blipFill>
          <a:blip r:embed="rId16"/>
          <a:stretch>
            <a:fillRect/>
          </a:stretch>
        </p:blipFill>
        <p:spPr>
          <a:xfrm>
            <a:off x="9462231" y="4933443"/>
            <a:ext cx="2316681" cy="1158340"/>
          </a:xfrm>
          <a:prstGeom prst="rect">
            <a:avLst/>
          </a:prstGeom>
        </p:spPr>
      </p:pic>
      <p:sp>
        <p:nvSpPr>
          <p:cNvPr id="50" name="Oval 49">
            <a:extLst>
              <a:ext uri="{FF2B5EF4-FFF2-40B4-BE49-F238E27FC236}">
                <a16:creationId xmlns:a16="http://schemas.microsoft.com/office/drawing/2014/main" id="{B3E2600C-19B5-3172-1ED4-BB016518706E}"/>
              </a:ext>
            </a:extLst>
          </p:cNvPr>
          <p:cNvSpPr/>
          <p:nvPr/>
        </p:nvSpPr>
        <p:spPr>
          <a:xfrm>
            <a:off x="10568356" y="491442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1" name="Oval 50">
            <a:extLst>
              <a:ext uri="{FF2B5EF4-FFF2-40B4-BE49-F238E27FC236}">
                <a16:creationId xmlns:a16="http://schemas.microsoft.com/office/drawing/2014/main" id="{719D91CC-67C9-0831-3E07-01B8D21F44DD}"/>
              </a:ext>
            </a:extLst>
          </p:cNvPr>
          <p:cNvSpPr/>
          <p:nvPr/>
        </p:nvSpPr>
        <p:spPr>
          <a:xfrm>
            <a:off x="10944065"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14B7C292-BE73-7401-12E1-9F02A53DD918}"/>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52" name="TextBox 51">
                <a:extLst>
                  <a:ext uri="{FF2B5EF4-FFF2-40B4-BE49-F238E27FC236}">
                    <a16:creationId xmlns:a16="http://schemas.microsoft.com/office/drawing/2014/main" id="{14B7C292-BE73-7401-12E1-9F02A53DD918}"/>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BD4483A-068C-5605-E4F5-2D17D23D3120}"/>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58" name="TextBox 57">
                <a:extLst>
                  <a:ext uri="{FF2B5EF4-FFF2-40B4-BE49-F238E27FC236}">
                    <a16:creationId xmlns:a16="http://schemas.microsoft.com/office/drawing/2014/main" id="{BBD4483A-068C-5605-E4F5-2D17D23D3120}"/>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18"/>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4186EACF-0AE3-D5FF-E883-B38E74033DD6}"/>
              </a:ext>
            </a:extLst>
          </p:cNvPr>
          <p:cNvSpPr/>
          <p:nvPr/>
        </p:nvSpPr>
        <p:spPr>
          <a:xfrm>
            <a:off x="10805397" y="3671027"/>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TextBox 63">
            <a:extLst>
              <a:ext uri="{FF2B5EF4-FFF2-40B4-BE49-F238E27FC236}">
                <a16:creationId xmlns:a16="http://schemas.microsoft.com/office/drawing/2014/main" id="{4430D855-9BB8-CD2C-B52D-13F379738645}"/>
              </a:ext>
            </a:extLst>
          </p:cNvPr>
          <p:cNvSpPr txBox="1"/>
          <p:nvPr/>
        </p:nvSpPr>
        <p:spPr>
          <a:xfrm>
            <a:off x="10843480" y="3671027"/>
            <a:ext cx="312906" cy="369332"/>
          </a:xfrm>
          <a:prstGeom prst="rect">
            <a:avLst/>
          </a:prstGeom>
          <a:noFill/>
        </p:spPr>
        <p:txBody>
          <a:bodyPr wrap="none" rtlCol="0">
            <a:spAutoFit/>
          </a:bodyPr>
          <a:lstStyle/>
          <a:p>
            <a:r>
              <a:rPr lang="en-US"/>
              <a:t>4</a:t>
            </a:r>
            <a:endParaRPr lang="en-SG"/>
          </a:p>
        </p:txBody>
      </p:sp>
      <p:cxnSp>
        <p:nvCxnSpPr>
          <p:cNvPr id="65" name="Straight Connector 64">
            <a:extLst>
              <a:ext uri="{FF2B5EF4-FFF2-40B4-BE49-F238E27FC236}">
                <a16:creationId xmlns:a16="http://schemas.microsoft.com/office/drawing/2014/main" id="{50FDBB70-84E1-6B13-4D9E-C93598590009}"/>
              </a:ext>
            </a:extLst>
          </p:cNvPr>
          <p:cNvCxnSpPr>
            <a:cxnSpLocks/>
          </p:cNvCxnSpPr>
          <p:nvPr/>
        </p:nvCxnSpPr>
        <p:spPr>
          <a:xfrm>
            <a:off x="10712986" y="1828975"/>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916FA1-5C65-D340-7C04-36F1B6C60060}"/>
              </a:ext>
            </a:extLst>
          </p:cNvPr>
          <p:cNvCxnSpPr>
            <a:cxnSpLocks/>
          </p:cNvCxnSpPr>
          <p:nvPr/>
        </p:nvCxnSpPr>
        <p:spPr>
          <a:xfrm>
            <a:off x="11283715" y="1817748"/>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79CA79E-3637-DD49-4726-A3444A36CA64}"/>
              </a:ext>
            </a:extLst>
          </p:cNvPr>
          <p:cNvSpPr txBox="1"/>
          <p:nvPr/>
        </p:nvSpPr>
        <p:spPr>
          <a:xfrm>
            <a:off x="11397894" y="1572756"/>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D97A361C-44D8-A336-895A-A242EB5D078A}"/>
              </a:ext>
            </a:extLst>
          </p:cNvPr>
          <p:cNvSpPr txBox="1"/>
          <p:nvPr/>
        </p:nvSpPr>
        <p:spPr>
          <a:xfrm>
            <a:off x="11260993" y="4099027"/>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69" name="Oval 68">
            <a:extLst>
              <a:ext uri="{FF2B5EF4-FFF2-40B4-BE49-F238E27FC236}">
                <a16:creationId xmlns:a16="http://schemas.microsoft.com/office/drawing/2014/main" id="{422F0AF2-6C6F-92F3-FEAA-BE392F122158}"/>
              </a:ext>
            </a:extLst>
          </p:cNvPr>
          <p:cNvSpPr/>
          <p:nvPr/>
        </p:nvSpPr>
        <p:spPr>
          <a:xfrm>
            <a:off x="10805397" y="323311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TextBox 69">
            <a:extLst>
              <a:ext uri="{FF2B5EF4-FFF2-40B4-BE49-F238E27FC236}">
                <a16:creationId xmlns:a16="http://schemas.microsoft.com/office/drawing/2014/main" id="{2B89CD8C-8CB6-CD61-893E-157B0405B010}"/>
              </a:ext>
            </a:extLst>
          </p:cNvPr>
          <p:cNvSpPr txBox="1"/>
          <p:nvPr/>
        </p:nvSpPr>
        <p:spPr>
          <a:xfrm>
            <a:off x="10843480" y="3233113"/>
            <a:ext cx="312906" cy="369332"/>
          </a:xfrm>
          <a:prstGeom prst="rect">
            <a:avLst/>
          </a:prstGeom>
          <a:noFill/>
        </p:spPr>
        <p:txBody>
          <a:bodyPr wrap="none" rtlCol="0">
            <a:spAutoFit/>
          </a:bodyPr>
          <a:lstStyle/>
          <a:p>
            <a:r>
              <a:rPr lang="en-US"/>
              <a:t>5</a:t>
            </a:r>
            <a:endParaRPr lang="en-SG"/>
          </a:p>
        </p:txBody>
      </p:sp>
      <p:sp>
        <p:nvSpPr>
          <p:cNvPr id="71" name="Oval 70">
            <a:extLst>
              <a:ext uri="{FF2B5EF4-FFF2-40B4-BE49-F238E27FC236}">
                <a16:creationId xmlns:a16="http://schemas.microsoft.com/office/drawing/2014/main" id="{E3AEBE0F-1F8C-5FA2-8C65-47C437CABBF6}"/>
              </a:ext>
            </a:extLst>
          </p:cNvPr>
          <p:cNvSpPr/>
          <p:nvPr/>
        </p:nvSpPr>
        <p:spPr>
          <a:xfrm>
            <a:off x="10805397" y="2818649"/>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B899CB26-F8C4-BF08-2FB0-AEED2870A3C3}"/>
              </a:ext>
            </a:extLst>
          </p:cNvPr>
          <p:cNvSpPr txBox="1"/>
          <p:nvPr/>
        </p:nvSpPr>
        <p:spPr>
          <a:xfrm>
            <a:off x="10843480" y="2818649"/>
            <a:ext cx="312906" cy="369332"/>
          </a:xfrm>
          <a:prstGeom prst="rect">
            <a:avLst/>
          </a:prstGeom>
          <a:noFill/>
        </p:spPr>
        <p:txBody>
          <a:bodyPr wrap="none" rtlCol="0">
            <a:spAutoFit/>
          </a:bodyPr>
          <a:lstStyle/>
          <a:p>
            <a:r>
              <a:rPr lang="en-US"/>
              <a:t>6</a:t>
            </a:r>
            <a:endParaRPr lang="en-SG"/>
          </a:p>
        </p:txBody>
      </p:sp>
      <p:sp>
        <p:nvSpPr>
          <p:cNvPr id="73" name="Oval 72">
            <a:extLst>
              <a:ext uri="{FF2B5EF4-FFF2-40B4-BE49-F238E27FC236}">
                <a16:creationId xmlns:a16="http://schemas.microsoft.com/office/drawing/2014/main" id="{2C332E95-D682-D8FC-7F2B-8B3A3309EB7B}"/>
              </a:ext>
            </a:extLst>
          </p:cNvPr>
          <p:cNvSpPr/>
          <p:nvPr/>
        </p:nvSpPr>
        <p:spPr>
          <a:xfrm>
            <a:off x="10795280" y="239529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TextBox 73">
            <a:extLst>
              <a:ext uri="{FF2B5EF4-FFF2-40B4-BE49-F238E27FC236}">
                <a16:creationId xmlns:a16="http://schemas.microsoft.com/office/drawing/2014/main" id="{5395D469-6069-9B99-9E6C-4EB736DA3A09}"/>
              </a:ext>
            </a:extLst>
          </p:cNvPr>
          <p:cNvSpPr txBox="1"/>
          <p:nvPr/>
        </p:nvSpPr>
        <p:spPr>
          <a:xfrm>
            <a:off x="10833363" y="2395294"/>
            <a:ext cx="312906" cy="369332"/>
          </a:xfrm>
          <a:prstGeom prst="rect">
            <a:avLst/>
          </a:prstGeom>
          <a:noFill/>
        </p:spPr>
        <p:txBody>
          <a:bodyPr wrap="none" rtlCol="0">
            <a:spAutoFit/>
          </a:bodyPr>
          <a:lstStyle/>
          <a:p>
            <a:r>
              <a:rPr lang="en-US"/>
              <a:t>7</a:t>
            </a:r>
            <a:endParaRPr lang="en-SG"/>
          </a:p>
        </p:txBody>
      </p:sp>
      <p:sp>
        <p:nvSpPr>
          <p:cNvPr id="75" name="Oval 74">
            <a:extLst>
              <a:ext uri="{FF2B5EF4-FFF2-40B4-BE49-F238E27FC236}">
                <a16:creationId xmlns:a16="http://schemas.microsoft.com/office/drawing/2014/main" id="{7F4C210A-8EB1-9689-2FC3-BA2F71A6FB69}"/>
              </a:ext>
            </a:extLst>
          </p:cNvPr>
          <p:cNvSpPr/>
          <p:nvPr/>
        </p:nvSpPr>
        <p:spPr>
          <a:xfrm>
            <a:off x="10818548" y="1967548"/>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56244541-D9BA-D0DA-5975-04C756701E66}"/>
              </a:ext>
            </a:extLst>
          </p:cNvPr>
          <p:cNvSpPr txBox="1"/>
          <p:nvPr/>
        </p:nvSpPr>
        <p:spPr>
          <a:xfrm>
            <a:off x="10856631" y="1967548"/>
            <a:ext cx="312906" cy="369332"/>
          </a:xfrm>
          <a:prstGeom prst="rect">
            <a:avLst/>
          </a:prstGeom>
          <a:noFill/>
        </p:spPr>
        <p:txBody>
          <a:bodyPr wrap="none" rtlCol="0">
            <a:spAutoFit/>
          </a:bodyPr>
          <a:lstStyle/>
          <a:p>
            <a:r>
              <a:rPr lang="en-US"/>
              <a:t>8</a:t>
            </a:r>
            <a:endParaRPr lang="en-SG"/>
          </a:p>
        </p:txBody>
      </p:sp>
      <p:sp>
        <p:nvSpPr>
          <p:cNvPr id="77" name="Multiplication Sign 76">
            <a:extLst>
              <a:ext uri="{FF2B5EF4-FFF2-40B4-BE49-F238E27FC236}">
                <a16:creationId xmlns:a16="http://schemas.microsoft.com/office/drawing/2014/main" id="{60179B22-A730-191F-04CC-FC5CEAB5D36C}"/>
              </a:ext>
            </a:extLst>
          </p:cNvPr>
          <p:cNvSpPr/>
          <p:nvPr/>
        </p:nvSpPr>
        <p:spPr>
          <a:xfrm>
            <a:off x="10165767"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91109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E6969208-0234-0DBE-6970-F498E309686B}"/>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53" name="TextBox 52">
                <a:extLst>
                  <a:ext uri="{FF2B5EF4-FFF2-40B4-BE49-F238E27FC236}">
                    <a16:creationId xmlns:a16="http://schemas.microsoft.com/office/drawing/2014/main" id="{E6969208-0234-0DBE-6970-F498E309686B}"/>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6239705-D422-E4D4-8DF3-814AD2649581}"/>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57" name="TextBox 56">
                <a:extLst>
                  <a:ext uri="{FF2B5EF4-FFF2-40B4-BE49-F238E27FC236}">
                    <a16:creationId xmlns:a16="http://schemas.microsoft.com/office/drawing/2014/main" id="{D6239705-D422-E4D4-8DF3-814AD2649581}"/>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E8C69C13-C29C-E860-B585-3FC78FB034FF}"/>
              </a:ext>
            </a:extLst>
          </p:cNvPr>
          <p:cNvPicPr>
            <a:picLocks noChangeAspect="1"/>
          </p:cNvPicPr>
          <p:nvPr/>
        </p:nvPicPr>
        <p:blipFill>
          <a:blip r:embed="rId18"/>
          <a:stretch>
            <a:fillRect/>
          </a:stretch>
        </p:blipFill>
        <p:spPr>
          <a:xfrm>
            <a:off x="9462231" y="4933443"/>
            <a:ext cx="2316681" cy="1158340"/>
          </a:xfrm>
          <a:prstGeom prst="rect">
            <a:avLst/>
          </a:prstGeom>
        </p:spPr>
      </p:pic>
      <p:sp>
        <p:nvSpPr>
          <p:cNvPr id="63" name="Oval 62">
            <a:extLst>
              <a:ext uri="{FF2B5EF4-FFF2-40B4-BE49-F238E27FC236}">
                <a16:creationId xmlns:a16="http://schemas.microsoft.com/office/drawing/2014/main" id="{3FD8737B-897C-6852-DCE4-732D1329685D}"/>
              </a:ext>
            </a:extLst>
          </p:cNvPr>
          <p:cNvSpPr/>
          <p:nvPr/>
        </p:nvSpPr>
        <p:spPr>
          <a:xfrm>
            <a:off x="10568356"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4" name="Oval 63">
            <a:extLst>
              <a:ext uri="{FF2B5EF4-FFF2-40B4-BE49-F238E27FC236}">
                <a16:creationId xmlns:a16="http://schemas.microsoft.com/office/drawing/2014/main" id="{C110268E-0B2C-0827-3D08-FC96F18A7826}"/>
              </a:ext>
            </a:extLst>
          </p:cNvPr>
          <p:cNvSpPr/>
          <p:nvPr/>
        </p:nvSpPr>
        <p:spPr>
          <a:xfrm>
            <a:off x="11292744"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F2018A9E-6617-1DEF-14D4-4809D2A0B083}"/>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5" name="TextBox 64">
                <a:extLst>
                  <a:ext uri="{FF2B5EF4-FFF2-40B4-BE49-F238E27FC236}">
                    <a16:creationId xmlns:a16="http://schemas.microsoft.com/office/drawing/2014/main" id="{F2018A9E-6617-1DEF-14D4-4809D2A0B083}"/>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4C964815-EDFC-3D10-2886-D8B4CD0B67CB}"/>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6" name="TextBox 65">
                <a:extLst>
                  <a:ext uri="{FF2B5EF4-FFF2-40B4-BE49-F238E27FC236}">
                    <a16:creationId xmlns:a16="http://schemas.microsoft.com/office/drawing/2014/main" id="{4C964815-EDFC-3D10-2886-D8B4CD0B67CB}"/>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0"/>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9122C771-9F42-5CD3-0248-6DCB07DF9687}"/>
              </a:ext>
            </a:extLst>
          </p:cNvPr>
          <p:cNvSpPr/>
          <p:nvPr/>
        </p:nvSpPr>
        <p:spPr>
          <a:xfrm>
            <a:off x="10868129" y="379934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A5FE037E-1049-A4DA-B976-8C72C0B990D8}"/>
              </a:ext>
            </a:extLst>
          </p:cNvPr>
          <p:cNvSpPr txBox="1"/>
          <p:nvPr/>
        </p:nvSpPr>
        <p:spPr>
          <a:xfrm>
            <a:off x="10906212" y="3799344"/>
            <a:ext cx="312906" cy="369332"/>
          </a:xfrm>
          <a:prstGeom prst="rect">
            <a:avLst/>
          </a:prstGeom>
          <a:noFill/>
        </p:spPr>
        <p:txBody>
          <a:bodyPr wrap="none" rtlCol="0">
            <a:spAutoFit/>
          </a:bodyPr>
          <a:lstStyle/>
          <a:p>
            <a:r>
              <a:rPr lang="en-US"/>
              <a:t>4</a:t>
            </a:r>
            <a:endParaRPr lang="en-SG"/>
          </a:p>
        </p:txBody>
      </p:sp>
      <p:cxnSp>
        <p:nvCxnSpPr>
          <p:cNvPr id="69" name="Straight Connector 68">
            <a:extLst>
              <a:ext uri="{FF2B5EF4-FFF2-40B4-BE49-F238E27FC236}">
                <a16:creationId xmlns:a16="http://schemas.microsoft.com/office/drawing/2014/main" id="{5D14734A-388A-EEC7-A8B3-C2F4A9BAA63F}"/>
              </a:ext>
            </a:extLst>
          </p:cNvPr>
          <p:cNvCxnSpPr>
            <a:cxnSpLocks/>
          </p:cNvCxnSpPr>
          <p:nvPr/>
        </p:nvCxnSpPr>
        <p:spPr>
          <a:xfrm>
            <a:off x="10775718"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9CD5B34-5697-6BA7-DB9B-D26EA9E37083}"/>
              </a:ext>
            </a:extLst>
          </p:cNvPr>
          <p:cNvCxnSpPr>
            <a:cxnSpLocks/>
          </p:cNvCxnSpPr>
          <p:nvPr/>
        </p:nvCxnSpPr>
        <p:spPr>
          <a:xfrm>
            <a:off x="11346447"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691F8ED-F330-AAFF-EFA5-2672A2992302}"/>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2BFEE9A8-8754-1250-2425-BC775A15EF69}"/>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Oval 72">
            <a:extLst>
              <a:ext uri="{FF2B5EF4-FFF2-40B4-BE49-F238E27FC236}">
                <a16:creationId xmlns:a16="http://schemas.microsoft.com/office/drawing/2014/main" id="{4168D366-0F78-C726-9FD4-7F7273EDD410}"/>
              </a:ext>
            </a:extLst>
          </p:cNvPr>
          <p:cNvSpPr/>
          <p:nvPr/>
        </p:nvSpPr>
        <p:spPr>
          <a:xfrm>
            <a:off x="10868129" y="336143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TextBox 73">
            <a:extLst>
              <a:ext uri="{FF2B5EF4-FFF2-40B4-BE49-F238E27FC236}">
                <a16:creationId xmlns:a16="http://schemas.microsoft.com/office/drawing/2014/main" id="{CF7D804C-1827-9ADD-089B-06F8E2A8D25E}"/>
              </a:ext>
            </a:extLst>
          </p:cNvPr>
          <p:cNvSpPr txBox="1"/>
          <p:nvPr/>
        </p:nvSpPr>
        <p:spPr>
          <a:xfrm>
            <a:off x="10906212" y="3361430"/>
            <a:ext cx="312906" cy="369332"/>
          </a:xfrm>
          <a:prstGeom prst="rect">
            <a:avLst/>
          </a:prstGeom>
          <a:noFill/>
        </p:spPr>
        <p:txBody>
          <a:bodyPr wrap="none" rtlCol="0">
            <a:spAutoFit/>
          </a:bodyPr>
          <a:lstStyle/>
          <a:p>
            <a:r>
              <a:rPr lang="en-US"/>
              <a:t>5</a:t>
            </a:r>
            <a:endParaRPr lang="en-SG"/>
          </a:p>
        </p:txBody>
      </p:sp>
      <p:sp>
        <p:nvSpPr>
          <p:cNvPr id="75" name="Oval 74">
            <a:extLst>
              <a:ext uri="{FF2B5EF4-FFF2-40B4-BE49-F238E27FC236}">
                <a16:creationId xmlns:a16="http://schemas.microsoft.com/office/drawing/2014/main" id="{B58C1534-8DA0-7B8D-E690-CDF246C9EE73}"/>
              </a:ext>
            </a:extLst>
          </p:cNvPr>
          <p:cNvSpPr/>
          <p:nvPr/>
        </p:nvSpPr>
        <p:spPr>
          <a:xfrm>
            <a:off x="10868129" y="294696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3BB95324-4BBE-82A5-9921-415C9A490E61}"/>
              </a:ext>
            </a:extLst>
          </p:cNvPr>
          <p:cNvSpPr txBox="1"/>
          <p:nvPr/>
        </p:nvSpPr>
        <p:spPr>
          <a:xfrm>
            <a:off x="10906212" y="2946966"/>
            <a:ext cx="312906" cy="369332"/>
          </a:xfrm>
          <a:prstGeom prst="rect">
            <a:avLst/>
          </a:prstGeom>
          <a:noFill/>
        </p:spPr>
        <p:txBody>
          <a:bodyPr wrap="none" rtlCol="0">
            <a:spAutoFit/>
          </a:bodyPr>
          <a:lstStyle/>
          <a:p>
            <a:r>
              <a:rPr lang="en-US"/>
              <a:t>6</a:t>
            </a:r>
            <a:endParaRPr lang="en-SG"/>
          </a:p>
        </p:txBody>
      </p:sp>
      <p:sp>
        <p:nvSpPr>
          <p:cNvPr id="77" name="Oval 76">
            <a:extLst>
              <a:ext uri="{FF2B5EF4-FFF2-40B4-BE49-F238E27FC236}">
                <a16:creationId xmlns:a16="http://schemas.microsoft.com/office/drawing/2014/main" id="{F86EE026-48D6-BFA8-5F3B-E269AB5A8159}"/>
              </a:ext>
            </a:extLst>
          </p:cNvPr>
          <p:cNvSpPr/>
          <p:nvPr/>
        </p:nvSpPr>
        <p:spPr>
          <a:xfrm>
            <a:off x="10858012" y="252361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TextBox 77">
            <a:extLst>
              <a:ext uri="{FF2B5EF4-FFF2-40B4-BE49-F238E27FC236}">
                <a16:creationId xmlns:a16="http://schemas.microsoft.com/office/drawing/2014/main" id="{C6871359-E7AA-AC39-A2C5-D3F5A298E1A8}"/>
              </a:ext>
            </a:extLst>
          </p:cNvPr>
          <p:cNvSpPr txBox="1"/>
          <p:nvPr/>
        </p:nvSpPr>
        <p:spPr>
          <a:xfrm>
            <a:off x="10896095" y="2523611"/>
            <a:ext cx="312906" cy="369332"/>
          </a:xfrm>
          <a:prstGeom prst="rect">
            <a:avLst/>
          </a:prstGeom>
          <a:noFill/>
        </p:spPr>
        <p:txBody>
          <a:bodyPr wrap="none" rtlCol="0">
            <a:spAutoFit/>
          </a:bodyPr>
          <a:lstStyle/>
          <a:p>
            <a:r>
              <a:rPr lang="en-US"/>
              <a:t>7</a:t>
            </a:r>
            <a:endParaRPr lang="en-SG"/>
          </a:p>
        </p:txBody>
      </p:sp>
      <p:sp>
        <p:nvSpPr>
          <p:cNvPr id="79" name="Oval 78">
            <a:extLst>
              <a:ext uri="{FF2B5EF4-FFF2-40B4-BE49-F238E27FC236}">
                <a16:creationId xmlns:a16="http://schemas.microsoft.com/office/drawing/2014/main" id="{DB2892BF-5363-AE18-06F4-365677CB4BCD}"/>
              </a:ext>
            </a:extLst>
          </p:cNvPr>
          <p:cNvSpPr/>
          <p:nvPr/>
        </p:nvSpPr>
        <p:spPr>
          <a:xfrm>
            <a:off x="10881280" y="209586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A1D161F-127C-37AB-F3C4-FE3B8FD434D4}"/>
              </a:ext>
            </a:extLst>
          </p:cNvPr>
          <p:cNvSpPr txBox="1"/>
          <p:nvPr/>
        </p:nvSpPr>
        <p:spPr>
          <a:xfrm>
            <a:off x="10919363" y="2095865"/>
            <a:ext cx="312906" cy="369332"/>
          </a:xfrm>
          <a:prstGeom prst="rect">
            <a:avLst/>
          </a:prstGeom>
          <a:noFill/>
        </p:spPr>
        <p:txBody>
          <a:bodyPr wrap="none" rtlCol="0">
            <a:spAutoFit/>
          </a:bodyPr>
          <a:lstStyle/>
          <a:p>
            <a:r>
              <a:rPr lang="en-US"/>
              <a:t>8</a:t>
            </a:r>
            <a:endParaRPr lang="en-SG"/>
          </a:p>
        </p:txBody>
      </p:sp>
      <p:sp>
        <p:nvSpPr>
          <p:cNvPr id="81" name="Oval 80">
            <a:extLst>
              <a:ext uri="{FF2B5EF4-FFF2-40B4-BE49-F238E27FC236}">
                <a16:creationId xmlns:a16="http://schemas.microsoft.com/office/drawing/2014/main" id="{659B22C8-844C-3532-D147-00755CBA1763}"/>
              </a:ext>
            </a:extLst>
          </p:cNvPr>
          <p:cNvSpPr/>
          <p:nvPr/>
        </p:nvSpPr>
        <p:spPr>
          <a:xfrm>
            <a:off x="10875082" y="165817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2" name="TextBox 81">
            <a:extLst>
              <a:ext uri="{FF2B5EF4-FFF2-40B4-BE49-F238E27FC236}">
                <a16:creationId xmlns:a16="http://schemas.microsoft.com/office/drawing/2014/main" id="{AAEBECB1-D8CC-1374-CA40-37DFDF329E78}"/>
              </a:ext>
            </a:extLst>
          </p:cNvPr>
          <p:cNvSpPr txBox="1"/>
          <p:nvPr/>
        </p:nvSpPr>
        <p:spPr>
          <a:xfrm>
            <a:off x="10913165" y="1658171"/>
            <a:ext cx="312906" cy="369332"/>
          </a:xfrm>
          <a:prstGeom prst="rect">
            <a:avLst/>
          </a:prstGeom>
          <a:noFill/>
        </p:spPr>
        <p:txBody>
          <a:bodyPr wrap="none" rtlCol="0">
            <a:spAutoFit/>
          </a:bodyPr>
          <a:lstStyle/>
          <a:p>
            <a:r>
              <a:rPr lang="en-US"/>
              <a:t>9</a:t>
            </a:r>
            <a:endParaRPr lang="en-SG"/>
          </a:p>
        </p:txBody>
      </p:sp>
      <p:sp>
        <p:nvSpPr>
          <p:cNvPr id="83" name="Multiplication Sign 82">
            <a:extLst>
              <a:ext uri="{FF2B5EF4-FFF2-40B4-BE49-F238E27FC236}">
                <a16:creationId xmlns:a16="http://schemas.microsoft.com/office/drawing/2014/main" id="{E31CE01E-4726-9792-52B4-B214EAC50520}"/>
              </a:ext>
            </a:extLst>
          </p:cNvPr>
          <p:cNvSpPr/>
          <p:nvPr/>
        </p:nvSpPr>
        <p:spPr>
          <a:xfrm>
            <a:off x="10165767" y="490523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Multiplication Sign 83">
            <a:extLst>
              <a:ext uri="{FF2B5EF4-FFF2-40B4-BE49-F238E27FC236}">
                <a16:creationId xmlns:a16="http://schemas.microsoft.com/office/drawing/2014/main" id="{C45BC68D-1C89-0498-C212-55C1B3006F7F}"/>
              </a:ext>
            </a:extLst>
          </p:cNvPr>
          <p:cNvSpPr/>
          <p:nvPr/>
        </p:nvSpPr>
        <p:spPr>
          <a:xfrm>
            <a:off x="10916645" y="4928991"/>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153954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E6969208-0234-0DBE-6970-F498E309686B}"/>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53" name="TextBox 52">
                <a:extLst>
                  <a:ext uri="{FF2B5EF4-FFF2-40B4-BE49-F238E27FC236}">
                    <a16:creationId xmlns:a16="http://schemas.microsoft.com/office/drawing/2014/main" id="{E6969208-0234-0DBE-6970-F498E309686B}"/>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6239705-D422-E4D4-8DF3-814AD2649581}"/>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57" name="TextBox 56">
                <a:extLst>
                  <a:ext uri="{FF2B5EF4-FFF2-40B4-BE49-F238E27FC236}">
                    <a16:creationId xmlns:a16="http://schemas.microsoft.com/office/drawing/2014/main" id="{D6239705-D422-E4D4-8DF3-814AD2649581}"/>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E8C69C13-C29C-E860-B585-3FC78FB034FF}"/>
              </a:ext>
            </a:extLst>
          </p:cNvPr>
          <p:cNvPicPr>
            <a:picLocks noChangeAspect="1"/>
          </p:cNvPicPr>
          <p:nvPr/>
        </p:nvPicPr>
        <p:blipFill>
          <a:blip r:embed="rId18"/>
          <a:stretch>
            <a:fillRect/>
          </a:stretch>
        </p:blipFill>
        <p:spPr>
          <a:xfrm>
            <a:off x="9462231" y="4933443"/>
            <a:ext cx="2316681" cy="1158340"/>
          </a:xfrm>
          <a:prstGeom prst="rect">
            <a:avLst/>
          </a:prstGeom>
        </p:spPr>
      </p:pic>
      <p:sp>
        <p:nvSpPr>
          <p:cNvPr id="63" name="Oval 62">
            <a:extLst>
              <a:ext uri="{FF2B5EF4-FFF2-40B4-BE49-F238E27FC236}">
                <a16:creationId xmlns:a16="http://schemas.microsoft.com/office/drawing/2014/main" id="{3FD8737B-897C-6852-DCE4-732D1329685D}"/>
              </a:ext>
            </a:extLst>
          </p:cNvPr>
          <p:cNvSpPr/>
          <p:nvPr/>
        </p:nvSpPr>
        <p:spPr>
          <a:xfrm>
            <a:off x="10932693"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F2018A9E-6617-1DEF-14D4-4809D2A0B083}"/>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5" name="TextBox 64">
                <a:extLst>
                  <a:ext uri="{FF2B5EF4-FFF2-40B4-BE49-F238E27FC236}">
                    <a16:creationId xmlns:a16="http://schemas.microsoft.com/office/drawing/2014/main" id="{F2018A9E-6617-1DEF-14D4-4809D2A0B083}"/>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4C964815-EDFC-3D10-2886-D8B4CD0B67CB}"/>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6" name="TextBox 65">
                <a:extLst>
                  <a:ext uri="{FF2B5EF4-FFF2-40B4-BE49-F238E27FC236}">
                    <a16:creationId xmlns:a16="http://schemas.microsoft.com/office/drawing/2014/main" id="{4C964815-EDFC-3D10-2886-D8B4CD0B67CB}"/>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0"/>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C3500CE8-3A44-EEA2-D958-3C91054779E1}"/>
              </a:ext>
            </a:extLst>
          </p:cNvPr>
          <p:cNvSpPr/>
          <p:nvPr/>
        </p:nvSpPr>
        <p:spPr>
          <a:xfrm>
            <a:off x="10868129" y="379934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17EE3525-DAF9-AABA-B8C5-110F1A48DB3A}"/>
              </a:ext>
            </a:extLst>
          </p:cNvPr>
          <p:cNvSpPr txBox="1"/>
          <p:nvPr/>
        </p:nvSpPr>
        <p:spPr>
          <a:xfrm>
            <a:off x="10906212" y="3799344"/>
            <a:ext cx="312906" cy="369332"/>
          </a:xfrm>
          <a:prstGeom prst="rect">
            <a:avLst/>
          </a:prstGeom>
          <a:noFill/>
        </p:spPr>
        <p:txBody>
          <a:bodyPr wrap="none" rtlCol="0">
            <a:spAutoFit/>
          </a:bodyPr>
          <a:lstStyle/>
          <a:p>
            <a:r>
              <a:rPr lang="en-US"/>
              <a:t>5</a:t>
            </a:r>
            <a:endParaRPr lang="en-SG"/>
          </a:p>
        </p:txBody>
      </p:sp>
      <p:cxnSp>
        <p:nvCxnSpPr>
          <p:cNvPr id="85" name="Straight Connector 84">
            <a:extLst>
              <a:ext uri="{FF2B5EF4-FFF2-40B4-BE49-F238E27FC236}">
                <a16:creationId xmlns:a16="http://schemas.microsoft.com/office/drawing/2014/main" id="{F488B7F4-9769-56BA-2C42-5F588E0E6F17}"/>
              </a:ext>
            </a:extLst>
          </p:cNvPr>
          <p:cNvCxnSpPr>
            <a:cxnSpLocks/>
          </p:cNvCxnSpPr>
          <p:nvPr/>
        </p:nvCxnSpPr>
        <p:spPr>
          <a:xfrm>
            <a:off x="10775718"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8EE41B-32C5-C2F2-3818-1CF006DB5F5E}"/>
              </a:ext>
            </a:extLst>
          </p:cNvPr>
          <p:cNvCxnSpPr>
            <a:cxnSpLocks/>
          </p:cNvCxnSpPr>
          <p:nvPr/>
        </p:nvCxnSpPr>
        <p:spPr>
          <a:xfrm>
            <a:off x="11346447"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E3A9653-2E5E-BCE7-0EB5-61EE07AB6A84}"/>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4BAD63F8-38A9-CA63-0293-0DF9A229D752}"/>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89" name="Oval 88">
            <a:extLst>
              <a:ext uri="{FF2B5EF4-FFF2-40B4-BE49-F238E27FC236}">
                <a16:creationId xmlns:a16="http://schemas.microsoft.com/office/drawing/2014/main" id="{2B06FBA1-ECEA-0FCC-7693-1B7F69A517B8}"/>
              </a:ext>
            </a:extLst>
          </p:cNvPr>
          <p:cNvSpPr/>
          <p:nvPr/>
        </p:nvSpPr>
        <p:spPr>
          <a:xfrm>
            <a:off x="10868129" y="336143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0" name="TextBox 89">
            <a:extLst>
              <a:ext uri="{FF2B5EF4-FFF2-40B4-BE49-F238E27FC236}">
                <a16:creationId xmlns:a16="http://schemas.microsoft.com/office/drawing/2014/main" id="{191D8E6B-A851-88DD-EBAE-D5F4CF55BAC5}"/>
              </a:ext>
            </a:extLst>
          </p:cNvPr>
          <p:cNvSpPr txBox="1"/>
          <p:nvPr/>
        </p:nvSpPr>
        <p:spPr>
          <a:xfrm>
            <a:off x="10906212" y="3361430"/>
            <a:ext cx="312906" cy="369332"/>
          </a:xfrm>
          <a:prstGeom prst="rect">
            <a:avLst/>
          </a:prstGeom>
          <a:noFill/>
        </p:spPr>
        <p:txBody>
          <a:bodyPr wrap="none" rtlCol="0">
            <a:spAutoFit/>
          </a:bodyPr>
          <a:lstStyle/>
          <a:p>
            <a:r>
              <a:rPr lang="en-US"/>
              <a:t>6</a:t>
            </a:r>
            <a:endParaRPr lang="en-SG"/>
          </a:p>
        </p:txBody>
      </p:sp>
      <p:sp>
        <p:nvSpPr>
          <p:cNvPr id="91" name="Oval 90">
            <a:extLst>
              <a:ext uri="{FF2B5EF4-FFF2-40B4-BE49-F238E27FC236}">
                <a16:creationId xmlns:a16="http://schemas.microsoft.com/office/drawing/2014/main" id="{582F10FD-4270-06EE-F14C-9EF90C5DF6F9}"/>
              </a:ext>
            </a:extLst>
          </p:cNvPr>
          <p:cNvSpPr/>
          <p:nvPr/>
        </p:nvSpPr>
        <p:spPr>
          <a:xfrm>
            <a:off x="10868129" y="294696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TextBox 91">
            <a:extLst>
              <a:ext uri="{FF2B5EF4-FFF2-40B4-BE49-F238E27FC236}">
                <a16:creationId xmlns:a16="http://schemas.microsoft.com/office/drawing/2014/main" id="{29637C5E-6E46-C9F4-3825-B923F8E24F8E}"/>
              </a:ext>
            </a:extLst>
          </p:cNvPr>
          <p:cNvSpPr txBox="1"/>
          <p:nvPr/>
        </p:nvSpPr>
        <p:spPr>
          <a:xfrm>
            <a:off x="10906212" y="2946966"/>
            <a:ext cx="312906" cy="369332"/>
          </a:xfrm>
          <a:prstGeom prst="rect">
            <a:avLst/>
          </a:prstGeom>
          <a:noFill/>
        </p:spPr>
        <p:txBody>
          <a:bodyPr wrap="none" rtlCol="0">
            <a:spAutoFit/>
          </a:bodyPr>
          <a:lstStyle/>
          <a:p>
            <a:r>
              <a:rPr lang="en-US"/>
              <a:t>7</a:t>
            </a:r>
            <a:endParaRPr lang="en-SG"/>
          </a:p>
        </p:txBody>
      </p:sp>
      <p:sp>
        <p:nvSpPr>
          <p:cNvPr id="93" name="Oval 92">
            <a:extLst>
              <a:ext uri="{FF2B5EF4-FFF2-40B4-BE49-F238E27FC236}">
                <a16:creationId xmlns:a16="http://schemas.microsoft.com/office/drawing/2014/main" id="{2CECEF2D-CBFE-BCA3-10A3-32416EF617EF}"/>
              </a:ext>
            </a:extLst>
          </p:cNvPr>
          <p:cNvSpPr/>
          <p:nvPr/>
        </p:nvSpPr>
        <p:spPr>
          <a:xfrm>
            <a:off x="10858012" y="252361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4" name="TextBox 93">
            <a:extLst>
              <a:ext uri="{FF2B5EF4-FFF2-40B4-BE49-F238E27FC236}">
                <a16:creationId xmlns:a16="http://schemas.microsoft.com/office/drawing/2014/main" id="{38B980DB-B380-64FD-B138-D8CF66C18248}"/>
              </a:ext>
            </a:extLst>
          </p:cNvPr>
          <p:cNvSpPr txBox="1"/>
          <p:nvPr/>
        </p:nvSpPr>
        <p:spPr>
          <a:xfrm>
            <a:off x="10896095" y="2523611"/>
            <a:ext cx="312906" cy="369332"/>
          </a:xfrm>
          <a:prstGeom prst="rect">
            <a:avLst/>
          </a:prstGeom>
          <a:noFill/>
        </p:spPr>
        <p:txBody>
          <a:bodyPr wrap="none" rtlCol="0">
            <a:spAutoFit/>
          </a:bodyPr>
          <a:lstStyle/>
          <a:p>
            <a:r>
              <a:rPr lang="en-US"/>
              <a:t>8</a:t>
            </a:r>
            <a:endParaRPr lang="en-SG"/>
          </a:p>
        </p:txBody>
      </p:sp>
      <p:sp>
        <p:nvSpPr>
          <p:cNvPr id="95" name="Oval 94">
            <a:extLst>
              <a:ext uri="{FF2B5EF4-FFF2-40B4-BE49-F238E27FC236}">
                <a16:creationId xmlns:a16="http://schemas.microsoft.com/office/drawing/2014/main" id="{A3BBB319-F993-9433-F47F-78C9E1D64CB8}"/>
              </a:ext>
            </a:extLst>
          </p:cNvPr>
          <p:cNvSpPr/>
          <p:nvPr/>
        </p:nvSpPr>
        <p:spPr>
          <a:xfrm>
            <a:off x="10881280" y="209586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TextBox 95">
            <a:extLst>
              <a:ext uri="{FF2B5EF4-FFF2-40B4-BE49-F238E27FC236}">
                <a16:creationId xmlns:a16="http://schemas.microsoft.com/office/drawing/2014/main" id="{F33AC716-B481-E495-4C4A-210EE4D25AA6}"/>
              </a:ext>
            </a:extLst>
          </p:cNvPr>
          <p:cNvSpPr txBox="1"/>
          <p:nvPr/>
        </p:nvSpPr>
        <p:spPr>
          <a:xfrm>
            <a:off x="10919363" y="2095865"/>
            <a:ext cx="312906" cy="369332"/>
          </a:xfrm>
          <a:prstGeom prst="rect">
            <a:avLst/>
          </a:prstGeom>
          <a:noFill/>
        </p:spPr>
        <p:txBody>
          <a:bodyPr wrap="none" rtlCol="0">
            <a:spAutoFit/>
          </a:bodyPr>
          <a:lstStyle/>
          <a:p>
            <a:r>
              <a:rPr lang="en-US"/>
              <a:t>9</a:t>
            </a:r>
            <a:endParaRPr lang="en-SG"/>
          </a:p>
        </p:txBody>
      </p:sp>
      <p:sp>
        <p:nvSpPr>
          <p:cNvPr id="99" name="Oval 98">
            <a:extLst>
              <a:ext uri="{FF2B5EF4-FFF2-40B4-BE49-F238E27FC236}">
                <a16:creationId xmlns:a16="http://schemas.microsoft.com/office/drawing/2014/main" id="{650AEC9E-BC72-CB37-EC97-6A7D528E7A06}"/>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0" name="TextBox 99">
            <a:extLst>
              <a:ext uri="{FF2B5EF4-FFF2-40B4-BE49-F238E27FC236}">
                <a16:creationId xmlns:a16="http://schemas.microsoft.com/office/drawing/2014/main" id="{CEBCD273-D172-F329-E16B-E6D2B00B89F4}"/>
              </a:ext>
            </a:extLst>
          </p:cNvPr>
          <p:cNvSpPr txBox="1"/>
          <p:nvPr/>
        </p:nvSpPr>
        <p:spPr>
          <a:xfrm>
            <a:off x="9181947" y="1572756"/>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78D564F9-D354-9E67-27B2-AA2C8847092F}"/>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9</m:t>
                      </m:r>
                      <m:r>
                        <a:rPr lang="en-US" sz="2000" b="0" i="1" smtClean="0">
                          <a:latin typeface="Cambria Math" panose="02040503050406030204" pitchFamily="18" charset="0"/>
                        </a:rPr>
                        <m:t> ?</m:t>
                      </m:r>
                    </m:oMath>
                  </m:oMathPara>
                </a14:m>
                <a:endParaRPr lang="en-US" sz="2000" b="0"/>
              </a:p>
            </p:txBody>
          </p:sp>
        </mc:Choice>
        <mc:Fallback>
          <p:sp>
            <p:nvSpPr>
              <p:cNvPr id="101" name="TextBox 100">
                <a:extLst>
                  <a:ext uri="{FF2B5EF4-FFF2-40B4-BE49-F238E27FC236}">
                    <a16:creationId xmlns:a16="http://schemas.microsoft.com/office/drawing/2014/main" id="{78D564F9-D354-9E67-27B2-AA2C8847092F}"/>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21"/>
                <a:stretch>
                  <a:fillRect b="-1515"/>
                </a:stretch>
              </a:blipFill>
            </p:spPr>
            <p:txBody>
              <a:bodyPr/>
              <a:lstStyle/>
              <a:p>
                <a:r>
                  <a:rPr lang="en-US">
                    <a:noFill/>
                  </a:rPr>
                  <a:t> </a:t>
                </a:r>
              </a:p>
            </p:txBody>
          </p:sp>
        </mc:Fallback>
      </mc:AlternateContent>
      <p:sp>
        <p:nvSpPr>
          <p:cNvPr id="104" name="Multiplication Sign 103">
            <a:extLst>
              <a:ext uri="{FF2B5EF4-FFF2-40B4-BE49-F238E27FC236}">
                <a16:creationId xmlns:a16="http://schemas.microsoft.com/office/drawing/2014/main" id="{1A42C01B-82B3-1DBD-1EEE-AD52947F5477}"/>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Multiplication Sign 104">
            <a:extLst>
              <a:ext uri="{FF2B5EF4-FFF2-40B4-BE49-F238E27FC236}">
                <a16:creationId xmlns:a16="http://schemas.microsoft.com/office/drawing/2014/main" id="{38008C59-EF60-3C52-8B92-CFA1E46B0740}"/>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948809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4E4D3BC9-341D-69EE-DF38-AAD54B7AB96F}"/>
              </a:ext>
            </a:extLst>
          </p:cNvPr>
          <p:cNvSpPr/>
          <p:nvPr/>
        </p:nvSpPr>
        <p:spPr>
          <a:xfrm>
            <a:off x="11331709"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418E4106-A001-0E44-8319-923141B00C86}"/>
              </a:ext>
            </a:extLst>
          </p:cNvPr>
          <p:cNvSpPr/>
          <p:nvPr/>
        </p:nvSpPr>
        <p:spPr>
          <a:xfrm>
            <a:off x="10868129" y="379934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TextBox 68">
            <a:extLst>
              <a:ext uri="{FF2B5EF4-FFF2-40B4-BE49-F238E27FC236}">
                <a16:creationId xmlns:a16="http://schemas.microsoft.com/office/drawing/2014/main" id="{3D889C9C-BC0C-C0A9-D623-DA17ED86936D}"/>
              </a:ext>
            </a:extLst>
          </p:cNvPr>
          <p:cNvSpPr txBox="1"/>
          <p:nvPr/>
        </p:nvSpPr>
        <p:spPr>
          <a:xfrm>
            <a:off x="10906212" y="3799344"/>
            <a:ext cx="312906" cy="369332"/>
          </a:xfrm>
          <a:prstGeom prst="rect">
            <a:avLst/>
          </a:prstGeom>
          <a:noFill/>
        </p:spPr>
        <p:txBody>
          <a:bodyPr wrap="none" rtlCol="0">
            <a:spAutoFit/>
          </a:bodyPr>
          <a:lstStyle/>
          <a:p>
            <a:r>
              <a:rPr lang="en-US"/>
              <a:t>5</a:t>
            </a:r>
            <a:endParaRPr lang="en-SG"/>
          </a:p>
        </p:txBody>
      </p:sp>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701073"/>
            <a:ext cx="0" cy="2512586"/>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61F1721A-B3FB-43DD-B5EA-F40EC65F0560}"/>
              </a:ext>
            </a:extLst>
          </p:cNvPr>
          <p:cNvSpPr/>
          <p:nvPr/>
        </p:nvSpPr>
        <p:spPr>
          <a:xfrm>
            <a:off x="10868129" y="336143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8E69F4A6-4561-6ED8-7855-0AAD8B82BCE4}"/>
              </a:ext>
            </a:extLst>
          </p:cNvPr>
          <p:cNvSpPr txBox="1"/>
          <p:nvPr/>
        </p:nvSpPr>
        <p:spPr>
          <a:xfrm>
            <a:off x="10906212" y="3361430"/>
            <a:ext cx="312906" cy="369332"/>
          </a:xfrm>
          <a:prstGeom prst="rect">
            <a:avLst/>
          </a:prstGeom>
          <a:noFill/>
        </p:spPr>
        <p:txBody>
          <a:bodyPr wrap="none" rtlCol="0">
            <a:spAutoFit/>
          </a:bodyPr>
          <a:lstStyle/>
          <a:p>
            <a:r>
              <a:rPr lang="en-US"/>
              <a:t>6</a:t>
            </a:r>
            <a:endParaRPr lang="en-SG"/>
          </a:p>
        </p:txBody>
      </p:sp>
      <p:sp>
        <p:nvSpPr>
          <p:cNvPr id="76" name="Oval 75">
            <a:extLst>
              <a:ext uri="{FF2B5EF4-FFF2-40B4-BE49-F238E27FC236}">
                <a16:creationId xmlns:a16="http://schemas.microsoft.com/office/drawing/2014/main" id="{2F56019A-B262-EB8F-B3D1-5041C624B703}"/>
              </a:ext>
            </a:extLst>
          </p:cNvPr>
          <p:cNvSpPr/>
          <p:nvPr/>
        </p:nvSpPr>
        <p:spPr>
          <a:xfrm>
            <a:off x="10868129" y="294696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id="{255658BA-400F-7DE4-CEFA-CA5B8AA545FB}"/>
              </a:ext>
            </a:extLst>
          </p:cNvPr>
          <p:cNvSpPr txBox="1"/>
          <p:nvPr/>
        </p:nvSpPr>
        <p:spPr>
          <a:xfrm>
            <a:off x="10906212" y="2946966"/>
            <a:ext cx="312906" cy="369332"/>
          </a:xfrm>
          <a:prstGeom prst="rect">
            <a:avLst/>
          </a:prstGeom>
          <a:noFill/>
        </p:spPr>
        <p:txBody>
          <a:bodyPr wrap="none" rtlCol="0">
            <a:spAutoFit/>
          </a:bodyPr>
          <a:lstStyle/>
          <a:p>
            <a:r>
              <a:rPr lang="en-US"/>
              <a:t>7</a:t>
            </a:r>
            <a:endParaRPr lang="en-SG"/>
          </a:p>
        </p:txBody>
      </p:sp>
      <p:sp>
        <p:nvSpPr>
          <p:cNvPr id="78" name="Oval 77">
            <a:extLst>
              <a:ext uri="{FF2B5EF4-FFF2-40B4-BE49-F238E27FC236}">
                <a16:creationId xmlns:a16="http://schemas.microsoft.com/office/drawing/2014/main" id="{999CD277-C7D2-9FAE-AB9D-84B138FEA889}"/>
              </a:ext>
            </a:extLst>
          </p:cNvPr>
          <p:cNvSpPr/>
          <p:nvPr/>
        </p:nvSpPr>
        <p:spPr>
          <a:xfrm>
            <a:off x="10858012" y="252361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896095" y="2523611"/>
            <a:ext cx="312906" cy="369332"/>
          </a:xfrm>
          <a:prstGeom prst="rect">
            <a:avLst/>
          </a:prstGeom>
          <a:noFill/>
        </p:spPr>
        <p:txBody>
          <a:bodyPr wrap="none" rtlCol="0">
            <a:spAutoFit/>
          </a:bodyPr>
          <a:lstStyle/>
          <a:p>
            <a:r>
              <a:rPr lang="en-US"/>
              <a:t>8</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81280" y="209586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919363" y="2095865"/>
            <a:ext cx="312906" cy="369332"/>
          </a:xfrm>
          <a:prstGeom prst="rect">
            <a:avLst/>
          </a:prstGeom>
          <a:noFill/>
        </p:spPr>
        <p:txBody>
          <a:bodyPr wrap="none" rtlCol="0">
            <a:spAutoFit/>
          </a:bodyPr>
          <a:lstStyle/>
          <a:p>
            <a:r>
              <a:rPr lang="en-US"/>
              <a:t>9</a:t>
            </a:r>
            <a:endParaRPr lang="en-SG"/>
          </a:p>
        </p:txBody>
      </p:sp>
      <p:sp>
        <p:nvSpPr>
          <p:cNvPr id="82" name="Oval 81">
            <a:extLst>
              <a:ext uri="{FF2B5EF4-FFF2-40B4-BE49-F238E27FC236}">
                <a16:creationId xmlns:a16="http://schemas.microsoft.com/office/drawing/2014/main" id="{36E9C88C-3579-BDB1-C6BD-1BAE04847A69}"/>
              </a:ext>
            </a:extLst>
          </p:cNvPr>
          <p:cNvSpPr/>
          <p:nvPr/>
        </p:nvSpPr>
        <p:spPr>
          <a:xfrm>
            <a:off x="10875082" y="165817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TextBox 82">
            <a:extLst>
              <a:ext uri="{FF2B5EF4-FFF2-40B4-BE49-F238E27FC236}">
                <a16:creationId xmlns:a16="http://schemas.microsoft.com/office/drawing/2014/main" id="{9E1B6C4D-6BDC-81F6-784E-4C494A8FD544}"/>
              </a:ext>
            </a:extLst>
          </p:cNvPr>
          <p:cNvSpPr txBox="1"/>
          <p:nvPr/>
        </p:nvSpPr>
        <p:spPr>
          <a:xfrm>
            <a:off x="10872768" y="1658171"/>
            <a:ext cx="441146" cy="369332"/>
          </a:xfrm>
          <a:prstGeom prst="rect">
            <a:avLst/>
          </a:prstGeom>
          <a:noFill/>
        </p:spPr>
        <p:txBody>
          <a:bodyPr wrap="none" rtlCol="0">
            <a:spAutoFit/>
          </a:bodyPr>
          <a:lstStyle/>
          <a:p>
            <a:r>
              <a:rPr lang="en-SG"/>
              <a:t>10</a:t>
            </a:r>
          </a:p>
        </p:txBody>
      </p:sp>
      <p:sp>
        <p:nvSpPr>
          <p:cNvPr id="87" name="Oval 86">
            <a:extLst>
              <a:ext uri="{FF2B5EF4-FFF2-40B4-BE49-F238E27FC236}">
                <a16:creationId xmlns:a16="http://schemas.microsoft.com/office/drawing/2014/main" id="{0BEE34CA-904A-B00D-73B5-CE3926BDEAEF}"/>
              </a:ext>
            </a:extLst>
          </p:cNvPr>
          <p:cNvSpPr/>
          <p:nvPr/>
        </p:nvSpPr>
        <p:spPr>
          <a:xfrm>
            <a:off x="10932693"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8" name="Multiplication Sign 87">
            <a:extLst>
              <a:ext uri="{FF2B5EF4-FFF2-40B4-BE49-F238E27FC236}">
                <a16:creationId xmlns:a16="http://schemas.microsoft.com/office/drawing/2014/main" id="{CC5C47D5-D5EC-F326-81AE-A64D8668E1E1}"/>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Multiplication Sign 88">
            <a:extLst>
              <a:ext uri="{FF2B5EF4-FFF2-40B4-BE49-F238E27FC236}">
                <a16:creationId xmlns:a16="http://schemas.microsoft.com/office/drawing/2014/main" id="{736B802F-9C1B-1A15-543F-C63C91E56D74}"/>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908707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4E4D3BC9-341D-69EE-DF38-AAD54B7AB96F}"/>
              </a:ext>
            </a:extLst>
          </p:cNvPr>
          <p:cNvSpPr/>
          <p:nvPr/>
        </p:nvSpPr>
        <p:spPr>
          <a:xfrm>
            <a:off x="11331709"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418E4106-A001-0E44-8319-923141B00C86}"/>
              </a:ext>
            </a:extLst>
          </p:cNvPr>
          <p:cNvSpPr/>
          <p:nvPr/>
        </p:nvSpPr>
        <p:spPr>
          <a:xfrm>
            <a:off x="10868129" y="379934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TextBox 68">
            <a:extLst>
              <a:ext uri="{FF2B5EF4-FFF2-40B4-BE49-F238E27FC236}">
                <a16:creationId xmlns:a16="http://schemas.microsoft.com/office/drawing/2014/main" id="{3D889C9C-BC0C-C0A9-D623-DA17ED86936D}"/>
              </a:ext>
            </a:extLst>
          </p:cNvPr>
          <p:cNvSpPr txBox="1"/>
          <p:nvPr/>
        </p:nvSpPr>
        <p:spPr>
          <a:xfrm>
            <a:off x="10906212" y="3799344"/>
            <a:ext cx="312906" cy="369332"/>
          </a:xfrm>
          <a:prstGeom prst="rect">
            <a:avLst/>
          </a:prstGeom>
          <a:noFill/>
        </p:spPr>
        <p:txBody>
          <a:bodyPr wrap="none" rtlCol="0">
            <a:spAutoFit/>
          </a:bodyPr>
          <a:lstStyle/>
          <a:p>
            <a:r>
              <a:rPr lang="en-US"/>
              <a:t>6</a:t>
            </a:r>
            <a:endParaRPr lang="en-SG"/>
          </a:p>
        </p:txBody>
      </p:sp>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61F1721A-B3FB-43DD-B5EA-F40EC65F0560}"/>
              </a:ext>
            </a:extLst>
          </p:cNvPr>
          <p:cNvSpPr/>
          <p:nvPr/>
        </p:nvSpPr>
        <p:spPr>
          <a:xfrm>
            <a:off x="10868129" y="336143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8E69F4A6-4561-6ED8-7855-0AAD8B82BCE4}"/>
              </a:ext>
            </a:extLst>
          </p:cNvPr>
          <p:cNvSpPr txBox="1"/>
          <p:nvPr/>
        </p:nvSpPr>
        <p:spPr>
          <a:xfrm>
            <a:off x="10906212" y="3361430"/>
            <a:ext cx="312906" cy="369332"/>
          </a:xfrm>
          <a:prstGeom prst="rect">
            <a:avLst/>
          </a:prstGeom>
          <a:noFill/>
        </p:spPr>
        <p:txBody>
          <a:bodyPr wrap="none" rtlCol="0">
            <a:spAutoFit/>
          </a:bodyPr>
          <a:lstStyle/>
          <a:p>
            <a:r>
              <a:rPr lang="en-US"/>
              <a:t>7</a:t>
            </a:r>
            <a:endParaRPr lang="en-SG"/>
          </a:p>
        </p:txBody>
      </p:sp>
      <p:sp>
        <p:nvSpPr>
          <p:cNvPr id="76" name="Oval 75">
            <a:extLst>
              <a:ext uri="{FF2B5EF4-FFF2-40B4-BE49-F238E27FC236}">
                <a16:creationId xmlns:a16="http://schemas.microsoft.com/office/drawing/2014/main" id="{2F56019A-B262-EB8F-B3D1-5041C624B703}"/>
              </a:ext>
            </a:extLst>
          </p:cNvPr>
          <p:cNvSpPr/>
          <p:nvPr/>
        </p:nvSpPr>
        <p:spPr>
          <a:xfrm>
            <a:off x="10868129" y="294696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id="{255658BA-400F-7DE4-CEFA-CA5B8AA545FB}"/>
              </a:ext>
            </a:extLst>
          </p:cNvPr>
          <p:cNvSpPr txBox="1"/>
          <p:nvPr/>
        </p:nvSpPr>
        <p:spPr>
          <a:xfrm>
            <a:off x="10906212" y="2946966"/>
            <a:ext cx="312906" cy="369332"/>
          </a:xfrm>
          <a:prstGeom prst="rect">
            <a:avLst/>
          </a:prstGeom>
          <a:noFill/>
        </p:spPr>
        <p:txBody>
          <a:bodyPr wrap="none" rtlCol="0">
            <a:spAutoFit/>
          </a:bodyPr>
          <a:lstStyle/>
          <a:p>
            <a:r>
              <a:rPr lang="en-US"/>
              <a:t>8</a:t>
            </a:r>
            <a:endParaRPr lang="en-SG"/>
          </a:p>
        </p:txBody>
      </p:sp>
      <p:sp>
        <p:nvSpPr>
          <p:cNvPr id="78" name="Oval 77">
            <a:extLst>
              <a:ext uri="{FF2B5EF4-FFF2-40B4-BE49-F238E27FC236}">
                <a16:creationId xmlns:a16="http://schemas.microsoft.com/office/drawing/2014/main" id="{999CD277-C7D2-9FAE-AB9D-84B138FEA889}"/>
              </a:ext>
            </a:extLst>
          </p:cNvPr>
          <p:cNvSpPr/>
          <p:nvPr/>
        </p:nvSpPr>
        <p:spPr>
          <a:xfrm>
            <a:off x="10858012" y="252361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896095" y="2523611"/>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81280" y="209586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70234" y="2097929"/>
            <a:ext cx="441146" cy="369332"/>
          </a:xfrm>
          <a:prstGeom prst="rect">
            <a:avLst/>
          </a:prstGeom>
          <a:noFill/>
        </p:spPr>
        <p:txBody>
          <a:bodyPr wrap="none" rtlCol="0">
            <a:spAutoFit/>
          </a:bodyPr>
          <a:lstStyle/>
          <a:p>
            <a:r>
              <a:rPr lang="en-US"/>
              <a:t>10</a:t>
            </a:r>
            <a:endParaRPr lang="en-SG"/>
          </a:p>
        </p:txBody>
      </p:sp>
      <p:sp>
        <p:nvSpPr>
          <p:cNvPr id="84" name="Oval 83">
            <a:extLst>
              <a:ext uri="{FF2B5EF4-FFF2-40B4-BE49-F238E27FC236}">
                <a16:creationId xmlns:a16="http://schemas.microsoft.com/office/drawing/2014/main" id="{2056A188-65A7-0323-B7C2-16236150EC40}"/>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5" name="TextBox 84">
            <a:extLst>
              <a:ext uri="{FF2B5EF4-FFF2-40B4-BE49-F238E27FC236}">
                <a16:creationId xmlns:a16="http://schemas.microsoft.com/office/drawing/2014/main" id="{731420A3-B72E-E48A-6C2A-E4DB8795560F}"/>
              </a:ext>
            </a:extLst>
          </p:cNvPr>
          <p:cNvSpPr txBox="1"/>
          <p:nvPr/>
        </p:nvSpPr>
        <p:spPr>
          <a:xfrm>
            <a:off x="9181947" y="157275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CDEED9DC-5424-CBBD-C364-6C5F71B8737E}"/>
                  </a:ext>
                </a:extLst>
              </p:cNvPr>
              <p:cNvSpPr txBox="1"/>
              <p:nvPr/>
            </p:nvSpPr>
            <p:spPr>
              <a:xfrm>
                <a:off x="8870659" y="1988173"/>
                <a:ext cx="11831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4</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86" name="TextBox 85">
                <a:extLst>
                  <a:ext uri="{FF2B5EF4-FFF2-40B4-BE49-F238E27FC236}">
                    <a16:creationId xmlns:a16="http://schemas.microsoft.com/office/drawing/2014/main" id="{CDEED9DC-5424-CBBD-C364-6C5F71B8737E}"/>
                  </a:ext>
                </a:extLst>
              </p:cNvPr>
              <p:cNvSpPr txBox="1">
                <a:spLocks noRot="1" noChangeAspect="1" noMove="1" noResize="1" noEditPoints="1" noAdjustHandles="1" noChangeArrowheads="1" noChangeShapeType="1" noTextEdit="1"/>
              </p:cNvSpPr>
              <p:nvPr/>
            </p:nvSpPr>
            <p:spPr>
              <a:xfrm>
                <a:off x="8870659" y="1988173"/>
                <a:ext cx="1183144" cy="400110"/>
              </a:xfrm>
              <a:prstGeom prst="rect">
                <a:avLst/>
              </a:prstGeom>
              <a:blipFill>
                <a:blip r:embed="rId22"/>
                <a:stretch>
                  <a:fillRect b="-1515"/>
                </a:stretch>
              </a:blipFill>
            </p:spPr>
            <p:txBody>
              <a:bodyPr/>
              <a:lstStyle/>
              <a:p>
                <a:r>
                  <a:rPr lang="en-US">
                    <a:noFill/>
                  </a:rPr>
                  <a:t> </a:t>
                </a:r>
              </a:p>
            </p:txBody>
          </p:sp>
        </mc:Fallback>
      </mc:AlternateContent>
      <p:sp>
        <p:nvSpPr>
          <p:cNvPr id="89" name="Multiplication Sign 88">
            <a:extLst>
              <a:ext uri="{FF2B5EF4-FFF2-40B4-BE49-F238E27FC236}">
                <a16:creationId xmlns:a16="http://schemas.microsoft.com/office/drawing/2014/main" id="{BCD8F572-8C23-B8C1-4530-ED411E8737ED}"/>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0" name="Multiplication Sign 89">
            <a:extLst>
              <a:ext uri="{FF2B5EF4-FFF2-40B4-BE49-F238E27FC236}">
                <a16:creationId xmlns:a16="http://schemas.microsoft.com/office/drawing/2014/main" id="{455DE352-8046-D32D-6BCD-1690A8158BD7}"/>
              </a:ext>
            </a:extLst>
          </p:cNvPr>
          <p:cNvSpPr/>
          <p:nvPr/>
        </p:nvSpPr>
        <p:spPr>
          <a:xfrm>
            <a:off x="10947229" y="4897352"/>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1" name="Multiplication Sign 90">
            <a:extLst>
              <a:ext uri="{FF2B5EF4-FFF2-40B4-BE49-F238E27FC236}">
                <a16:creationId xmlns:a16="http://schemas.microsoft.com/office/drawing/2014/main" id="{F05224F5-C125-4D27-E744-6A9F52D32C8D}"/>
              </a:ext>
            </a:extLst>
          </p:cNvPr>
          <p:cNvSpPr/>
          <p:nvPr/>
        </p:nvSpPr>
        <p:spPr>
          <a:xfrm>
            <a:off x="10133366" y="4902014"/>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8935397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944065"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0171129" y="4940607"/>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61F1721A-B3FB-43DD-B5EA-F40EC65F0560}"/>
              </a:ext>
            </a:extLst>
          </p:cNvPr>
          <p:cNvSpPr/>
          <p:nvPr/>
        </p:nvSpPr>
        <p:spPr>
          <a:xfrm>
            <a:off x="10907736" y="384891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8E69F4A6-4561-6ED8-7855-0AAD8B82BCE4}"/>
              </a:ext>
            </a:extLst>
          </p:cNvPr>
          <p:cNvSpPr txBox="1"/>
          <p:nvPr/>
        </p:nvSpPr>
        <p:spPr>
          <a:xfrm>
            <a:off x="10945819" y="3848914"/>
            <a:ext cx="312906" cy="369332"/>
          </a:xfrm>
          <a:prstGeom prst="rect">
            <a:avLst/>
          </a:prstGeom>
          <a:noFill/>
        </p:spPr>
        <p:txBody>
          <a:bodyPr wrap="none" rtlCol="0">
            <a:spAutoFit/>
          </a:bodyPr>
          <a:lstStyle/>
          <a:p>
            <a:r>
              <a:rPr lang="en-US"/>
              <a:t>7</a:t>
            </a:r>
            <a:endParaRPr lang="en-SG"/>
          </a:p>
        </p:txBody>
      </p:sp>
      <p:sp>
        <p:nvSpPr>
          <p:cNvPr id="76" name="Oval 75">
            <a:extLst>
              <a:ext uri="{FF2B5EF4-FFF2-40B4-BE49-F238E27FC236}">
                <a16:creationId xmlns:a16="http://schemas.microsoft.com/office/drawing/2014/main" id="{2F56019A-B262-EB8F-B3D1-5041C624B703}"/>
              </a:ext>
            </a:extLst>
          </p:cNvPr>
          <p:cNvSpPr/>
          <p:nvPr/>
        </p:nvSpPr>
        <p:spPr>
          <a:xfrm>
            <a:off x="10907736" y="343445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id="{255658BA-400F-7DE4-CEFA-CA5B8AA545FB}"/>
              </a:ext>
            </a:extLst>
          </p:cNvPr>
          <p:cNvSpPr txBox="1"/>
          <p:nvPr/>
        </p:nvSpPr>
        <p:spPr>
          <a:xfrm>
            <a:off x="10945819" y="3434450"/>
            <a:ext cx="312906" cy="369332"/>
          </a:xfrm>
          <a:prstGeom prst="rect">
            <a:avLst/>
          </a:prstGeom>
          <a:noFill/>
        </p:spPr>
        <p:txBody>
          <a:bodyPr wrap="none" rtlCol="0">
            <a:spAutoFit/>
          </a:bodyPr>
          <a:lstStyle/>
          <a:p>
            <a:r>
              <a:rPr lang="en-US"/>
              <a:t>8</a:t>
            </a:r>
            <a:endParaRPr lang="en-SG"/>
          </a:p>
        </p:txBody>
      </p:sp>
      <p:sp>
        <p:nvSpPr>
          <p:cNvPr id="78" name="Oval 77">
            <a:extLst>
              <a:ext uri="{FF2B5EF4-FFF2-40B4-BE49-F238E27FC236}">
                <a16:creationId xmlns:a16="http://schemas.microsoft.com/office/drawing/2014/main" id="{999CD277-C7D2-9FAE-AB9D-84B138FEA889}"/>
              </a:ext>
            </a:extLst>
          </p:cNvPr>
          <p:cNvSpPr/>
          <p:nvPr/>
        </p:nvSpPr>
        <p:spPr>
          <a:xfrm>
            <a:off x="10897619" y="301109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935702" y="3011095"/>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94356" y="258033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47362" y="2586763"/>
            <a:ext cx="441146" cy="369332"/>
          </a:xfrm>
          <a:prstGeom prst="rect">
            <a:avLst/>
          </a:prstGeom>
          <a:noFill/>
        </p:spPr>
        <p:txBody>
          <a:bodyPr wrap="none" rtlCol="0">
            <a:spAutoFit/>
          </a:bodyPr>
          <a:lstStyle/>
          <a:p>
            <a:r>
              <a:rPr lang="en-US"/>
              <a:t>10</a:t>
            </a:r>
            <a:endParaRPr lang="en-SG"/>
          </a:p>
        </p:txBody>
      </p:sp>
      <p:sp>
        <p:nvSpPr>
          <p:cNvPr id="82" name="Oval 81">
            <a:extLst>
              <a:ext uri="{FF2B5EF4-FFF2-40B4-BE49-F238E27FC236}">
                <a16:creationId xmlns:a16="http://schemas.microsoft.com/office/drawing/2014/main" id="{3AE5EA78-A72C-9724-00FD-2FB769E65231}"/>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TextBox 82">
            <a:extLst>
              <a:ext uri="{FF2B5EF4-FFF2-40B4-BE49-F238E27FC236}">
                <a16:creationId xmlns:a16="http://schemas.microsoft.com/office/drawing/2014/main" id="{1B9766F9-760B-551B-80C0-5128B87BF905}"/>
              </a:ext>
            </a:extLst>
          </p:cNvPr>
          <p:cNvSpPr txBox="1"/>
          <p:nvPr/>
        </p:nvSpPr>
        <p:spPr>
          <a:xfrm>
            <a:off x="9181947" y="1572756"/>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4BFFBAA2-232E-87E4-87D7-3BA738CCAE71}"/>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3</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84" name="TextBox 83">
                <a:extLst>
                  <a:ext uri="{FF2B5EF4-FFF2-40B4-BE49-F238E27FC236}">
                    <a16:creationId xmlns:a16="http://schemas.microsoft.com/office/drawing/2014/main" id="{4BFFBAA2-232E-87E4-87D7-3BA738CCAE71}"/>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22"/>
                <a:stretch>
                  <a:fillRect b="-1515"/>
                </a:stretch>
              </a:blipFill>
            </p:spPr>
            <p:txBody>
              <a:bodyPr/>
              <a:lstStyle/>
              <a:p>
                <a:r>
                  <a:rPr lang="en-US">
                    <a:noFill/>
                  </a:rPr>
                  <a:t> </a:t>
                </a:r>
              </a:p>
            </p:txBody>
          </p:sp>
        </mc:Fallback>
      </mc:AlternateContent>
      <p:sp>
        <p:nvSpPr>
          <p:cNvPr id="86" name="Multiplication Sign 85">
            <a:extLst>
              <a:ext uri="{FF2B5EF4-FFF2-40B4-BE49-F238E27FC236}">
                <a16:creationId xmlns:a16="http://schemas.microsoft.com/office/drawing/2014/main" id="{B587697B-59F5-224C-8FF1-C756DC64DBA3}"/>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051371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944065"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0171129" y="4940607"/>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61F1721A-B3FB-43DD-B5EA-F40EC65F0560}"/>
              </a:ext>
            </a:extLst>
          </p:cNvPr>
          <p:cNvSpPr/>
          <p:nvPr/>
        </p:nvSpPr>
        <p:spPr>
          <a:xfrm>
            <a:off x="10907736" y="384891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8E69F4A6-4561-6ED8-7855-0AAD8B82BCE4}"/>
              </a:ext>
            </a:extLst>
          </p:cNvPr>
          <p:cNvSpPr txBox="1"/>
          <p:nvPr/>
        </p:nvSpPr>
        <p:spPr>
          <a:xfrm>
            <a:off x="10945819" y="3848914"/>
            <a:ext cx="312906" cy="369332"/>
          </a:xfrm>
          <a:prstGeom prst="rect">
            <a:avLst/>
          </a:prstGeom>
          <a:noFill/>
        </p:spPr>
        <p:txBody>
          <a:bodyPr wrap="none" rtlCol="0">
            <a:spAutoFit/>
          </a:bodyPr>
          <a:lstStyle/>
          <a:p>
            <a:r>
              <a:rPr lang="en-US"/>
              <a:t>7</a:t>
            </a:r>
            <a:endParaRPr lang="en-SG"/>
          </a:p>
        </p:txBody>
      </p:sp>
      <p:sp>
        <p:nvSpPr>
          <p:cNvPr id="76" name="Oval 75">
            <a:extLst>
              <a:ext uri="{FF2B5EF4-FFF2-40B4-BE49-F238E27FC236}">
                <a16:creationId xmlns:a16="http://schemas.microsoft.com/office/drawing/2014/main" id="{2F56019A-B262-EB8F-B3D1-5041C624B703}"/>
              </a:ext>
            </a:extLst>
          </p:cNvPr>
          <p:cNvSpPr/>
          <p:nvPr/>
        </p:nvSpPr>
        <p:spPr>
          <a:xfrm>
            <a:off x="10907736" y="343445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id="{255658BA-400F-7DE4-CEFA-CA5B8AA545FB}"/>
              </a:ext>
            </a:extLst>
          </p:cNvPr>
          <p:cNvSpPr txBox="1"/>
          <p:nvPr/>
        </p:nvSpPr>
        <p:spPr>
          <a:xfrm>
            <a:off x="10945819" y="3434450"/>
            <a:ext cx="312906" cy="369332"/>
          </a:xfrm>
          <a:prstGeom prst="rect">
            <a:avLst/>
          </a:prstGeom>
          <a:noFill/>
        </p:spPr>
        <p:txBody>
          <a:bodyPr wrap="none" rtlCol="0">
            <a:spAutoFit/>
          </a:bodyPr>
          <a:lstStyle/>
          <a:p>
            <a:r>
              <a:rPr lang="en-US"/>
              <a:t>8</a:t>
            </a:r>
            <a:endParaRPr lang="en-SG"/>
          </a:p>
        </p:txBody>
      </p:sp>
      <p:sp>
        <p:nvSpPr>
          <p:cNvPr id="78" name="Oval 77">
            <a:extLst>
              <a:ext uri="{FF2B5EF4-FFF2-40B4-BE49-F238E27FC236}">
                <a16:creationId xmlns:a16="http://schemas.microsoft.com/office/drawing/2014/main" id="{999CD277-C7D2-9FAE-AB9D-84B138FEA889}"/>
              </a:ext>
            </a:extLst>
          </p:cNvPr>
          <p:cNvSpPr/>
          <p:nvPr/>
        </p:nvSpPr>
        <p:spPr>
          <a:xfrm>
            <a:off x="10897619" y="301109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935702" y="3011095"/>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94356" y="258033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47362" y="2586763"/>
            <a:ext cx="441146" cy="369332"/>
          </a:xfrm>
          <a:prstGeom prst="rect">
            <a:avLst/>
          </a:prstGeom>
          <a:noFill/>
        </p:spPr>
        <p:txBody>
          <a:bodyPr wrap="none" rtlCol="0">
            <a:spAutoFit/>
          </a:bodyPr>
          <a:lstStyle/>
          <a:p>
            <a:r>
              <a:rPr lang="en-US"/>
              <a:t>10</a:t>
            </a:r>
            <a:endParaRPr lang="en-SG"/>
          </a:p>
        </p:txBody>
      </p:sp>
      <p:sp>
        <p:nvSpPr>
          <p:cNvPr id="86" name="Multiplication Sign 85">
            <a:extLst>
              <a:ext uri="{FF2B5EF4-FFF2-40B4-BE49-F238E27FC236}">
                <a16:creationId xmlns:a16="http://schemas.microsoft.com/office/drawing/2014/main" id="{B587697B-59F5-224C-8FF1-C756DC64DBA3}"/>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5" name="Multiplication Sign 84">
            <a:extLst>
              <a:ext uri="{FF2B5EF4-FFF2-40B4-BE49-F238E27FC236}">
                <a16:creationId xmlns:a16="http://schemas.microsoft.com/office/drawing/2014/main" id="{3709CEF8-80DE-1221-6780-8EC4730954A1}"/>
              </a:ext>
            </a:extLst>
          </p:cNvPr>
          <p:cNvSpPr/>
          <p:nvPr/>
        </p:nvSpPr>
        <p:spPr>
          <a:xfrm>
            <a:off x="11335788" y="4906712"/>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503444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111038"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1355476"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6" name="Oval 75">
            <a:extLst>
              <a:ext uri="{FF2B5EF4-FFF2-40B4-BE49-F238E27FC236}">
                <a16:creationId xmlns:a16="http://schemas.microsoft.com/office/drawing/2014/main" id="{2F56019A-B262-EB8F-B3D1-5041C624B703}"/>
              </a:ext>
            </a:extLst>
          </p:cNvPr>
          <p:cNvSpPr/>
          <p:nvPr/>
        </p:nvSpPr>
        <p:spPr>
          <a:xfrm>
            <a:off x="10897619" y="3849003"/>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id="{255658BA-400F-7DE4-CEFA-CA5B8AA545FB}"/>
              </a:ext>
            </a:extLst>
          </p:cNvPr>
          <p:cNvSpPr txBox="1"/>
          <p:nvPr/>
        </p:nvSpPr>
        <p:spPr>
          <a:xfrm>
            <a:off x="10935702" y="3849003"/>
            <a:ext cx="312906" cy="369332"/>
          </a:xfrm>
          <a:prstGeom prst="rect">
            <a:avLst/>
          </a:prstGeom>
          <a:noFill/>
        </p:spPr>
        <p:txBody>
          <a:bodyPr wrap="none" rtlCol="0">
            <a:spAutoFit/>
          </a:bodyPr>
          <a:lstStyle/>
          <a:p>
            <a:r>
              <a:rPr lang="en-US"/>
              <a:t>8</a:t>
            </a:r>
            <a:endParaRPr lang="en-SG"/>
          </a:p>
        </p:txBody>
      </p:sp>
      <p:sp>
        <p:nvSpPr>
          <p:cNvPr id="78" name="Oval 77">
            <a:extLst>
              <a:ext uri="{FF2B5EF4-FFF2-40B4-BE49-F238E27FC236}">
                <a16:creationId xmlns:a16="http://schemas.microsoft.com/office/drawing/2014/main" id="{999CD277-C7D2-9FAE-AB9D-84B138FEA889}"/>
              </a:ext>
            </a:extLst>
          </p:cNvPr>
          <p:cNvSpPr/>
          <p:nvPr/>
        </p:nvSpPr>
        <p:spPr>
          <a:xfrm>
            <a:off x="10887502" y="3425648"/>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925585" y="3425648"/>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84239" y="2994888"/>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37245" y="3001316"/>
            <a:ext cx="441146" cy="369332"/>
          </a:xfrm>
          <a:prstGeom prst="rect">
            <a:avLst/>
          </a:prstGeom>
          <a:noFill/>
        </p:spPr>
        <p:txBody>
          <a:bodyPr wrap="none" rtlCol="0">
            <a:spAutoFit/>
          </a:bodyPr>
          <a:lstStyle/>
          <a:p>
            <a:r>
              <a:rPr lang="en-US"/>
              <a:t>10</a:t>
            </a:r>
            <a:endParaRPr lang="en-SG"/>
          </a:p>
        </p:txBody>
      </p:sp>
      <p:sp>
        <p:nvSpPr>
          <p:cNvPr id="82" name="Oval 81">
            <a:extLst>
              <a:ext uri="{FF2B5EF4-FFF2-40B4-BE49-F238E27FC236}">
                <a16:creationId xmlns:a16="http://schemas.microsoft.com/office/drawing/2014/main" id="{0F2D0FE6-470A-E651-E7C9-C9633BDC270F}"/>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TextBox 82">
            <a:extLst>
              <a:ext uri="{FF2B5EF4-FFF2-40B4-BE49-F238E27FC236}">
                <a16:creationId xmlns:a16="http://schemas.microsoft.com/office/drawing/2014/main" id="{4227D739-AE7C-5E9A-FC4F-0A807522E49F}"/>
              </a:ext>
            </a:extLst>
          </p:cNvPr>
          <p:cNvSpPr txBox="1"/>
          <p:nvPr/>
        </p:nvSpPr>
        <p:spPr>
          <a:xfrm>
            <a:off x="9181947" y="1572756"/>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AAF37DB6-232C-ACF5-5E19-A549E0FA5B7C}"/>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9</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84" name="TextBox 83">
                <a:extLst>
                  <a:ext uri="{FF2B5EF4-FFF2-40B4-BE49-F238E27FC236}">
                    <a16:creationId xmlns:a16="http://schemas.microsoft.com/office/drawing/2014/main" id="{AAF37DB6-232C-ACF5-5E19-A549E0FA5B7C}"/>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22"/>
                <a:stretch>
                  <a:fillRect b="-1515"/>
                </a:stretch>
              </a:blipFill>
            </p:spPr>
            <p:txBody>
              <a:bodyPr/>
              <a:lstStyle/>
              <a:p>
                <a:r>
                  <a:rPr lang="en-US">
                    <a:noFill/>
                  </a:rPr>
                  <a:t> </a:t>
                </a:r>
              </a:p>
            </p:txBody>
          </p:sp>
        </mc:Fallback>
      </mc:AlternateContent>
      <p:sp>
        <p:nvSpPr>
          <p:cNvPr id="85" name="Multiplication Sign 84">
            <a:extLst>
              <a:ext uri="{FF2B5EF4-FFF2-40B4-BE49-F238E27FC236}">
                <a16:creationId xmlns:a16="http://schemas.microsoft.com/office/drawing/2014/main" id="{9CED3F3E-167D-4022-6C6D-9186DC996B18}"/>
              </a:ext>
            </a:extLst>
          </p:cNvPr>
          <p:cNvSpPr/>
          <p:nvPr/>
        </p:nvSpPr>
        <p:spPr>
          <a:xfrm>
            <a:off x="10534709"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6" name="Multiplication Sign 85">
            <a:extLst>
              <a:ext uri="{FF2B5EF4-FFF2-40B4-BE49-F238E27FC236}">
                <a16:creationId xmlns:a16="http://schemas.microsoft.com/office/drawing/2014/main" id="{3AFE7161-8227-0012-1EB8-18473F261237}"/>
              </a:ext>
            </a:extLst>
          </p:cNvPr>
          <p:cNvSpPr/>
          <p:nvPr/>
        </p:nvSpPr>
        <p:spPr>
          <a:xfrm>
            <a:off x="10884239"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956420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62E1-624F-92BB-FCDF-488B157183D0}"/>
              </a:ext>
            </a:extLst>
          </p:cNvPr>
          <p:cNvSpPr>
            <a:spLocks noGrp="1"/>
          </p:cNvSpPr>
          <p:nvPr>
            <p:ph type="title"/>
          </p:nvPr>
        </p:nvSpPr>
        <p:spPr>
          <a:xfrm>
            <a:off x="609600" y="274638"/>
            <a:ext cx="10972800" cy="1143000"/>
          </a:xfrm>
        </p:spPr>
        <p:txBody>
          <a:bodyPr wrap="square" anchor="ctr">
            <a:normAutofit/>
          </a:bodyPr>
          <a:lstStyle/>
          <a:p>
            <a:r>
              <a:rPr lang="en-US"/>
              <a:t>Branch and Bound</a:t>
            </a:r>
            <a:endParaRPr lang="en-SG"/>
          </a:p>
        </p:txBody>
      </p:sp>
      <p:sp>
        <p:nvSpPr>
          <p:cNvPr id="3" name="Content Placeholder 2">
            <a:extLst>
              <a:ext uri="{FF2B5EF4-FFF2-40B4-BE49-F238E27FC236}">
                <a16:creationId xmlns:a16="http://schemas.microsoft.com/office/drawing/2014/main" id="{2CEB878F-2F0E-EE7B-3A07-4C7BCA3CB14D}"/>
              </a:ext>
            </a:extLst>
          </p:cNvPr>
          <p:cNvSpPr>
            <a:spLocks noGrp="1"/>
          </p:cNvSpPr>
          <p:nvPr>
            <p:ph sz="half" idx="1"/>
          </p:nvPr>
        </p:nvSpPr>
        <p:spPr>
          <a:xfrm>
            <a:off x="609600" y="1600201"/>
            <a:ext cx="5384800" cy="4525963"/>
          </a:xfrm>
        </p:spPr>
        <p:txBody>
          <a:bodyPr wrap="square" anchor="t">
            <a:normAutofit/>
          </a:bodyPr>
          <a:lstStyle/>
          <a:p>
            <a:r>
              <a:rPr lang="en-US"/>
              <a:t>Bound </a:t>
            </a:r>
            <a:r>
              <a:rPr lang="en-US" err="1"/>
              <a:t>là</a:t>
            </a:r>
            <a:r>
              <a:rPr lang="en-US"/>
              <a:t> </a:t>
            </a:r>
            <a:r>
              <a:rPr lang="en-US" err="1"/>
              <a:t>gì</a:t>
            </a:r>
            <a:r>
              <a:rPr lang="en-US"/>
              <a:t> ?</a:t>
            </a:r>
          </a:p>
          <a:p>
            <a:pPr lvl="1"/>
            <a:r>
              <a:rPr lang="en-SG">
                <a:solidFill>
                  <a:srgbClr val="FF0000"/>
                </a:solidFill>
              </a:rPr>
              <a:t>Upper bound </a:t>
            </a:r>
            <a:r>
              <a:rPr lang="en-SG" err="1">
                <a:solidFill>
                  <a:srgbClr val="FF0000"/>
                </a:solidFill>
              </a:rPr>
              <a:t>là</a:t>
            </a:r>
            <a:r>
              <a:rPr lang="en-SG">
                <a:solidFill>
                  <a:srgbClr val="FF0000"/>
                </a:solidFill>
              </a:rPr>
              <a:t> </a:t>
            </a:r>
            <a:r>
              <a:rPr lang="en-SG" err="1">
                <a:solidFill>
                  <a:srgbClr val="FF0000"/>
                </a:solidFill>
              </a:rPr>
              <a:t>giới</a:t>
            </a:r>
            <a:r>
              <a:rPr lang="en-SG">
                <a:solidFill>
                  <a:srgbClr val="FF0000"/>
                </a:solidFill>
              </a:rPr>
              <a:t> </a:t>
            </a:r>
            <a:r>
              <a:rPr lang="en-SG" err="1">
                <a:solidFill>
                  <a:srgbClr val="FF0000"/>
                </a:solidFill>
              </a:rPr>
              <a:t>hạn</a:t>
            </a:r>
            <a:r>
              <a:rPr lang="en-SG">
                <a:solidFill>
                  <a:srgbClr val="FF0000"/>
                </a:solidFill>
              </a:rPr>
              <a:t> </a:t>
            </a:r>
            <a:r>
              <a:rPr lang="en-SG" err="1">
                <a:solidFill>
                  <a:srgbClr val="FF0000"/>
                </a:solidFill>
              </a:rPr>
              <a:t>trên</a:t>
            </a:r>
            <a:r>
              <a:rPr lang="en-SG">
                <a:solidFill>
                  <a:srgbClr val="FF0000"/>
                </a:solidFill>
              </a:rPr>
              <a:t> </a:t>
            </a:r>
            <a:r>
              <a:rPr lang="en-SG" err="1">
                <a:solidFill>
                  <a:srgbClr val="FF0000"/>
                </a:solidFill>
              </a:rPr>
              <a:t>của</a:t>
            </a:r>
            <a:r>
              <a:rPr lang="en-SG">
                <a:solidFill>
                  <a:srgbClr val="FF0000"/>
                </a:solidFill>
              </a:rPr>
              <a:t> </a:t>
            </a:r>
            <a:r>
              <a:rPr lang="en-SG" err="1">
                <a:solidFill>
                  <a:srgbClr val="FF0000"/>
                </a:solidFill>
              </a:rPr>
              <a:t>tập</a:t>
            </a:r>
            <a:r>
              <a:rPr lang="en-SG">
                <a:solidFill>
                  <a:srgbClr val="FF0000"/>
                </a:solidFill>
              </a:rPr>
              <a:t> </a:t>
            </a:r>
            <a:r>
              <a:rPr lang="en-SG" err="1">
                <a:solidFill>
                  <a:srgbClr val="FF0000"/>
                </a:solidFill>
              </a:rPr>
              <a:t>giá</a:t>
            </a:r>
            <a:r>
              <a:rPr lang="en-SG">
                <a:solidFill>
                  <a:srgbClr val="FF0000"/>
                </a:solidFill>
              </a:rPr>
              <a:t> </a:t>
            </a:r>
            <a:r>
              <a:rPr lang="en-SG" err="1">
                <a:solidFill>
                  <a:srgbClr val="FF0000"/>
                </a:solidFill>
              </a:rPr>
              <a:t>trị</a:t>
            </a:r>
            <a:r>
              <a:rPr lang="en-SG">
                <a:solidFill>
                  <a:srgbClr val="FF0000"/>
                </a:solidFill>
              </a:rPr>
              <a:t>.</a:t>
            </a:r>
          </a:p>
          <a:p>
            <a:pPr lvl="1"/>
            <a:r>
              <a:rPr lang="en-SG"/>
              <a:t>Lower bound </a:t>
            </a:r>
            <a:r>
              <a:rPr lang="en-SG" err="1"/>
              <a:t>là</a:t>
            </a:r>
            <a:r>
              <a:rPr lang="en-SG"/>
              <a:t> </a:t>
            </a:r>
            <a:r>
              <a:rPr lang="en-SG" err="1"/>
              <a:t>giới</a:t>
            </a:r>
            <a:r>
              <a:rPr lang="en-SG"/>
              <a:t> </a:t>
            </a:r>
            <a:r>
              <a:rPr lang="en-SG" err="1"/>
              <a:t>hạn</a:t>
            </a:r>
            <a:r>
              <a:rPr lang="en-SG"/>
              <a:t> </a:t>
            </a:r>
            <a:r>
              <a:rPr lang="en-SG" err="1"/>
              <a:t>dưới</a:t>
            </a:r>
            <a:r>
              <a:rPr lang="en-SG"/>
              <a:t> </a:t>
            </a:r>
            <a:r>
              <a:rPr lang="en-SG" err="1"/>
              <a:t>của</a:t>
            </a:r>
            <a:r>
              <a:rPr lang="en-SG"/>
              <a:t> </a:t>
            </a:r>
            <a:r>
              <a:rPr lang="en-SG" err="1"/>
              <a:t>tập</a:t>
            </a:r>
            <a:r>
              <a:rPr lang="en-SG"/>
              <a:t> </a:t>
            </a:r>
            <a:r>
              <a:rPr lang="en-SG" err="1"/>
              <a:t>giá</a:t>
            </a:r>
            <a:r>
              <a:rPr lang="en-SG"/>
              <a:t> </a:t>
            </a:r>
            <a:r>
              <a:rPr lang="en-SG" err="1"/>
              <a:t>trị</a:t>
            </a:r>
            <a:r>
              <a:rPr lang="en-SG"/>
              <a:t>.</a:t>
            </a:r>
          </a:p>
        </p:txBody>
      </p:sp>
      <p:pic>
        <p:nvPicPr>
          <p:cNvPr id="6" name="Content Placeholder 5" descr="Diagram&#10;&#10;Description automatically generated">
            <a:extLst>
              <a:ext uri="{FF2B5EF4-FFF2-40B4-BE49-F238E27FC236}">
                <a16:creationId xmlns:a16="http://schemas.microsoft.com/office/drawing/2014/main" id="{DA6BE2C6-E9CF-782D-EBBB-99DE794031D3}"/>
              </a:ext>
            </a:extLst>
          </p:cNvPr>
          <p:cNvPicPr>
            <a:picLocks noGrp="1" noChangeAspect="1"/>
          </p:cNvPicPr>
          <p:nvPr>
            <p:ph sz="half" idx="2"/>
          </p:nvPr>
        </p:nvPicPr>
        <p:blipFill>
          <a:blip r:embed="rId2"/>
          <a:stretch>
            <a:fillRect/>
          </a:stretch>
        </p:blipFill>
        <p:spPr>
          <a:xfrm>
            <a:off x="6096000" y="1417638"/>
            <a:ext cx="5600241" cy="4076191"/>
          </a:xfrm>
          <a:noFill/>
        </p:spPr>
      </p:pic>
    </p:spTree>
    <p:extLst>
      <p:ext uri="{BB962C8B-B14F-4D97-AF65-F5344CB8AC3E}">
        <p14:creationId xmlns:p14="http://schemas.microsoft.com/office/powerpoint/2010/main" val="31590171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944065"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0563278" y="4926111"/>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8" name="Oval 77">
            <a:extLst>
              <a:ext uri="{FF2B5EF4-FFF2-40B4-BE49-F238E27FC236}">
                <a16:creationId xmlns:a16="http://schemas.microsoft.com/office/drawing/2014/main" id="{999CD277-C7D2-9FAE-AB9D-84B138FEA889}"/>
              </a:ext>
            </a:extLst>
          </p:cNvPr>
          <p:cNvSpPr/>
          <p:nvPr/>
        </p:nvSpPr>
        <p:spPr>
          <a:xfrm>
            <a:off x="10868045" y="387242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906128" y="3872422"/>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64782" y="344166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17788" y="3448090"/>
            <a:ext cx="441146" cy="369332"/>
          </a:xfrm>
          <a:prstGeom prst="rect">
            <a:avLst/>
          </a:prstGeom>
          <a:noFill/>
        </p:spPr>
        <p:txBody>
          <a:bodyPr wrap="none" rtlCol="0">
            <a:spAutoFit/>
          </a:bodyPr>
          <a:lstStyle/>
          <a:p>
            <a:r>
              <a:rPr lang="en-US"/>
              <a:t>10</a:t>
            </a:r>
            <a:endParaRPr lang="en-SG"/>
          </a:p>
        </p:txBody>
      </p:sp>
      <p:sp>
        <p:nvSpPr>
          <p:cNvPr id="74" name="Oval 73">
            <a:extLst>
              <a:ext uri="{FF2B5EF4-FFF2-40B4-BE49-F238E27FC236}">
                <a16:creationId xmlns:a16="http://schemas.microsoft.com/office/drawing/2014/main" id="{97E19552-6DA9-DCAE-C424-4DCBCA1D7567}"/>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6ECE4B0C-6C18-0DEC-A58C-7EE7386B52A7}"/>
              </a:ext>
            </a:extLst>
          </p:cNvPr>
          <p:cNvSpPr txBox="1"/>
          <p:nvPr/>
        </p:nvSpPr>
        <p:spPr>
          <a:xfrm>
            <a:off x="9181947" y="1572756"/>
            <a:ext cx="312906" cy="369332"/>
          </a:xfrm>
          <a:prstGeom prst="rect">
            <a:avLst/>
          </a:prstGeom>
          <a:noFill/>
        </p:spPr>
        <p:txBody>
          <a:bodyPr wrap="none" rtlCol="0">
            <a:spAutoFit/>
          </a:bodyPr>
          <a:lstStyle/>
          <a:p>
            <a:r>
              <a:rPr lang="en-US"/>
              <a:t>8</a:t>
            </a:r>
            <a:endParaRPr lang="en-SG"/>
          </a:p>
        </p:txBody>
      </p: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F15995C-D7E5-5514-763C-32C16A023FD0}"/>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82" name="TextBox 81">
                <a:extLst>
                  <a:ext uri="{FF2B5EF4-FFF2-40B4-BE49-F238E27FC236}">
                    <a16:creationId xmlns:a16="http://schemas.microsoft.com/office/drawing/2014/main" id="{6F15995C-D7E5-5514-763C-32C16A023FD0}"/>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22"/>
                <a:stretch>
                  <a:fillRect b="-1515"/>
                </a:stretch>
              </a:blipFill>
            </p:spPr>
            <p:txBody>
              <a:bodyPr/>
              <a:lstStyle/>
              <a:p>
                <a:r>
                  <a:rPr lang="en-US">
                    <a:noFill/>
                  </a:rPr>
                  <a:t> </a:t>
                </a:r>
              </a:p>
            </p:txBody>
          </p:sp>
        </mc:Fallback>
      </mc:AlternateContent>
      <p:sp>
        <p:nvSpPr>
          <p:cNvPr id="83" name="Multiplication Sign 82">
            <a:extLst>
              <a:ext uri="{FF2B5EF4-FFF2-40B4-BE49-F238E27FC236}">
                <a16:creationId xmlns:a16="http://schemas.microsoft.com/office/drawing/2014/main" id="{BB29ACA3-E609-04AC-E0A6-BE1E2F1840F9}"/>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137969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944065"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0563278" y="4926111"/>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8" name="Oval 77">
            <a:extLst>
              <a:ext uri="{FF2B5EF4-FFF2-40B4-BE49-F238E27FC236}">
                <a16:creationId xmlns:a16="http://schemas.microsoft.com/office/drawing/2014/main" id="{999CD277-C7D2-9FAE-AB9D-84B138FEA889}"/>
              </a:ext>
            </a:extLst>
          </p:cNvPr>
          <p:cNvSpPr/>
          <p:nvPr/>
        </p:nvSpPr>
        <p:spPr>
          <a:xfrm>
            <a:off x="10868045" y="387242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D01EA715-4042-9A71-3AE4-AAB1B748E6C4}"/>
              </a:ext>
            </a:extLst>
          </p:cNvPr>
          <p:cNvSpPr txBox="1"/>
          <p:nvPr/>
        </p:nvSpPr>
        <p:spPr>
          <a:xfrm>
            <a:off x="10906128" y="3872422"/>
            <a:ext cx="312906" cy="369332"/>
          </a:xfrm>
          <a:prstGeom prst="rect">
            <a:avLst/>
          </a:prstGeom>
          <a:noFill/>
        </p:spPr>
        <p:txBody>
          <a:bodyPr wrap="none" rtlCol="0">
            <a:spAutoFit/>
          </a:bodyPr>
          <a:lstStyle/>
          <a:p>
            <a:r>
              <a:rPr lang="en-US"/>
              <a:t>9</a:t>
            </a:r>
            <a:endParaRPr lang="en-SG"/>
          </a:p>
        </p:txBody>
      </p:sp>
      <p:sp>
        <p:nvSpPr>
          <p:cNvPr id="80" name="Oval 79">
            <a:extLst>
              <a:ext uri="{FF2B5EF4-FFF2-40B4-BE49-F238E27FC236}">
                <a16:creationId xmlns:a16="http://schemas.microsoft.com/office/drawing/2014/main" id="{134B4A94-EE59-34CA-E169-09000AA5E622}"/>
              </a:ext>
            </a:extLst>
          </p:cNvPr>
          <p:cNvSpPr/>
          <p:nvPr/>
        </p:nvSpPr>
        <p:spPr>
          <a:xfrm>
            <a:off x="10864782" y="344166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17788" y="3448090"/>
            <a:ext cx="441146" cy="369332"/>
          </a:xfrm>
          <a:prstGeom prst="rect">
            <a:avLst/>
          </a:prstGeom>
          <a:noFill/>
        </p:spPr>
        <p:txBody>
          <a:bodyPr wrap="none" rtlCol="0">
            <a:spAutoFit/>
          </a:bodyPr>
          <a:lstStyle/>
          <a:p>
            <a:r>
              <a:rPr lang="en-US"/>
              <a:t>10</a:t>
            </a:r>
            <a:endParaRPr lang="en-SG"/>
          </a:p>
        </p:txBody>
      </p:sp>
      <p:sp>
        <p:nvSpPr>
          <p:cNvPr id="83" name="Multiplication Sign 82">
            <a:extLst>
              <a:ext uri="{FF2B5EF4-FFF2-40B4-BE49-F238E27FC236}">
                <a16:creationId xmlns:a16="http://schemas.microsoft.com/office/drawing/2014/main" id="{BB29ACA3-E609-04AC-E0A6-BE1E2F1840F9}"/>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Multiplication Sign 75">
            <a:extLst>
              <a:ext uri="{FF2B5EF4-FFF2-40B4-BE49-F238E27FC236}">
                <a16:creationId xmlns:a16="http://schemas.microsoft.com/office/drawing/2014/main" id="{9A673CA8-FD45-7655-17E9-3603B3DFE8C7}"/>
              </a:ext>
            </a:extLst>
          </p:cNvPr>
          <p:cNvSpPr/>
          <p:nvPr/>
        </p:nvSpPr>
        <p:spPr>
          <a:xfrm>
            <a:off x="11323725" y="4913363"/>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5416867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585318" y="493344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1331709"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80" name="Oval 79">
            <a:extLst>
              <a:ext uri="{FF2B5EF4-FFF2-40B4-BE49-F238E27FC236}">
                <a16:creationId xmlns:a16="http://schemas.microsoft.com/office/drawing/2014/main" id="{134B4A94-EE59-34CA-E169-09000AA5E622}"/>
              </a:ext>
            </a:extLst>
          </p:cNvPr>
          <p:cNvSpPr/>
          <p:nvPr/>
        </p:nvSpPr>
        <p:spPr>
          <a:xfrm>
            <a:off x="10865713" y="381908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TextBox 80">
            <a:extLst>
              <a:ext uri="{FF2B5EF4-FFF2-40B4-BE49-F238E27FC236}">
                <a16:creationId xmlns:a16="http://schemas.microsoft.com/office/drawing/2014/main" id="{43EA9067-BAEF-96B0-075E-F451BCF39D7C}"/>
              </a:ext>
            </a:extLst>
          </p:cNvPr>
          <p:cNvSpPr txBox="1"/>
          <p:nvPr/>
        </p:nvSpPr>
        <p:spPr>
          <a:xfrm>
            <a:off x="10818719" y="3825512"/>
            <a:ext cx="441146" cy="369332"/>
          </a:xfrm>
          <a:prstGeom prst="rect">
            <a:avLst/>
          </a:prstGeom>
          <a:noFill/>
        </p:spPr>
        <p:txBody>
          <a:bodyPr wrap="none" rtlCol="0">
            <a:spAutoFit/>
          </a:bodyPr>
          <a:lstStyle/>
          <a:p>
            <a:r>
              <a:rPr lang="en-US"/>
              <a:t>10</a:t>
            </a:r>
            <a:endParaRPr lang="en-SG"/>
          </a:p>
        </p:txBody>
      </p:sp>
      <p:sp>
        <p:nvSpPr>
          <p:cNvPr id="74" name="Oval 73">
            <a:extLst>
              <a:ext uri="{FF2B5EF4-FFF2-40B4-BE49-F238E27FC236}">
                <a16:creationId xmlns:a16="http://schemas.microsoft.com/office/drawing/2014/main" id="{8FDFC57E-BAE4-3282-C792-70000699E2AD}"/>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337A25F1-DB0B-3062-457F-BBC0DEF472F5}"/>
              </a:ext>
            </a:extLst>
          </p:cNvPr>
          <p:cNvSpPr txBox="1"/>
          <p:nvPr/>
        </p:nvSpPr>
        <p:spPr>
          <a:xfrm>
            <a:off x="9181947" y="157275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CA3E675-E568-20D5-4270-BE66727F1342}"/>
                  </a:ext>
                </a:extLst>
              </p:cNvPr>
              <p:cNvSpPr txBox="1"/>
              <p:nvPr/>
            </p:nvSpPr>
            <p:spPr>
              <a:xfrm>
                <a:off x="8870659" y="1988173"/>
                <a:ext cx="11831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1</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76" name="TextBox 75">
                <a:extLst>
                  <a:ext uri="{FF2B5EF4-FFF2-40B4-BE49-F238E27FC236}">
                    <a16:creationId xmlns:a16="http://schemas.microsoft.com/office/drawing/2014/main" id="{DCA3E675-E568-20D5-4270-BE66727F1342}"/>
                  </a:ext>
                </a:extLst>
              </p:cNvPr>
              <p:cNvSpPr txBox="1">
                <a:spLocks noRot="1" noChangeAspect="1" noMove="1" noResize="1" noEditPoints="1" noAdjustHandles="1" noChangeArrowheads="1" noChangeShapeType="1" noTextEdit="1"/>
              </p:cNvSpPr>
              <p:nvPr/>
            </p:nvSpPr>
            <p:spPr>
              <a:xfrm>
                <a:off x="8870659" y="1988173"/>
                <a:ext cx="1183144" cy="400110"/>
              </a:xfrm>
              <a:prstGeom prst="rect">
                <a:avLst/>
              </a:prstGeom>
              <a:blipFill>
                <a:blip r:embed="rId22"/>
                <a:stretch>
                  <a:fillRect b="-1515"/>
                </a:stretch>
              </a:blipFill>
            </p:spPr>
            <p:txBody>
              <a:bodyPr/>
              <a:lstStyle/>
              <a:p>
                <a:r>
                  <a:rPr lang="en-US">
                    <a:noFill/>
                  </a:rPr>
                  <a:t> </a:t>
                </a:r>
              </a:p>
            </p:txBody>
          </p:sp>
        </mc:Fallback>
      </mc:AlternateContent>
      <p:sp>
        <p:nvSpPr>
          <p:cNvPr id="77" name="Multiplication Sign 76">
            <a:extLst>
              <a:ext uri="{FF2B5EF4-FFF2-40B4-BE49-F238E27FC236}">
                <a16:creationId xmlns:a16="http://schemas.microsoft.com/office/drawing/2014/main" id="{EE1BF628-196C-B00D-78B0-49320CE5EC1A}"/>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2" name="Multiplication Sign 81">
            <a:extLst>
              <a:ext uri="{FF2B5EF4-FFF2-40B4-BE49-F238E27FC236}">
                <a16:creationId xmlns:a16="http://schemas.microsoft.com/office/drawing/2014/main" id="{81A9700B-6D34-160D-2B87-9E26891A9BDA}"/>
              </a:ext>
            </a:extLst>
          </p:cNvPr>
          <p:cNvSpPr/>
          <p:nvPr/>
        </p:nvSpPr>
        <p:spPr>
          <a:xfrm>
            <a:off x="10958078" y="4903053"/>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Title 1">
            <a:extLst>
              <a:ext uri="{FF2B5EF4-FFF2-40B4-BE49-F238E27FC236}">
                <a16:creationId xmlns:a16="http://schemas.microsoft.com/office/drawing/2014/main" id="{10A70176-E84B-EE3B-B36B-56FBC731F72B}"/>
              </a:ext>
            </a:extLst>
          </p:cNvPr>
          <p:cNvSpPr>
            <a:spLocks noGrp="1"/>
          </p:cNvSpPr>
          <p:nvPr>
            <p:ph type="title"/>
          </p:nvPr>
        </p:nvSpPr>
        <p:spPr>
          <a:xfrm>
            <a:off x="609600" y="274638"/>
            <a:ext cx="10972800" cy="1143000"/>
          </a:xfrm>
        </p:spPr>
        <p:txBody>
          <a:bodyPr/>
          <a:lstStyle/>
          <a:p>
            <a:r>
              <a:rPr lang="en-US"/>
              <a:t>Job sequencing with deadline</a:t>
            </a:r>
          </a:p>
        </p:txBody>
      </p:sp>
    </p:spTree>
    <p:extLst>
      <p:ext uri="{BB962C8B-B14F-4D97-AF65-F5344CB8AC3E}">
        <p14:creationId xmlns:p14="http://schemas.microsoft.com/office/powerpoint/2010/main" val="29594648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7A4F-CB6E-ECE1-A03A-C96596957449}"/>
              </a:ext>
            </a:extLst>
          </p:cNvPr>
          <p:cNvSpPr>
            <a:spLocks noGrp="1"/>
          </p:cNvSpPr>
          <p:nvPr>
            <p:ph type="title"/>
          </p:nvPr>
        </p:nvSpPr>
        <p:spPr/>
        <p:txBody>
          <a:bodyPr/>
          <a:lstStyle/>
          <a:p>
            <a:r>
              <a:rPr lang="en-US"/>
              <a:t>Job sequencing with deadline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BAE4E1-7ED0-BED8-2B47-7C5EA34FD84C}"/>
                  </a:ext>
                </a:extLst>
              </p:cNvPr>
              <p:cNvSpPr txBox="1"/>
              <p:nvPr/>
            </p:nvSpPr>
            <p:spPr>
              <a:xfrm>
                <a:off x="6359652" y="171895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6" name="TextBox 5">
                <a:extLst>
                  <a:ext uri="{FF2B5EF4-FFF2-40B4-BE49-F238E27FC236}">
                    <a16:creationId xmlns:a16="http://schemas.microsoft.com/office/drawing/2014/main" id="{67BAE4E1-7ED0-BED8-2B47-7C5EA34FD84C}"/>
                  </a:ext>
                </a:extLst>
              </p:cNvPr>
              <p:cNvSpPr txBox="1">
                <a:spLocks noRot="1" noChangeAspect="1" noMove="1" noResize="1" noEditPoints="1" noAdjustHandles="1" noChangeArrowheads="1" noChangeShapeType="1" noTextEdit="1"/>
              </p:cNvSpPr>
              <p:nvPr/>
            </p:nvSpPr>
            <p:spPr>
              <a:xfrm>
                <a:off x="6359652" y="1718950"/>
                <a:ext cx="105637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D5E26-B4C4-13DB-A8AD-FC5E7B7F6D6D}"/>
                  </a:ext>
                </a:extLst>
              </p:cNvPr>
              <p:cNvSpPr txBox="1"/>
              <p:nvPr/>
            </p:nvSpPr>
            <p:spPr>
              <a:xfrm>
                <a:off x="6364183" y="14176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=24</m:t>
                      </m:r>
                    </m:oMath>
                  </m:oMathPara>
                </a14:m>
                <a:endParaRPr lang="en-US" sz="2000" b="0"/>
              </a:p>
            </p:txBody>
          </p:sp>
        </mc:Choice>
        <mc:Fallback>
          <p:sp>
            <p:nvSpPr>
              <p:cNvPr id="7" name="TextBox 6">
                <a:extLst>
                  <a:ext uri="{FF2B5EF4-FFF2-40B4-BE49-F238E27FC236}">
                    <a16:creationId xmlns:a16="http://schemas.microsoft.com/office/drawing/2014/main" id="{1B1D5E26-B4C4-13DB-A8AD-FC5E7B7F6D6D}"/>
                  </a:ext>
                </a:extLst>
              </p:cNvPr>
              <p:cNvSpPr txBox="1">
                <a:spLocks noRot="1" noChangeAspect="1" noMove="1" noResize="1" noEditPoints="1" noAdjustHandles="1" noChangeArrowheads="1" noChangeShapeType="1" noTextEdit="1"/>
              </p:cNvSpPr>
              <p:nvPr/>
            </p:nvSpPr>
            <p:spPr>
              <a:xfrm>
                <a:off x="6364183" y="1417638"/>
                <a:ext cx="1112805" cy="400110"/>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7D80610-1781-7F6A-EF24-E4295CCE3EDE}"/>
              </a:ext>
            </a:extLst>
          </p:cNvPr>
          <p:cNvSpPr/>
          <p:nvPr/>
        </p:nvSpPr>
        <p:spPr>
          <a:xfrm>
            <a:off x="5977645" y="206083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50C9BD4-99C6-80C6-D242-8033CC14506C}"/>
              </a:ext>
            </a:extLst>
          </p:cNvPr>
          <p:cNvSpPr txBox="1"/>
          <p:nvPr/>
        </p:nvSpPr>
        <p:spPr>
          <a:xfrm>
            <a:off x="6053812" y="2116801"/>
            <a:ext cx="312906" cy="369332"/>
          </a:xfrm>
          <a:prstGeom prst="rect">
            <a:avLst/>
          </a:prstGeom>
          <a:noFill/>
        </p:spPr>
        <p:txBody>
          <a:bodyPr wrap="none" rtlCol="0">
            <a:spAutoFit/>
          </a:bodyPr>
          <a:lstStyle/>
          <a:p>
            <a:r>
              <a:rPr lang="en-US"/>
              <a:t>1</a:t>
            </a:r>
            <a:endParaRPr lang="en-SG"/>
          </a:p>
        </p:txBody>
      </p:sp>
      <p:cxnSp>
        <p:nvCxnSpPr>
          <p:cNvPr id="10" name="Straight Connector 9">
            <a:extLst>
              <a:ext uri="{FF2B5EF4-FFF2-40B4-BE49-F238E27FC236}">
                <a16:creationId xmlns:a16="http://schemas.microsoft.com/office/drawing/2014/main" id="{CAC64E68-8360-0312-3538-0EE9C4F3A90D}"/>
              </a:ext>
            </a:extLst>
          </p:cNvPr>
          <p:cNvCxnSpPr>
            <a:cxnSpLocks/>
            <a:stCxn id="8" idx="4"/>
            <a:endCxn id="11" idx="0"/>
          </p:cNvCxnSpPr>
          <p:nvPr/>
        </p:nvCxnSpPr>
        <p:spPr>
          <a:xfrm flipH="1">
            <a:off x="2732900" y="2542099"/>
            <a:ext cx="3490189" cy="101893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D3B7935-EF52-6868-C7D0-45BA5DFD832C}"/>
              </a:ext>
            </a:extLst>
          </p:cNvPr>
          <p:cNvSpPr/>
          <p:nvPr/>
        </p:nvSpPr>
        <p:spPr>
          <a:xfrm>
            <a:off x="2487456" y="356103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DC415FD-6E76-E2F2-F544-9BCA70297D00}"/>
              </a:ext>
            </a:extLst>
          </p:cNvPr>
          <p:cNvSpPr txBox="1"/>
          <p:nvPr/>
        </p:nvSpPr>
        <p:spPr>
          <a:xfrm>
            <a:off x="2563623" y="3617004"/>
            <a:ext cx="312906" cy="369332"/>
          </a:xfrm>
          <a:prstGeom prst="rect">
            <a:avLst/>
          </a:prstGeom>
          <a:noFill/>
        </p:spPr>
        <p:txBody>
          <a:bodyPr wrap="none" rtlCol="0">
            <a:spAutoFit/>
          </a:bodyPr>
          <a:lstStyle/>
          <a:p>
            <a:r>
              <a:rPr lang="en-US"/>
              <a:t>2</a:t>
            </a:r>
            <a:endParaRPr lang="en-SG"/>
          </a:p>
        </p:txBody>
      </p:sp>
      <p:sp>
        <p:nvSpPr>
          <p:cNvPr id="13" name="Oval 12">
            <a:extLst>
              <a:ext uri="{FF2B5EF4-FFF2-40B4-BE49-F238E27FC236}">
                <a16:creationId xmlns:a16="http://schemas.microsoft.com/office/drawing/2014/main" id="{3A44D602-4534-0C8E-4C85-5F32F024B6F2}"/>
              </a:ext>
            </a:extLst>
          </p:cNvPr>
          <p:cNvSpPr/>
          <p:nvPr/>
        </p:nvSpPr>
        <p:spPr>
          <a:xfrm>
            <a:off x="5346781" y="35050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B54F297-BF54-5EDD-1876-39B1D3DBE346}"/>
              </a:ext>
            </a:extLst>
          </p:cNvPr>
          <p:cNvSpPr txBox="1"/>
          <p:nvPr/>
        </p:nvSpPr>
        <p:spPr>
          <a:xfrm>
            <a:off x="5422948" y="3561038"/>
            <a:ext cx="312906" cy="369332"/>
          </a:xfrm>
          <a:prstGeom prst="rect">
            <a:avLst/>
          </a:prstGeom>
          <a:noFill/>
        </p:spPr>
        <p:txBody>
          <a:bodyPr wrap="none" rtlCol="0">
            <a:spAutoFit/>
          </a:bodyPr>
          <a:lstStyle/>
          <a:p>
            <a:r>
              <a:rPr lang="en-US"/>
              <a:t>3</a:t>
            </a:r>
            <a:endParaRPr lang="en-SG"/>
          </a:p>
        </p:txBody>
      </p:sp>
      <p:sp>
        <p:nvSpPr>
          <p:cNvPr id="15" name="Oval 14">
            <a:extLst>
              <a:ext uri="{FF2B5EF4-FFF2-40B4-BE49-F238E27FC236}">
                <a16:creationId xmlns:a16="http://schemas.microsoft.com/office/drawing/2014/main" id="{BF979EFB-1164-84AE-B397-A8F60D67651D}"/>
              </a:ext>
            </a:extLst>
          </p:cNvPr>
          <p:cNvSpPr/>
          <p:nvPr/>
        </p:nvSpPr>
        <p:spPr>
          <a:xfrm>
            <a:off x="6794734" y="349092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51615D2B-FA50-0FB7-9B7E-2A0449AD0B93}"/>
              </a:ext>
            </a:extLst>
          </p:cNvPr>
          <p:cNvSpPr txBox="1"/>
          <p:nvPr/>
        </p:nvSpPr>
        <p:spPr>
          <a:xfrm>
            <a:off x="6870901" y="3546888"/>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F15C8B53-146F-1646-72B3-902C8FB2C156}"/>
              </a:ext>
            </a:extLst>
          </p:cNvPr>
          <p:cNvSpPr/>
          <p:nvPr/>
        </p:nvSpPr>
        <p:spPr>
          <a:xfrm>
            <a:off x="9398854" y="342370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8D633D4-1EB2-D3FB-9D15-52D4CE9FE0F3}"/>
              </a:ext>
            </a:extLst>
          </p:cNvPr>
          <p:cNvSpPr txBox="1"/>
          <p:nvPr/>
        </p:nvSpPr>
        <p:spPr>
          <a:xfrm>
            <a:off x="9475021" y="3479671"/>
            <a:ext cx="312906" cy="369332"/>
          </a:xfrm>
          <a:prstGeom prst="rect">
            <a:avLst/>
          </a:prstGeom>
          <a:noFill/>
        </p:spPr>
        <p:txBody>
          <a:bodyPr wrap="none" rtlCol="0">
            <a:spAutoFit/>
          </a:bodyPr>
          <a:lstStyle/>
          <a:p>
            <a:r>
              <a:rPr lang="en-US"/>
              <a:t>5</a:t>
            </a:r>
            <a:endParaRPr lang="en-SG"/>
          </a:p>
        </p:txBody>
      </p:sp>
      <p:cxnSp>
        <p:nvCxnSpPr>
          <p:cNvPr id="19" name="Straight Connector 18">
            <a:extLst>
              <a:ext uri="{FF2B5EF4-FFF2-40B4-BE49-F238E27FC236}">
                <a16:creationId xmlns:a16="http://schemas.microsoft.com/office/drawing/2014/main" id="{C0E074C9-999E-FAA1-97D7-6D3577D95627}"/>
              </a:ext>
            </a:extLst>
          </p:cNvPr>
          <p:cNvCxnSpPr>
            <a:cxnSpLocks/>
            <a:stCxn id="8" idx="4"/>
            <a:endCxn id="13" idx="0"/>
          </p:cNvCxnSpPr>
          <p:nvPr/>
        </p:nvCxnSpPr>
        <p:spPr>
          <a:xfrm flipH="1">
            <a:off x="5592225" y="2542099"/>
            <a:ext cx="630864" cy="96297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E94DCF-6BE8-C9B0-1DF2-2C32BA8BF3D5}"/>
              </a:ext>
            </a:extLst>
          </p:cNvPr>
          <p:cNvCxnSpPr>
            <a:cxnSpLocks/>
            <a:stCxn id="8" idx="4"/>
            <a:endCxn id="15" idx="0"/>
          </p:cNvCxnSpPr>
          <p:nvPr/>
        </p:nvCxnSpPr>
        <p:spPr>
          <a:xfrm>
            <a:off x="6223089" y="2542099"/>
            <a:ext cx="817089" cy="94882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09400-55EE-BB7E-8A6E-B897D9479A1B}"/>
              </a:ext>
            </a:extLst>
          </p:cNvPr>
          <p:cNvCxnSpPr>
            <a:cxnSpLocks/>
            <a:stCxn id="8" idx="4"/>
            <a:endCxn id="17" idx="0"/>
          </p:cNvCxnSpPr>
          <p:nvPr/>
        </p:nvCxnSpPr>
        <p:spPr>
          <a:xfrm>
            <a:off x="6223089" y="2542099"/>
            <a:ext cx="3421209" cy="881606"/>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F2129D-B18F-5A4A-5F1F-AA766DBA43EA}"/>
              </a:ext>
            </a:extLst>
          </p:cNvPr>
          <p:cNvSpPr txBox="1"/>
          <p:nvPr/>
        </p:nvSpPr>
        <p:spPr>
          <a:xfrm>
            <a:off x="4621169" y="2295429"/>
            <a:ext cx="385042" cy="523220"/>
          </a:xfrm>
          <a:prstGeom prst="rect">
            <a:avLst/>
          </a:prstGeom>
          <a:noFill/>
        </p:spPr>
        <p:txBody>
          <a:bodyPr wrap="none" rtlCol="0">
            <a:spAutoFit/>
          </a:bodyPr>
          <a:lstStyle/>
          <a:p>
            <a:r>
              <a:rPr lang="en-US" sz="2800" b="1">
                <a:solidFill>
                  <a:srgbClr val="0066FF"/>
                </a:solidFill>
              </a:rPr>
              <a:t>0</a:t>
            </a:r>
            <a:endParaRPr lang="en-SG" sz="2800"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4A41EC-DCD5-5ACA-FDD6-4C4BEA5A404A}"/>
                  </a:ext>
                </a:extLst>
              </p:cNvPr>
              <p:cNvSpPr txBox="1"/>
              <p:nvPr/>
            </p:nvSpPr>
            <p:spPr>
              <a:xfrm>
                <a:off x="1399800" y="324933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0</m:t>
                      </m:r>
                    </m:oMath>
                  </m:oMathPara>
                </a14:m>
                <a:endParaRPr lang="en-SG" sz="2000"/>
              </a:p>
            </p:txBody>
          </p:sp>
        </mc:Choice>
        <mc:Fallback>
          <p:sp>
            <p:nvSpPr>
              <p:cNvPr id="23" name="TextBox 22">
                <a:extLst>
                  <a:ext uri="{FF2B5EF4-FFF2-40B4-BE49-F238E27FC236}">
                    <a16:creationId xmlns:a16="http://schemas.microsoft.com/office/drawing/2014/main" id="{DB4A41EC-DCD5-5ACA-FDD6-4C4BEA5A404A}"/>
                  </a:ext>
                </a:extLst>
              </p:cNvPr>
              <p:cNvSpPr txBox="1">
                <a:spLocks noRot="1" noChangeAspect="1" noMove="1" noResize="1" noEditPoints="1" noAdjustHandles="1" noChangeArrowheads="1" noChangeShapeType="1" noTextEdit="1"/>
              </p:cNvSpPr>
              <p:nvPr/>
            </p:nvSpPr>
            <p:spPr>
              <a:xfrm>
                <a:off x="1399800" y="3249330"/>
                <a:ext cx="105637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C9211DC-2456-0100-9CDA-6A539CCD8A57}"/>
                  </a:ext>
                </a:extLst>
              </p:cNvPr>
              <p:cNvSpPr txBox="1"/>
              <p:nvPr/>
            </p:nvSpPr>
            <p:spPr>
              <a:xfrm>
                <a:off x="1404331" y="294801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=19</m:t>
                      </m:r>
                    </m:oMath>
                  </m:oMathPara>
                </a14:m>
                <a:endParaRPr lang="en-US" sz="2000" b="0"/>
              </a:p>
            </p:txBody>
          </p:sp>
        </mc:Choice>
        <mc:Fallback>
          <p:sp>
            <p:nvSpPr>
              <p:cNvPr id="24" name="TextBox 23">
                <a:extLst>
                  <a:ext uri="{FF2B5EF4-FFF2-40B4-BE49-F238E27FC236}">
                    <a16:creationId xmlns:a16="http://schemas.microsoft.com/office/drawing/2014/main" id="{0C9211DC-2456-0100-9CDA-6A539CCD8A57}"/>
                  </a:ext>
                </a:extLst>
              </p:cNvPr>
              <p:cNvSpPr txBox="1">
                <a:spLocks noRot="1" noChangeAspect="1" noMove="1" noResize="1" noEditPoints="1" noAdjustHandles="1" noChangeArrowheads="1" noChangeShapeType="1" noTextEdit="1"/>
              </p:cNvSpPr>
              <p:nvPr/>
            </p:nvSpPr>
            <p:spPr>
              <a:xfrm>
                <a:off x="1404331" y="2948018"/>
                <a:ext cx="1112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6112FB-452C-5E2B-16F3-ECD0F5303E83}"/>
                  </a:ext>
                </a:extLst>
              </p:cNvPr>
              <p:cNvSpPr txBox="1"/>
              <p:nvPr/>
            </p:nvSpPr>
            <p:spPr>
              <a:xfrm>
                <a:off x="4197730" y="363275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25" name="TextBox 24">
                <a:extLst>
                  <a:ext uri="{FF2B5EF4-FFF2-40B4-BE49-F238E27FC236}">
                    <a16:creationId xmlns:a16="http://schemas.microsoft.com/office/drawing/2014/main" id="{346112FB-452C-5E2B-16F3-ECD0F5303E83}"/>
                  </a:ext>
                </a:extLst>
              </p:cNvPr>
              <p:cNvSpPr txBox="1">
                <a:spLocks noRot="1" noChangeAspect="1" noMove="1" noResize="1" noEditPoints="1" noAdjustHandles="1" noChangeArrowheads="1" noChangeShapeType="1" noTextEdit="1"/>
              </p:cNvSpPr>
              <p:nvPr/>
            </p:nvSpPr>
            <p:spPr>
              <a:xfrm>
                <a:off x="4197730" y="3632756"/>
                <a:ext cx="10563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3C4652-E60E-DA39-E74D-125DDEF780A2}"/>
                  </a:ext>
                </a:extLst>
              </p:cNvPr>
              <p:cNvSpPr txBox="1"/>
              <p:nvPr/>
            </p:nvSpPr>
            <p:spPr>
              <a:xfrm>
                <a:off x="4202261" y="3331444"/>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=21</m:t>
                      </m:r>
                    </m:oMath>
                  </m:oMathPara>
                </a14:m>
                <a:endParaRPr lang="en-US" sz="2000" b="0"/>
              </a:p>
            </p:txBody>
          </p:sp>
        </mc:Choice>
        <mc:Fallback>
          <p:sp>
            <p:nvSpPr>
              <p:cNvPr id="26" name="TextBox 25">
                <a:extLst>
                  <a:ext uri="{FF2B5EF4-FFF2-40B4-BE49-F238E27FC236}">
                    <a16:creationId xmlns:a16="http://schemas.microsoft.com/office/drawing/2014/main" id="{0A3C4652-E60E-DA39-E74D-125DDEF780A2}"/>
                  </a:ext>
                </a:extLst>
              </p:cNvPr>
              <p:cNvSpPr txBox="1">
                <a:spLocks noRot="1" noChangeAspect="1" noMove="1" noResize="1" noEditPoints="1" noAdjustHandles="1" noChangeArrowheads="1" noChangeShapeType="1" noTextEdit="1"/>
              </p:cNvSpPr>
              <p:nvPr/>
            </p:nvSpPr>
            <p:spPr>
              <a:xfrm>
                <a:off x="4202261" y="3331444"/>
                <a:ext cx="111280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D861F2C-FE19-390A-8149-DA7BEFF94854}"/>
                  </a:ext>
                </a:extLst>
              </p:cNvPr>
              <p:cNvSpPr txBox="1"/>
              <p:nvPr/>
            </p:nvSpPr>
            <p:spPr>
              <a:xfrm>
                <a:off x="7352541" y="3615920"/>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27" name="TextBox 26">
                <a:extLst>
                  <a:ext uri="{FF2B5EF4-FFF2-40B4-BE49-F238E27FC236}">
                    <a16:creationId xmlns:a16="http://schemas.microsoft.com/office/drawing/2014/main" id="{AD861F2C-FE19-390A-8149-DA7BEFF94854}"/>
                  </a:ext>
                </a:extLst>
              </p:cNvPr>
              <p:cNvSpPr txBox="1">
                <a:spLocks noRot="1" noChangeAspect="1" noMove="1" noResize="1" noEditPoints="1" noAdjustHandles="1" noChangeArrowheads="1" noChangeShapeType="1" noTextEdit="1"/>
              </p:cNvSpPr>
              <p:nvPr/>
            </p:nvSpPr>
            <p:spPr>
              <a:xfrm>
                <a:off x="7352541" y="3615920"/>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708A76-70EA-0B27-B485-4FACC4686D73}"/>
                  </a:ext>
                </a:extLst>
              </p:cNvPr>
              <p:cNvSpPr txBox="1"/>
              <p:nvPr/>
            </p:nvSpPr>
            <p:spPr>
              <a:xfrm>
                <a:off x="7357072" y="331460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=18</m:t>
                      </m:r>
                    </m:oMath>
                  </m:oMathPara>
                </a14:m>
                <a:endParaRPr lang="en-US" sz="2000" b="0"/>
              </a:p>
            </p:txBody>
          </p:sp>
        </mc:Choice>
        <mc:Fallback>
          <p:sp>
            <p:nvSpPr>
              <p:cNvPr id="28" name="TextBox 27">
                <a:extLst>
                  <a:ext uri="{FF2B5EF4-FFF2-40B4-BE49-F238E27FC236}">
                    <a16:creationId xmlns:a16="http://schemas.microsoft.com/office/drawing/2014/main" id="{09708A76-70EA-0B27-B485-4FACC4686D73}"/>
                  </a:ext>
                </a:extLst>
              </p:cNvPr>
              <p:cNvSpPr txBox="1">
                <a:spLocks noRot="1" noChangeAspect="1" noMove="1" noResize="1" noEditPoints="1" noAdjustHandles="1" noChangeArrowheads="1" noChangeShapeType="1" noTextEdit="1"/>
              </p:cNvSpPr>
              <p:nvPr/>
            </p:nvSpPr>
            <p:spPr>
              <a:xfrm>
                <a:off x="7357072" y="3314608"/>
                <a:ext cx="1112805" cy="400110"/>
              </a:xfrm>
              <a:prstGeom prst="rect">
                <a:avLst/>
              </a:prstGeom>
              <a:blipFill>
                <a:blip r:embed="rId9"/>
                <a:stretch>
                  <a:fillRect/>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7794CC57-74B8-597C-44AB-978B77E5C3C6}"/>
              </a:ext>
            </a:extLst>
          </p:cNvPr>
          <p:cNvSpPr/>
          <p:nvPr/>
        </p:nvSpPr>
        <p:spPr>
          <a:xfrm>
            <a:off x="105753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78CCCC99-97E3-DA3E-B4EC-C6BFEE5E148C}"/>
              </a:ext>
            </a:extLst>
          </p:cNvPr>
          <p:cNvSpPr txBox="1"/>
          <p:nvPr/>
        </p:nvSpPr>
        <p:spPr>
          <a:xfrm>
            <a:off x="1133706" y="4943459"/>
            <a:ext cx="312906" cy="369332"/>
          </a:xfrm>
          <a:prstGeom prst="rect">
            <a:avLst/>
          </a:prstGeom>
          <a:noFill/>
        </p:spPr>
        <p:txBody>
          <a:bodyPr wrap="none" rtlCol="0">
            <a:spAutoFit/>
          </a:bodyPr>
          <a:lstStyle/>
          <a:p>
            <a:r>
              <a:rPr lang="en-US"/>
              <a:t>6</a:t>
            </a:r>
            <a:endParaRPr lang="en-SG"/>
          </a:p>
        </p:txBody>
      </p:sp>
      <p:sp>
        <p:nvSpPr>
          <p:cNvPr id="33" name="Oval 32">
            <a:extLst>
              <a:ext uri="{FF2B5EF4-FFF2-40B4-BE49-F238E27FC236}">
                <a16:creationId xmlns:a16="http://schemas.microsoft.com/office/drawing/2014/main" id="{974A360A-9B79-DB09-4F0B-63E856370838}"/>
              </a:ext>
            </a:extLst>
          </p:cNvPr>
          <p:cNvSpPr/>
          <p:nvPr/>
        </p:nvSpPr>
        <p:spPr>
          <a:xfrm>
            <a:off x="2107199" y="48874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C72BA912-3BAA-3829-A78F-67EAEA0720A1}"/>
              </a:ext>
            </a:extLst>
          </p:cNvPr>
          <p:cNvSpPr txBox="1"/>
          <p:nvPr/>
        </p:nvSpPr>
        <p:spPr>
          <a:xfrm>
            <a:off x="2183366" y="4943459"/>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FFB379A-20AC-A7D9-1234-065977A4A901}"/>
                  </a:ext>
                </a:extLst>
              </p:cNvPr>
              <p:cNvSpPr txBox="1"/>
              <p:nvPr/>
            </p:nvSpPr>
            <p:spPr>
              <a:xfrm>
                <a:off x="2528986" y="4677042"/>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9</m:t>
                      </m:r>
                    </m:oMath>
                  </m:oMathPara>
                </a14:m>
                <a:endParaRPr lang="en-SG" sz="2000"/>
              </a:p>
            </p:txBody>
          </p:sp>
        </mc:Choice>
        <mc:Fallback>
          <p:sp>
            <p:nvSpPr>
              <p:cNvPr id="35" name="TextBox 34">
                <a:extLst>
                  <a:ext uri="{FF2B5EF4-FFF2-40B4-BE49-F238E27FC236}">
                    <a16:creationId xmlns:a16="http://schemas.microsoft.com/office/drawing/2014/main" id="{4FFB379A-20AC-A7D9-1234-065977A4A901}"/>
                  </a:ext>
                </a:extLst>
              </p:cNvPr>
              <p:cNvSpPr txBox="1">
                <a:spLocks noRot="1" noChangeAspect="1" noMove="1" noResize="1" noEditPoints="1" noAdjustHandles="1" noChangeArrowheads="1" noChangeShapeType="1" noTextEdit="1"/>
              </p:cNvSpPr>
              <p:nvPr/>
            </p:nvSpPr>
            <p:spPr>
              <a:xfrm>
                <a:off x="2528986" y="4677042"/>
                <a:ext cx="105637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4542243-602E-93FD-05FA-07E7D4671754}"/>
                  </a:ext>
                </a:extLst>
              </p:cNvPr>
              <p:cNvSpPr txBox="1"/>
              <p:nvPr/>
            </p:nvSpPr>
            <p:spPr>
              <a:xfrm>
                <a:off x="59304" y="4429566"/>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=13</m:t>
                      </m:r>
                    </m:oMath>
                  </m:oMathPara>
                </a14:m>
                <a:endParaRPr lang="en-US" sz="2000" b="0"/>
              </a:p>
            </p:txBody>
          </p:sp>
        </mc:Choice>
        <mc:Fallback>
          <p:sp>
            <p:nvSpPr>
              <p:cNvPr id="36" name="TextBox 35">
                <a:extLst>
                  <a:ext uri="{FF2B5EF4-FFF2-40B4-BE49-F238E27FC236}">
                    <a16:creationId xmlns:a16="http://schemas.microsoft.com/office/drawing/2014/main" id="{34542243-602E-93FD-05FA-07E7D4671754}"/>
                  </a:ext>
                </a:extLst>
              </p:cNvPr>
              <p:cNvSpPr txBox="1">
                <a:spLocks noRot="1" noChangeAspect="1" noMove="1" noResize="1" noEditPoints="1" noAdjustHandles="1" noChangeArrowheads="1" noChangeShapeType="1" noTextEdit="1"/>
              </p:cNvSpPr>
              <p:nvPr/>
            </p:nvSpPr>
            <p:spPr>
              <a:xfrm>
                <a:off x="59304" y="4429566"/>
                <a:ext cx="1112805" cy="400110"/>
              </a:xfrm>
              <a:prstGeom prst="rect">
                <a:avLst/>
              </a:prstGeom>
              <a:blipFill>
                <a:blip r:embed="rId11"/>
                <a:stretch>
                  <a:fillRect/>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32D4A652-3163-9E90-55DE-D949E67421D1}"/>
              </a:ext>
            </a:extLst>
          </p:cNvPr>
          <p:cNvSpPr/>
          <p:nvPr/>
        </p:nvSpPr>
        <p:spPr>
          <a:xfrm>
            <a:off x="3707279" y="491442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D337379A-C099-193C-49E8-9EEFE71055F9}"/>
              </a:ext>
            </a:extLst>
          </p:cNvPr>
          <p:cNvSpPr txBox="1"/>
          <p:nvPr/>
        </p:nvSpPr>
        <p:spPr>
          <a:xfrm>
            <a:off x="3783446" y="4970395"/>
            <a:ext cx="312906" cy="369332"/>
          </a:xfrm>
          <a:prstGeom prst="rect">
            <a:avLst/>
          </a:prstGeom>
          <a:noFill/>
        </p:spPr>
        <p:txBody>
          <a:bodyPr wrap="none" rtlCol="0">
            <a:spAutoFit/>
          </a:bodyPr>
          <a:lstStyle/>
          <a:p>
            <a:r>
              <a:rPr lang="en-US"/>
              <a:t>8</a:t>
            </a:r>
            <a:endParaRPr lang="en-SG"/>
          </a:p>
        </p:txBody>
      </p:sp>
      <p:sp>
        <p:nvSpPr>
          <p:cNvPr id="39" name="Oval 38">
            <a:extLst>
              <a:ext uri="{FF2B5EF4-FFF2-40B4-BE49-F238E27FC236}">
                <a16:creationId xmlns:a16="http://schemas.microsoft.com/office/drawing/2014/main" id="{5E1A7AB6-CFB1-A188-A2F3-55F2E7484140}"/>
              </a:ext>
            </a:extLst>
          </p:cNvPr>
          <p:cNvSpPr/>
          <p:nvPr/>
        </p:nvSpPr>
        <p:spPr>
          <a:xfrm>
            <a:off x="5443887" y="487919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6E512346-C7EB-1E26-D662-B9C818200CDD}"/>
              </a:ext>
            </a:extLst>
          </p:cNvPr>
          <p:cNvSpPr txBox="1"/>
          <p:nvPr/>
        </p:nvSpPr>
        <p:spPr>
          <a:xfrm>
            <a:off x="5520054" y="4935159"/>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828BB94-75E1-6834-AB7C-B0707BF3F712}"/>
                  </a:ext>
                </a:extLst>
              </p:cNvPr>
              <p:cNvSpPr txBox="1"/>
              <p:nvPr/>
            </p:nvSpPr>
            <p:spPr>
              <a:xfrm>
                <a:off x="4190734"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5</m:t>
                      </m:r>
                    </m:oMath>
                  </m:oMathPara>
                </a14:m>
                <a:endParaRPr lang="en-SG" sz="2000"/>
              </a:p>
            </p:txBody>
          </p:sp>
        </mc:Choice>
        <mc:Fallback>
          <p:sp>
            <p:nvSpPr>
              <p:cNvPr id="41" name="TextBox 40">
                <a:extLst>
                  <a:ext uri="{FF2B5EF4-FFF2-40B4-BE49-F238E27FC236}">
                    <a16:creationId xmlns:a16="http://schemas.microsoft.com/office/drawing/2014/main" id="{B828BB94-75E1-6834-AB7C-B0707BF3F712}"/>
                  </a:ext>
                </a:extLst>
              </p:cNvPr>
              <p:cNvSpPr txBox="1">
                <a:spLocks noRot="1" noChangeAspect="1" noMove="1" noResize="1" noEditPoints="1" noAdjustHandles="1" noChangeArrowheads="1" noChangeShapeType="1" noTextEdit="1"/>
              </p:cNvSpPr>
              <p:nvPr/>
            </p:nvSpPr>
            <p:spPr>
              <a:xfrm>
                <a:off x="4190734" y="5000703"/>
                <a:ext cx="105637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612D3C1-EA8D-FC44-B29B-5BA22E4FE4F0}"/>
                  </a:ext>
                </a:extLst>
              </p:cNvPr>
              <p:cNvSpPr txBox="1"/>
              <p:nvPr/>
            </p:nvSpPr>
            <p:spPr>
              <a:xfrm>
                <a:off x="4195265" y="469939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=15</m:t>
                      </m:r>
                    </m:oMath>
                  </m:oMathPara>
                </a14:m>
                <a:endParaRPr lang="en-US" sz="2000" b="0"/>
              </a:p>
            </p:txBody>
          </p:sp>
        </mc:Choice>
        <mc:Fallback>
          <p:sp>
            <p:nvSpPr>
              <p:cNvPr id="42" name="TextBox 41">
                <a:extLst>
                  <a:ext uri="{FF2B5EF4-FFF2-40B4-BE49-F238E27FC236}">
                    <a16:creationId xmlns:a16="http://schemas.microsoft.com/office/drawing/2014/main" id="{7612D3C1-EA8D-FC44-B29B-5BA22E4FE4F0}"/>
                  </a:ext>
                </a:extLst>
              </p:cNvPr>
              <p:cNvSpPr txBox="1">
                <a:spLocks noRot="1" noChangeAspect="1" noMove="1" noResize="1" noEditPoints="1" noAdjustHandles="1" noChangeArrowheads="1" noChangeShapeType="1" noTextEdit="1"/>
              </p:cNvSpPr>
              <p:nvPr/>
            </p:nvSpPr>
            <p:spPr>
              <a:xfrm>
                <a:off x="4195265" y="4699391"/>
                <a:ext cx="111280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0AD6A16-BE98-D6EC-3DA3-881D66D53DED}"/>
                  </a:ext>
                </a:extLst>
              </p:cNvPr>
              <p:cNvSpPr txBox="1"/>
              <p:nvPr/>
            </p:nvSpPr>
            <p:spPr>
              <a:xfrm>
                <a:off x="5917547" y="5029150"/>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11</m:t>
                      </m:r>
                    </m:oMath>
                  </m:oMathPara>
                </a14:m>
                <a:endParaRPr lang="en-SG" sz="2000"/>
              </a:p>
            </p:txBody>
          </p:sp>
        </mc:Choice>
        <mc:Fallback>
          <p:sp>
            <p:nvSpPr>
              <p:cNvPr id="43" name="TextBox 42">
                <a:extLst>
                  <a:ext uri="{FF2B5EF4-FFF2-40B4-BE49-F238E27FC236}">
                    <a16:creationId xmlns:a16="http://schemas.microsoft.com/office/drawing/2014/main" id="{C0AD6A16-BE98-D6EC-3DA3-881D66D53DED}"/>
                  </a:ext>
                </a:extLst>
              </p:cNvPr>
              <p:cNvSpPr txBox="1">
                <a:spLocks noRot="1" noChangeAspect="1" noMove="1" noResize="1" noEditPoints="1" noAdjustHandles="1" noChangeArrowheads="1" noChangeShapeType="1" noTextEdit="1"/>
              </p:cNvSpPr>
              <p:nvPr/>
            </p:nvSpPr>
            <p:spPr>
              <a:xfrm>
                <a:off x="5917547" y="5029150"/>
                <a:ext cx="122629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831914C-DA93-94AC-0C2A-42962F799055}"/>
                  </a:ext>
                </a:extLst>
              </p:cNvPr>
              <p:cNvSpPr txBox="1"/>
              <p:nvPr/>
            </p:nvSpPr>
            <p:spPr>
              <a:xfrm>
                <a:off x="5922078" y="4727838"/>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=11</m:t>
                      </m:r>
                    </m:oMath>
                  </m:oMathPara>
                </a14:m>
                <a:endParaRPr lang="en-US" sz="2000" b="0"/>
              </a:p>
            </p:txBody>
          </p:sp>
        </mc:Choice>
        <mc:Fallback>
          <p:sp>
            <p:nvSpPr>
              <p:cNvPr id="44" name="TextBox 43">
                <a:extLst>
                  <a:ext uri="{FF2B5EF4-FFF2-40B4-BE49-F238E27FC236}">
                    <a16:creationId xmlns:a16="http://schemas.microsoft.com/office/drawing/2014/main" id="{0831914C-DA93-94AC-0C2A-42962F799055}"/>
                  </a:ext>
                </a:extLst>
              </p:cNvPr>
              <p:cNvSpPr txBox="1">
                <a:spLocks noRot="1" noChangeAspect="1" noMove="1" noResize="1" noEditPoints="1" noAdjustHandles="1" noChangeArrowheads="1" noChangeShapeType="1" noTextEdit="1"/>
              </p:cNvSpPr>
              <p:nvPr/>
            </p:nvSpPr>
            <p:spPr>
              <a:xfrm>
                <a:off x="5922078" y="4727838"/>
                <a:ext cx="1112805" cy="400110"/>
              </a:xfrm>
              <a:prstGeom prst="rect">
                <a:avLst/>
              </a:prstGeom>
              <a:blipFill>
                <a:blip r:embed="rId15"/>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E85AC01-829E-FEF9-5576-90EDFA7ECA83}"/>
              </a:ext>
            </a:extLst>
          </p:cNvPr>
          <p:cNvCxnSpPr>
            <a:cxnSpLocks/>
            <a:stCxn id="31" idx="0"/>
            <a:endCxn id="11" idx="4"/>
          </p:cNvCxnSpPr>
          <p:nvPr/>
        </p:nvCxnSpPr>
        <p:spPr>
          <a:xfrm flipV="1">
            <a:off x="1302983" y="4042302"/>
            <a:ext cx="142991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F54820-0B1D-1365-1D95-8F010C63CCA7}"/>
              </a:ext>
            </a:extLst>
          </p:cNvPr>
          <p:cNvCxnSpPr>
            <a:cxnSpLocks/>
            <a:stCxn id="33" idx="0"/>
            <a:endCxn id="11" idx="4"/>
          </p:cNvCxnSpPr>
          <p:nvPr/>
        </p:nvCxnSpPr>
        <p:spPr>
          <a:xfrm flipV="1">
            <a:off x="2352643" y="4042302"/>
            <a:ext cx="380257" cy="84519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C198C-ACC6-2224-789F-24E6094C6676}"/>
              </a:ext>
            </a:extLst>
          </p:cNvPr>
          <p:cNvCxnSpPr>
            <a:cxnSpLocks/>
            <a:stCxn id="37" idx="0"/>
            <a:endCxn id="13" idx="4"/>
          </p:cNvCxnSpPr>
          <p:nvPr/>
        </p:nvCxnSpPr>
        <p:spPr>
          <a:xfrm flipV="1">
            <a:off x="3952723" y="3986336"/>
            <a:ext cx="1639502" cy="92809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0C1151-27AB-47F9-979E-DE4827B55631}"/>
              </a:ext>
            </a:extLst>
          </p:cNvPr>
          <p:cNvCxnSpPr>
            <a:cxnSpLocks/>
            <a:stCxn id="39" idx="0"/>
            <a:endCxn id="13" idx="4"/>
          </p:cNvCxnSpPr>
          <p:nvPr/>
        </p:nvCxnSpPr>
        <p:spPr>
          <a:xfrm flipH="1" flipV="1">
            <a:off x="5592225" y="3986336"/>
            <a:ext cx="97106" cy="89285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DBEFB0A-9CEE-9541-D5B8-59E2C8DE709A}"/>
              </a:ext>
            </a:extLst>
          </p:cNvPr>
          <p:cNvSpPr/>
          <p:nvPr/>
        </p:nvSpPr>
        <p:spPr>
          <a:xfrm>
            <a:off x="7284757" y="4850746"/>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107E17A-83B5-6039-1D80-CFE85ECE6D03}"/>
              </a:ext>
            </a:extLst>
          </p:cNvPr>
          <p:cNvSpPr txBox="1"/>
          <p:nvPr/>
        </p:nvSpPr>
        <p:spPr>
          <a:xfrm>
            <a:off x="7331454" y="4906712"/>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553892A-D043-9F43-DE7A-10CBFD06852A}"/>
                  </a:ext>
                </a:extLst>
              </p:cNvPr>
              <p:cNvSpPr txBox="1"/>
              <p:nvPr/>
            </p:nvSpPr>
            <p:spPr>
              <a:xfrm>
                <a:off x="7728947" y="5000703"/>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8</m:t>
                      </m:r>
                    </m:oMath>
                  </m:oMathPara>
                </a14:m>
                <a:endParaRPr lang="en-SG" sz="2000"/>
              </a:p>
            </p:txBody>
          </p:sp>
        </mc:Choice>
        <mc:Fallback>
          <p:sp>
            <p:nvSpPr>
              <p:cNvPr id="51" name="TextBox 50">
                <a:extLst>
                  <a:ext uri="{FF2B5EF4-FFF2-40B4-BE49-F238E27FC236}">
                    <a16:creationId xmlns:a16="http://schemas.microsoft.com/office/drawing/2014/main" id="{2553892A-D043-9F43-DE7A-10CBFD06852A}"/>
                  </a:ext>
                </a:extLst>
              </p:cNvPr>
              <p:cNvSpPr txBox="1">
                <a:spLocks noRot="1" noChangeAspect="1" noMove="1" noResize="1" noEditPoints="1" noAdjustHandles="1" noChangeArrowheads="1" noChangeShapeType="1" noTextEdit="1"/>
              </p:cNvSpPr>
              <p:nvPr/>
            </p:nvSpPr>
            <p:spPr>
              <a:xfrm>
                <a:off x="7728947" y="5000703"/>
                <a:ext cx="105637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89BA566-E144-BF68-E48A-F5CC1F7761DE}"/>
                  </a:ext>
                </a:extLst>
              </p:cNvPr>
              <p:cNvSpPr txBox="1"/>
              <p:nvPr/>
            </p:nvSpPr>
            <p:spPr>
              <a:xfrm>
                <a:off x="7733478" y="4699391"/>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=8</m:t>
                      </m:r>
                    </m:oMath>
                  </m:oMathPara>
                </a14:m>
                <a:endParaRPr lang="en-US" sz="2000" b="0"/>
              </a:p>
            </p:txBody>
          </p:sp>
        </mc:Choice>
        <mc:Fallback>
          <p:sp>
            <p:nvSpPr>
              <p:cNvPr id="52" name="TextBox 51">
                <a:extLst>
                  <a:ext uri="{FF2B5EF4-FFF2-40B4-BE49-F238E27FC236}">
                    <a16:creationId xmlns:a16="http://schemas.microsoft.com/office/drawing/2014/main" id="{689BA566-E144-BF68-E48A-F5CC1F7761DE}"/>
                  </a:ext>
                </a:extLst>
              </p:cNvPr>
              <p:cNvSpPr txBox="1">
                <a:spLocks noRot="1" noChangeAspect="1" noMove="1" noResize="1" noEditPoints="1" noAdjustHandles="1" noChangeArrowheads="1" noChangeShapeType="1" noTextEdit="1"/>
              </p:cNvSpPr>
              <p:nvPr/>
            </p:nvSpPr>
            <p:spPr>
              <a:xfrm>
                <a:off x="7733478" y="4699391"/>
                <a:ext cx="970137" cy="400110"/>
              </a:xfrm>
              <a:prstGeom prst="rect">
                <a:avLst/>
              </a:prstGeom>
              <a:blipFill>
                <a:blip r:embed="rId16"/>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FB50831-3941-D461-D131-74F8DDBE2178}"/>
              </a:ext>
            </a:extLst>
          </p:cNvPr>
          <p:cNvCxnSpPr>
            <a:cxnSpLocks/>
            <a:stCxn id="49" idx="0"/>
            <a:endCxn id="15" idx="4"/>
          </p:cNvCxnSpPr>
          <p:nvPr/>
        </p:nvCxnSpPr>
        <p:spPr>
          <a:xfrm flipH="1" flipV="1">
            <a:off x="7040178" y="3972186"/>
            <a:ext cx="490023" cy="8785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6A697BF-AF7C-7825-7B48-B78878E6B30E}"/>
              </a:ext>
            </a:extLst>
          </p:cNvPr>
          <p:cNvSpPr txBox="1"/>
          <p:nvPr/>
        </p:nvSpPr>
        <p:spPr>
          <a:xfrm>
            <a:off x="7863894" y="235836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5" name="TextBox 54">
            <a:extLst>
              <a:ext uri="{FF2B5EF4-FFF2-40B4-BE49-F238E27FC236}">
                <a16:creationId xmlns:a16="http://schemas.microsoft.com/office/drawing/2014/main" id="{290FC704-3D49-D08F-C7EF-AEF08E55827C}"/>
              </a:ext>
            </a:extLst>
          </p:cNvPr>
          <p:cNvSpPr txBox="1"/>
          <p:nvPr/>
        </p:nvSpPr>
        <p:spPr>
          <a:xfrm>
            <a:off x="6777858" y="2791159"/>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56" name="TextBox 55">
            <a:extLst>
              <a:ext uri="{FF2B5EF4-FFF2-40B4-BE49-F238E27FC236}">
                <a16:creationId xmlns:a16="http://schemas.microsoft.com/office/drawing/2014/main" id="{A2AF5D16-18C2-7F53-88E5-44A0E4149AD6}"/>
              </a:ext>
            </a:extLst>
          </p:cNvPr>
          <p:cNvSpPr txBox="1"/>
          <p:nvPr/>
        </p:nvSpPr>
        <p:spPr>
          <a:xfrm>
            <a:off x="5922802" y="2875083"/>
            <a:ext cx="385042" cy="523220"/>
          </a:xfrm>
          <a:prstGeom prst="rect">
            <a:avLst/>
          </a:prstGeom>
          <a:noFill/>
        </p:spPr>
        <p:txBody>
          <a:bodyPr wrap="none" rtlCol="0">
            <a:spAutoFit/>
          </a:bodyPr>
          <a:lstStyle/>
          <a:p>
            <a:r>
              <a:rPr lang="en-US" sz="2800" b="1">
                <a:solidFill>
                  <a:srgbClr val="0066FF"/>
                </a:solidFill>
              </a:rPr>
              <a:t>3</a:t>
            </a:r>
            <a:endParaRPr lang="en-SG" sz="2800" b="1">
              <a:solidFill>
                <a:srgbClr val="0066FF"/>
              </a:solidFill>
            </a:endParaRPr>
          </a:p>
        </p:txBody>
      </p:sp>
      <p:sp>
        <p:nvSpPr>
          <p:cNvPr id="57" name="TextBox 56">
            <a:extLst>
              <a:ext uri="{FF2B5EF4-FFF2-40B4-BE49-F238E27FC236}">
                <a16:creationId xmlns:a16="http://schemas.microsoft.com/office/drawing/2014/main" id="{AD49D9E2-6A2E-21D2-1ED1-39C88B4DC6F0}"/>
              </a:ext>
            </a:extLst>
          </p:cNvPr>
          <p:cNvSpPr txBox="1"/>
          <p:nvPr/>
        </p:nvSpPr>
        <p:spPr>
          <a:xfrm>
            <a:off x="7337656" y="4042427"/>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8" name="TextBox 57">
            <a:extLst>
              <a:ext uri="{FF2B5EF4-FFF2-40B4-BE49-F238E27FC236}">
                <a16:creationId xmlns:a16="http://schemas.microsoft.com/office/drawing/2014/main" id="{9B4F8FB2-AE73-E479-D3BB-E7A5B82C2C1D}"/>
              </a:ext>
            </a:extLst>
          </p:cNvPr>
          <p:cNvSpPr txBox="1"/>
          <p:nvPr/>
        </p:nvSpPr>
        <p:spPr>
          <a:xfrm>
            <a:off x="5639351" y="4110973"/>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59" name="TextBox 58">
            <a:extLst>
              <a:ext uri="{FF2B5EF4-FFF2-40B4-BE49-F238E27FC236}">
                <a16:creationId xmlns:a16="http://schemas.microsoft.com/office/drawing/2014/main" id="{486399BF-E1A0-EAA0-A741-C10B84F697C5}"/>
              </a:ext>
            </a:extLst>
          </p:cNvPr>
          <p:cNvSpPr txBox="1"/>
          <p:nvPr/>
        </p:nvSpPr>
        <p:spPr>
          <a:xfrm>
            <a:off x="4413408"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p:sp>
        <p:nvSpPr>
          <p:cNvPr id="60" name="TextBox 59">
            <a:extLst>
              <a:ext uri="{FF2B5EF4-FFF2-40B4-BE49-F238E27FC236}">
                <a16:creationId xmlns:a16="http://schemas.microsoft.com/office/drawing/2014/main" id="{1A87412B-1FE0-9587-EC70-D8DA7A977A1C}"/>
              </a:ext>
            </a:extLst>
          </p:cNvPr>
          <p:cNvSpPr txBox="1"/>
          <p:nvPr/>
        </p:nvSpPr>
        <p:spPr>
          <a:xfrm>
            <a:off x="2051420" y="4368011"/>
            <a:ext cx="385042" cy="523220"/>
          </a:xfrm>
          <a:prstGeom prst="rect">
            <a:avLst/>
          </a:prstGeom>
          <a:noFill/>
        </p:spPr>
        <p:txBody>
          <a:bodyPr wrap="none" rtlCol="0">
            <a:spAutoFit/>
          </a:bodyPr>
          <a:lstStyle/>
          <a:p>
            <a:r>
              <a:rPr lang="en-US" sz="2800" b="1">
                <a:solidFill>
                  <a:srgbClr val="0066FF"/>
                </a:solidFill>
              </a:rPr>
              <a:t>1</a:t>
            </a:r>
            <a:endParaRPr lang="en-SG" sz="2800" b="1">
              <a:solidFill>
                <a:srgbClr val="0066FF"/>
              </a:solidFill>
            </a:endParaRPr>
          </a:p>
        </p:txBody>
      </p:sp>
      <p:sp>
        <p:nvSpPr>
          <p:cNvPr id="61" name="TextBox 60">
            <a:extLst>
              <a:ext uri="{FF2B5EF4-FFF2-40B4-BE49-F238E27FC236}">
                <a16:creationId xmlns:a16="http://schemas.microsoft.com/office/drawing/2014/main" id="{95948B6D-9311-D10A-C083-F5070F2F0984}"/>
              </a:ext>
            </a:extLst>
          </p:cNvPr>
          <p:cNvSpPr txBox="1"/>
          <p:nvPr/>
        </p:nvSpPr>
        <p:spPr>
          <a:xfrm>
            <a:off x="1592209" y="4037671"/>
            <a:ext cx="385042" cy="523220"/>
          </a:xfrm>
          <a:prstGeom prst="rect">
            <a:avLst/>
          </a:prstGeom>
          <a:noFill/>
        </p:spPr>
        <p:txBody>
          <a:bodyPr wrap="none" rtlCol="0">
            <a:spAutoFit/>
          </a:bodyPr>
          <a:lstStyle/>
          <a:p>
            <a:r>
              <a:rPr lang="en-US" sz="2800" b="1">
                <a:solidFill>
                  <a:srgbClr val="0066FF"/>
                </a:solidFill>
              </a:rPr>
              <a:t>2</a:t>
            </a:r>
            <a:endParaRPr lang="en-SG" sz="2800" b="1">
              <a:solidFill>
                <a:srgbClr val="0066FF"/>
              </a:solidFill>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C340E9D-703D-6B7D-2D1E-1252D787FBA6}"/>
                  </a:ext>
                </a:extLst>
              </p:cNvPr>
              <p:cNvSpPr txBox="1"/>
              <p:nvPr/>
            </p:nvSpPr>
            <p:spPr>
              <a:xfrm>
                <a:off x="-1488" y="4670776"/>
                <a:ext cx="1056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3</m:t>
                      </m:r>
                    </m:oMath>
                  </m:oMathPara>
                </a14:m>
                <a:endParaRPr lang="en-SG" sz="2000"/>
              </a:p>
            </p:txBody>
          </p:sp>
        </mc:Choice>
        <mc:Fallback>
          <p:sp>
            <p:nvSpPr>
              <p:cNvPr id="62" name="TextBox 61">
                <a:extLst>
                  <a:ext uri="{FF2B5EF4-FFF2-40B4-BE49-F238E27FC236}">
                    <a16:creationId xmlns:a16="http://schemas.microsoft.com/office/drawing/2014/main" id="{5C340E9D-703D-6B7D-2D1E-1252D787FBA6}"/>
                  </a:ext>
                </a:extLst>
              </p:cNvPr>
              <p:cNvSpPr txBox="1">
                <a:spLocks noRot="1" noChangeAspect="1" noMove="1" noResize="1" noEditPoints="1" noAdjustHandles="1" noChangeArrowheads="1" noChangeShapeType="1" noTextEdit="1"/>
              </p:cNvSpPr>
              <p:nvPr/>
            </p:nvSpPr>
            <p:spPr>
              <a:xfrm>
                <a:off x="-1488" y="4670776"/>
                <a:ext cx="1056379" cy="461665"/>
              </a:xfrm>
              <a:prstGeom prst="rect">
                <a:avLst/>
              </a:prstGeom>
              <a:blipFill>
                <a:blip r:embed="rId17"/>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75E96C-FCC7-9302-252B-CD47613C682A}"/>
              </a:ext>
            </a:extLst>
          </p:cNvPr>
          <p:cNvPicPr>
            <a:picLocks noChangeAspect="1"/>
          </p:cNvPicPr>
          <p:nvPr/>
        </p:nvPicPr>
        <p:blipFill>
          <a:blip r:embed="rId18"/>
          <a:stretch>
            <a:fillRect/>
          </a:stretch>
        </p:blipFill>
        <p:spPr>
          <a:xfrm>
            <a:off x="9462231" y="4933443"/>
            <a:ext cx="2316681" cy="1158340"/>
          </a:xfrm>
          <a:prstGeom prst="rect">
            <a:avLst/>
          </a:prstGeom>
        </p:spPr>
      </p:pic>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4594F3-B85A-0DD7-88A9-8F07230C44AE}"/>
                  </a:ext>
                </a:extLst>
              </p:cNvPr>
              <p:cNvSpPr txBox="1"/>
              <p:nvPr/>
            </p:nvSpPr>
            <p:spPr>
              <a:xfrm>
                <a:off x="2533517" y="4375730"/>
                <a:ext cx="9701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=9</m:t>
                      </m:r>
                    </m:oMath>
                  </m:oMathPara>
                </a14:m>
                <a:endParaRPr lang="en-US" sz="2000" b="0"/>
              </a:p>
            </p:txBody>
          </p:sp>
        </mc:Choice>
        <mc:Fallback>
          <p:sp>
            <p:nvSpPr>
              <p:cNvPr id="64" name="TextBox 63">
                <a:extLst>
                  <a:ext uri="{FF2B5EF4-FFF2-40B4-BE49-F238E27FC236}">
                    <a16:creationId xmlns:a16="http://schemas.microsoft.com/office/drawing/2014/main" id="{D54594F3-B85A-0DD7-88A9-8F07230C44AE}"/>
                  </a:ext>
                </a:extLst>
              </p:cNvPr>
              <p:cNvSpPr txBox="1">
                <a:spLocks noRot="1" noChangeAspect="1" noMove="1" noResize="1" noEditPoints="1" noAdjustHandles="1" noChangeArrowheads="1" noChangeShapeType="1" noTextEdit="1"/>
              </p:cNvSpPr>
              <p:nvPr/>
            </p:nvSpPr>
            <p:spPr>
              <a:xfrm>
                <a:off x="2533517" y="4375730"/>
                <a:ext cx="970137" cy="400110"/>
              </a:xfrm>
              <a:prstGeom prst="rect">
                <a:avLst/>
              </a:prstGeom>
              <a:blipFill>
                <a:blip r:embed="rId19"/>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73F9A315-955A-8C1B-0034-B25FE829FCC0}"/>
              </a:ext>
            </a:extLst>
          </p:cNvPr>
          <p:cNvSpPr/>
          <p:nvPr/>
        </p:nvSpPr>
        <p:spPr>
          <a:xfrm>
            <a:off x="10944065" y="493515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4E4D3BC9-341D-69EE-DF38-AAD54B7AB96F}"/>
              </a:ext>
            </a:extLst>
          </p:cNvPr>
          <p:cNvSpPr/>
          <p:nvPr/>
        </p:nvSpPr>
        <p:spPr>
          <a:xfrm>
            <a:off x="11331709" y="4927893"/>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6F4A178-10A6-5004-29CC-1985638D8CD2}"/>
                  </a:ext>
                </a:extLst>
              </p:cNvPr>
              <p:cNvSpPr txBox="1"/>
              <p:nvPr/>
            </p:nvSpPr>
            <p:spPr>
              <a:xfrm>
                <a:off x="8837920" y="4239481"/>
                <a:ext cx="12262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400" b="0" i="1" smtClean="0">
                          <a:latin typeface="Cambria Math" panose="02040503050406030204" pitchFamily="18" charset="0"/>
                        </a:rPr>
                        <m:t>14</m:t>
                      </m:r>
                    </m:oMath>
                  </m:oMathPara>
                </a14:m>
                <a:endParaRPr lang="en-SG" sz="2000"/>
              </a:p>
            </p:txBody>
          </p:sp>
        </mc:Choice>
        <mc:Fallback>
          <p:sp>
            <p:nvSpPr>
              <p:cNvPr id="66" name="TextBox 65">
                <a:extLst>
                  <a:ext uri="{FF2B5EF4-FFF2-40B4-BE49-F238E27FC236}">
                    <a16:creationId xmlns:a16="http://schemas.microsoft.com/office/drawing/2014/main" id="{56F4A178-10A6-5004-29CC-1985638D8CD2}"/>
                  </a:ext>
                </a:extLst>
              </p:cNvPr>
              <p:cNvSpPr txBox="1">
                <a:spLocks noRot="1" noChangeAspect="1" noMove="1" noResize="1" noEditPoints="1" noAdjustHandles="1" noChangeArrowheads="1" noChangeShapeType="1" noTextEdit="1"/>
              </p:cNvSpPr>
              <p:nvPr/>
            </p:nvSpPr>
            <p:spPr>
              <a:xfrm>
                <a:off x="8837920" y="4239481"/>
                <a:ext cx="122629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D5F3C08D-5A11-2BA6-511B-DDCD85C77AAD}"/>
                  </a:ext>
                </a:extLst>
              </p:cNvPr>
              <p:cNvSpPr txBox="1"/>
              <p:nvPr/>
            </p:nvSpPr>
            <p:spPr>
              <a:xfrm>
                <a:off x="8842451" y="3948001"/>
                <a:ext cx="1112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=14</m:t>
                      </m:r>
                    </m:oMath>
                  </m:oMathPara>
                </a14:m>
                <a:endParaRPr lang="en-US" sz="2000" b="0"/>
              </a:p>
            </p:txBody>
          </p:sp>
        </mc:Choice>
        <mc:Fallback>
          <p:sp>
            <p:nvSpPr>
              <p:cNvPr id="67" name="TextBox 66">
                <a:extLst>
                  <a:ext uri="{FF2B5EF4-FFF2-40B4-BE49-F238E27FC236}">
                    <a16:creationId xmlns:a16="http://schemas.microsoft.com/office/drawing/2014/main" id="{D5F3C08D-5A11-2BA6-511B-DDCD85C77AAD}"/>
                  </a:ext>
                </a:extLst>
              </p:cNvPr>
              <p:cNvSpPr txBox="1">
                <a:spLocks noRot="1" noChangeAspect="1" noMove="1" noResize="1" noEditPoints="1" noAdjustHandles="1" noChangeArrowheads="1" noChangeShapeType="1" noTextEdit="1"/>
              </p:cNvSpPr>
              <p:nvPr/>
            </p:nvSpPr>
            <p:spPr>
              <a:xfrm>
                <a:off x="8842451" y="3948001"/>
                <a:ext cx="1112805" cy="400110"/>
              </a:xfrm>
              <a:prstGeom prst="rect">
                <a:avLst/>
              </a:prstGeom>
              <a:blipFill>
                <a:blip r:embed="rId21"/>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2E4971F6-BC9E-0E90-E8DD-5A2ADD9715A9}"/>
              </a:ext>
            </a:extLst>
          </p:cNvPr>
          <p:cNvCxnSpPr>
            <a:cxnSpLocks/>
          </p:cNvCxnSpPr>
          <p:nvPr/>
        </p:nvCxnSpPr>
        <p:spPr>
          <a:xfrm>
            <a:off x="10775718"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63862C-75B6-2482-8864-243C6B45041E}"/>
              </a:ext>
            </a:extLst>
          </p:cNvPr>
          <p:cNvCxnSpPr>
            <a:cxnSpLocks/>
          </p:cNvCxnSpPr>
          <p:nvPr/>
        </p:nvCxnSpPr>
        <p:spPr>
          <a:xfrm>
            <a:off x="11346447" y="1993461"/>
            <a:ext cx="0" cy="2220198"/>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C23674-6913-B266-7CE2-B5BD7CC39611}"/>
              </a:ext>
            </a:extLst>
          </p:cNvPr>
          <p:cNvSpPr txBox="1"/>
          <p:nvPr/>
        </p:nvSpPr>
        <p:spPr>
          <a:xfrm>
            <a:off x="11460626" y="1701073"/>
            <a:ext cx="36901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IN</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3078B833-14C3-F8A5-0EF3-B0762D32658F}"/>
              </a:ext>
            </a:extLst>
          </p:cNvPr>
          <p:cNvSpPr txBox="1"/>
          <p:nvPr/>
        </p:nvSpPr>
        <p:spPr>
          <a:xfrm>
            <a:off x="11323725" y="4227344"/>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0E9AB8D5-E69D-CCC8-513D-3DE8159E4639}"/>
              </a:ext>
            </a:extLst>
          </p:cNvPr>
          <p:cNvSpPr/>
          <p:nvPr/>
        </p:nvSpPr>
        <p:spPr>
          <a:xfrm>
            <a:off x="9143864" y="1572756"/>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1C887EE6-0C53-5C1C-217D-6EB016B9724A}"/>
              </a:ext>
            </a:extLst>
          </p:cNvPr>
          <p:cNvSpPr txBox="1"/>
          <p:nvPr/>
        </p:nvSpPr>
        <p:spPr>
          <a:xfrm>
            <a:off x="9143864" y="1592494"/>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0D225260-9672-C7D9-5320-B6F4D32B374D}"/>
                  </a:ext>
                </a:extLst>
              </p:cNvPr>
              <p:cNvSpPr txBox="1"/>
              <p:nvPr/>
            </p:nvSpPr>
            <p:spPr>
              <a:xfrm>
                <a:off x="8870659" y="1988173"/>
                <a:ext cx="10404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rPr>
                        <m:t> ?</m:t>
                      </m:r>
                    </m:oMath>
                  </m:oMathPara>
                </a14:m>
                <a:endParaRPr lang="en-US" sz="2000" b="0"/>
              </a:p>
            </p:txBody>
          </p:sp>
        </mc:Choice>
        <mc:Fallback>
          <p:sp>
            <p:nvSpPr>
              <p:cNvPr id="76" name="TextBox 75">
                <a:extLst>
                  <a:ext uri="{FF2B5EF4-FFF2-40B4-BE49-F238E27FC236}">
                    <a16:creationId xmlns:a16="http://schemas.microsoft.com/office/drawing/2014/main" id="{0D225260-9672-C7D9-5320-B6F4D32B374D}"/>
                  </a:ext>
                </a:extLst>
              </p:cNvPr>
              <p:cNvSpPr txBox="1">
                <a:spLocks noRot="1" noChangeAspect="1" noMove="1" noResize="1" noEditPoints="1" noAdjustHandles="1" noChangeArrowheads="1" noChangeShapeType="1" noTextEdit="1"/>
              </p:cNvSpPr>
              <p:nvPr/>
            </p:nvSpPr>
            <p:spPr>
              <a:xfrm>
                <a:off x="8870659" y="1988173"/>
                <a:ext cx="1040478" cy="400110"/>
              </a:xfrm>
              <a:prstGeom prst="rect">
                <a:avLst/>
              </a:prstGeom>
              <a:blipFill>
                <a:blip r:embed="rId22"/>
                <a:stretch>
                  <a:fillRect b="-1515"/>
                </a:stretch>
              </a:blipFill>
            </p:spPr>
            <p:txBody>
              <a:bodyPr/>
              <a:lstStyle/>
              <a:p>
                <a:r>
                  <a:rPr lang="en-US">
                    <a:noFill/>
                  </a:rPr>
                  <a:t> </a:t>
                </a:r>
              </a:p>
            </p:txBody>
          </p:sp>
        </mc:Fallback>
      </mc:AlternateContent>
      <p:sp>
        <p:nvSpPr>
          <p:cNvPr id="77" name="Multiplication Sign 76">
            <a:extLst>
              <a:ext uri="{FF2B5EF4-FFF2-40B4-BE49-F238E27FC236}">
                <a16:creationId xmlns:a16="http://schemas.microsoft.com/office/drawing/2014/main" id="{A5E96312-8E22-C797-F39C-C7A95E4770DD}"/>
              </a:ext>
            </a:extLst>
          </p:cNvPr>
          <p:cNvSpPr/>
          <p:nvPr/>
        </p:nvSpPr>
        <p:spPr>
          <a:xfrm>
            <a:off x="10199462" y="491600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Multiplication Sign 77">
            <a:extLst>
              <a:ext uri="{FF2B5EF4-FFF2-40B4-BE49-F238E27FC236}">
                <a16:creationId xmlns:a16="http://schemas.microsoft.com/office/drawing/2014/main" id="{8081008F-06E6-E818-A8E1-01D1643C2F7F}"/>
              </a:ext>
            </a:extLst>
          </p:cNvPr>
          <p:cNvSpPr/>
          <p:nvPr/>
        </p:nvSpPr>
        <p:spPr>
          <a:xfrm>
            <a:off x="10548992" y="489156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937056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p:pic>
        <p:nvPicPr>
          <p:cNvPr id="4" name="Content Placeholder 3" descr="Text&#10;&#10;Description automatically generated">
            <a:extLst>
              <a:ext uri="{FF2B5EF4-FFF2-40B4-BE49-F238E27FC236}">
                <a16:creationId xmlns:a16="http://schemas.microsoft.com/office/drawing/2014/main" id="{A749BAF0-E50B-287F-77DF-0F307215E92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11" t="20368" r="8222" b="21690"/>
          <a:stretch/>
        </p:blipFill>
        <p:spPr>
          <a:xfrm>
            <a:off x="1505712" y="2609087"/>
            <a:ext cx="9180576" cy="2523745"/>
          </a:xfrm>
        </p:spPr>
      </p:pic>
    </p:spTree>
    <p:extLst>
      <p:ext uri="{BB962C8B-B14F-4D97-AF65-F5344CB8AC3E}">
        <p14:creationId xmlns:p14="http://schemas.microsoft.com/office/powerpoint/2010/main" val="406030121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p:pic>
        <p:nvPicPr>
          <p:cNvPr id="7" name="Content Placeholder 6" descr="Text&#10;&#10;Description automatically generated">
            <a:extLst>
              <a:ext uri="{FF2B5EF4-FFF2-40B4-BE49-F238E27FC236}">
                <a16:creationId xmlns:a16="http://schemas.microsoft.com/office/drawing/2014/main" id="{A8F08900-F4D1-67B1-B5BD-06108E7D3BF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367" t="17760" r="11943" b="17720"/>
          <a:stretch/>
        </p:blipFill>
        <p:spPr>
          <a:xfrm>
            <a:off x="2940441" y="2212258"/>
            <a:ext cx="6311117" cy="3510117"/>
          </a:xfrm>
          <a:prstGeom prst="rect">
            <a:avLst/>
          </a:prstGeom>
        </p:spPr>
      </p:pic>
    </p:spTree>
    <p:extLst>
      <p:ext uri="{BB962C8B-B14F-4D97-AF65-F5344CB8AC3E}">
        <p14:creationId xmlns:p14="http://schemas.microsoft.com/office/powerpoint/2010/main" val="2575271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Job sequencing with deadline</a:t>
            </a:r>
          </a:p>
        </p:txBody>
      </p:sp>
      <p:pic>
        <p:nvPicPr>
          <p:cNvPr id="6" name="Content Placeholder 5" descr="Text&#10;&#10;Description automatically generated">
            <a:extLst>
              <a:ext uri="{FF2B5EF4-FFF2-40B4-BE49-F238E27FC236}">
                <a16:creationId xmlns:a16="http://schemas.microsoft.com/office/drawing/2014/main" id="{857E7337-7E3B-7C87-636B-C80E5B0E90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407" t="10939" r="9732" b="11085"/>
          <a:stretch/>
        </p:blipFill>
        <p:spPr>
          <a:xfrm>
            <a:off x="3421380" y="1693607"/>
            <a:ext cx="5349240" cy="4448114"/>
          </a:xfrm>
        </p:spPr>
      </p:pic>
    </p:spTree>
    <p:extLst>
      <p:ext uri="{BB962C8B-B14F-4D97-AF65-F5344CB8AC3E}">
        <p14:creationId xmlns:p14="http://schemas.microsoft.com/office/powerpoint/2010/main" val="32881330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sz="half" idx="1"/>
              </p:nvPr>
            </p:nvSpPr>
            <p:spPr>
              <a:xfrm>
                <a:off x="609600" y="1600201"/>
                <a:ext cx="6324600" cy="4525963"/>
              </a:xfrm>
            </p:spPr>
            <p:txBody>
              <a:bodyPr/>
              <a:lstStyle/>
              <a:p>
                <a:pPr marL="0" indent="0" algn="just">
                  <a:buNone/>
                </a:pPr>
                <a:r>
                  <a:rPr lang="vi-VN"/>
                  <a:t>Cho </a:t>
                </a:r>
                <a14:m>
                  <m:oMath xmlns:m="http://schemas.openxmlformats.org/officeDocument/2006/math">
                    <m:r>
                      <a:rPr lang="vi-VN" i="1" dirty="0" smtClean="0">
                        <a:latin typeface="Cambria Math" panose="02040503050406030204" pitchFamily="18" charset="0"/>
                      </a:rPr>
                      <m:t>𝑛</m:t>
                    </m:r>
                  </m:oMath>
                </a14:m>
                <a:r>
                  <a:rPr lang="vi-VN"/>
                  <a:t> đồ vật và một cái ba lô có thể đựng trọng lượng tối đa </a:t>
                </a:r>
                <a14:m>
                  <m:oMath xmlns:m="http://schemas.openxmlformats.org/officeDocument/2006/math">
                    <m:r>
                      <a:rPr lang="vi-VN" i="1" dirty="0" smtClean="0">
                        <a:latin typeface="Cambria Math" panose="02040503050406030204" pitchFamily="18" charset="0"/>
                      </a:rPr>
                      <m:t>𝑀</m:t>
                    </m:r>
                  </m:oMath>
                </a14:m>
                <a:r>
                  <a:rPr lang="vi-VN"/>
                  <a:t>, mỗi đồ vật </a:t>
                </a:r>
                <a14:m>
                  <m:oMath xmlns:m="http://schemas.openxmlformats.org/officeDocument/2006/math">
                    <m:r>
                      <a:rPr lang="vi-VN" i="1" dirty="0" smtClean="0">
                        <a:latin typeface="Cambria Math" panose="02040503050406030204" pitchFamily="18" charset="0"/>
                      </a:rPr>
                      <m:t>𝑖</m:t>
                    </m:r>
                  </m:oMath>
                </a14:m>
                <a:r>
                  <a:rPr lang="vi-VN"/>
                  <a:t> có trọng lượng </a:t>
                </a:r>
                <a14:m>
                  <m:oMath xmlns:m="http://schemas.openxmlformats.org/officeDocument/2006/math">
                    <m:sSub>
                      <m:sSubPr>
                        <m:ctrlPr>
                          <a:rPr lang="vi-VN"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oMath>
                </a14:m>
                <a:r>
                  <a:rPr lang="vi-VN"/>
                  <a:t> và giá trị là </a:t>
                </a:r>
                <a14:m>
                  <m:oMath xmlns:m="http://schemas.openxmlformats.org/officeDocument/2006/math">
                    <m:sSub>
                      <m:sSubPr>
                        <m:ctrlPr>
                          <a:rPr lang="vi-V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vi-VN"/>
                  <a:t> . </a:t>
                </a:r>
                <a:endParaRPr lang="en-US"/>
              </a:p>
              <a:p>
                <a:pPr marL="0" indent="0" algn="just">
                  <a:buNone/>
                </a:pPr>
                <a:r>
                  <a:rPr lang="vi-VN">
                    <a:solidFill>
                      <a:srgbClr val="FF0000"/>
                    </a:solidFill>
                  </a:rPr>
                  <a:t>Chọn một cách lựa chọn các đồ vật cho vào túi sao cho trọng lượng không quá </a:t>
                </a:r>
                <a14:m>
                  <m:oMath xmlns:m="http://schemas.openxmlformats.org/officeDocument/2006/math">
                    <m:r>
                      <a:rPr lang="vi-VN" i="1" dirty="0" smtClean="0">
                        <a:solidFill>
                          <a:srgbClr val="FF0000"/>
                        </a:solidFill>
                        <a:latin typeface="Cambria Math" panose="02040503050406030204" pitchFamily="18" charset="0"/>
                      </a:rPr>
                      <m:t>𝑀</m:t>
                    </m:r>
                  </m:oMath>
                </a14:m>
                <a:r>
                  <a:rPr lang="vi-VN">
                    <a:solidFill>
                      <a:srgbClr val="FF0000"/>
                    </a:solidFill>
                  </a:rPr>
                  <a:t> và tổng giá trị là lớn nhất. </a:t>
                </a:r>
                <a:endParaRPr lang="en-US">
                  <a:solidFill>
                    <a:srgbClr val="FF0000"/>
                  </a:solidFill>
                </a:endParaRPr>
              </a:p>
              <a:p>
                <a:pPr marL="0" indent="0" algn="just">
                  <a:buNone/>
                </a:pPr>
                <a:r>
                  <a:rPr lang="vi-VN"/>
                  <a:t>Mỗi đồ vật hoặc là lấy đi hoặc là bỏ lại</a:t>
                </a:r>
                <a:r>
                  <a:rPr lang="en-US"/>
                  <a:t>.</a:t>
                </a:r>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sz="half" idx="1"/>
              </p:nvPr>
            </p:nvSpPr>
            <p:spPr>
              <a:xfrm>
                <a:off x="609600" y="1600201"/>
                <a:ext cx="6324600" cy="4525963"/>
              </a:xfrm>
              <a:blipFill>
                <a:blip r:embed="rId3"/>
                <a:stretch>
                  <a:fillRect l="-1927" t="-1482" r="-183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B04A076E-BB5C-B353-1ACA-21909C45DD35}"/>
              </a:ext>
            </a:extLst>
          </p:cNvPr>
          <p:cNvGrpSpPr/>
          <p:nvPr/>
        </p:nvGrpSpPr>
        <p:grpSpPr>
          <a:xfrm>
            <a:off x="7145110" y="1600201"/>
            <a:ext cx="4631120" cy="3412404"/>
            <a:chOff x="7145110" y="1600201"/>
            <a:chExt cx="4631120" cy="3412404"/>
          </a:xfrm>
        </p:grpSpPr>
        <p:pic>
          <p:nvPicPr>
            <p:cNvPr id="6" name="Picture 5" descr="A picture containing icon&#10;&#10;Description automatically generated">
              <a:extLst>
                <a:ext uri="{FF2B5EF4-FFF2-40B4-BE49-F238E27FC236}">
                  <a16:creationId xmlns:a16="http://schemas.microsoft.com/office/drawing/2014/main" id="{A7AB4FBF-004E-3365-4F48-7A96BF4C8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110" y="1600201"/>
              <a:ext cx="4631120" cy="3412404"/>
            </a:xfrm>
            <a:prstGeom prst="rect">
              <a:avLst/>
            </a:prstGeom>
          </p:spPr>
        </p:pic>
        <p:pic>
          <p:nvPicPr>
            <p:cNvPr id="7" name="Picture 6">
              <a:extLst>
                <a:ext uri="{FF2B5EF4-FFF2-40B4-BE49-F238E27FC236}">
                  <a16:creationId xmlns:a16="http://schemas.microsoft.com/office/drawing/2014/main" id="{8BF24A08-199A-A251-14D9-A7AEB29BF261}"/>
                </a:ext>
              </a:extLst>
            </p:cNvPr>
            <p:cNvPicPr>
              <a:picLocks noChangeAspect="1"/>
            </p:cNvPicPr>
            <p:nvPr/>
          </p:nvPicPr>
          <p:blipFill>
            <a:blip r:embed="rId5"/>
            <a:stretch>
              <a:fillRect/>
            </a:stretch>
          </p:blipFill>
          <p:spPr>
            <a:xfrm>
              <a:off x="8515820" y="2525221"/>
              <a:ext cx="1889700" cy="2144751"/>
            </a:xfrm>
            <a:prstGeom prst="rect">
              <a:avLst/>
            </a:prstGeom>
          </p:spPr>
        </p:pic>
      </p:grpSp>
    </p:spTree>
    <p:extLst>
      <p:ext uri="{BB962C8B-B14F-4D97-AF65-F5344CB8AC3E}">
        <p14:creationId xmlns:p14="http://schemas.microsoft.com/office/powerpoint/2010/main" val="18513249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Input: </a:t>
                </a:r>
              </a:p>
              <a:p>
                <a:pPr lvl="1"/>
                <a:r>
                  <a:rPr lang="en-US" err="1"/>
                  <a:t>Hàng</a:t>
                </a:r>
                <a:r>
                  <a:rPr lang="en-US"/>
                  <a:t> </a:t>
                </a:r>
                <a:r>
                  <a:rPr lang="en-US" err="1"/>
                  <a:t>thứ</a:t>
                </a:r>
                <a:r>
                  <a:rPr lang="en-US"/>
                  <a:t> </a:t>
                </a:r>
                <a:r>
                  <a:rPr lang="en-US" err="1"/>
                  <a:t>nhất</a:t>
                </a:r>
                <a:r>
                  <a:rPr lang="en-US"/>
                  <a:t> </a:t>
                </a:r>
                <a:r>
                  <a:rPr lang="en-US" err="1"/>
                  <a:t>chứa</a:t>
                </a:r>
                <a:r>
                  <a:rPr lang="en-US"/>
                  <a:t> </a:t>
                </a:r>
                <a:r>
                  <a:rPr lang="en-US" err="1"/>
                  <a:t>số</a:t>
                </a:r>
                <a:r>
                  <a:rPr lang="en-US"/>
                  <a:t> </a:t>
                </a:r>
                <a:r>
                  <a:rPr lang="en-US" err="1"/>
                  <a:t>thực</a:t>
                </a:r>
                <a:r>
                  <a:rPr lang="en-US"/>
                  <a:t> </a:t>
                </a:r>
                <a14:m>
                  <m:oMath xmlns:m="http://schemas.openxmlformats.org/officeDocument/2006/math">
                    <m:r>
                      <a:rPr lang="en-US" i="1" dirty="0" smtClean="0">
                        <a:latin typeface="Cambria Math" panose="02040503050406030204" pitchFamily="18" charset="0"/>
                      </a:rPr>
                      <m:t>𝑀</m:t>
                    </m:r>
                  </m:oMath>
                </a14:m>
                <a:r>
                  <a:rPr lang="en-US"/>
                  <a:t> </a:t>
                </a:r>
                <a:r>
                  <a:rPr lang="en-US" err="1"/>
                  <a:t>là</a:t>
                </a:r>
                <a:r>
                  <a:rPr lang="en-US"/>
                  <a:t> </a:t>
                </a:r>
                <a:r>
                  <a:rPr lang="en-US" err="1"/>
                  <a:t>trọng</a:t>
                </a:r>
                <a:r>
                  <a:rPr lang="en-US"/>
                  <a:t> </a:t>
                </a:r>
                <a:r>
                  <a:rPr lang="en-US" err="1"/>
                  <a:t>lượng</a:t>
                </a:r>
                <a:r>
                  <a:rPr lang="en-US"/>
                  <a:t> </a:t>
                </a:r>
                <a:r>
                  <a:rPr lang="en-US" err="1"/>
                  <a:t>tối</a:t>
                </a:r>
                <a:r>
                  <a:rPr lang="en-US"/>
                  <a:t> </a:t>
                </a:r>
                <a:r>
                  <a:rPr lang="en-US" err="1"/>
                  <a:t>đa</a:t>
                </a:r>
                <a:r>
                  <a:rPr lang="en-US"/>
                  <a:t> </a:t>
                </a:r>
                <a:r>
                  <a:rPr lang="en-US" err="1"/>
                  <a:t>mà</a:t>
                </a:r>
                <a:r>
                  <a:rPr lang="en-US"/>
                  <a:t> </a:t>
                </a:r>
                <a:r>
                  <a:rPr lang="en-US" err="1"/>
                  <a:t>túi</a:t>
                </a:r>
                <a:r>
                  <a:rPr lang="en-US"/>
                  <a:t> </a:t>
                </a:r>
                <a:r>
                  <a:rPr lang="en-US" err="1"/>
                  <a:t>có</a:t>
                </a:r>
                <a:r>
                  <a:rPr lang="en-US"/>
                  <a:t> </a:t>
                </a:r>
                <a:r>
                  <a:rPr lang="en-US" err="1"/>
                  <a:t>thể</a:t>
                </a:r>
                <a:r>
                  <a:rPr lang="en-US"/>
                  <a:t> </a:t>
                </a:r>
                <a:r>
                  <a:rPr lang="en-US" err="1"/>
                  <a:t>đựng</a:t>
                </a:r>
                <a:r>
                  <a:rPr lang="en-US">
                    <a:solidFill>
                      <a:srgbClr val="FF0000"/>
                    </a:solidFill>
                  </a:rPr>
                  <a:t> </a:t>
                </a:r>
                <a14:m>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0≤</m:t>
                        </m:r>
                        <m:r>
                          <a:rPr lang="en-US" i="1">
                            <a:solidFill>
                              <a:srgbClr val="FF0000"/>
                            </a:solidFill>
                            <a:latin typeface="Cambria Math" panose="02040503050406030204" pitchFamily="18" charset="0"/>
                          </a:rPr>
                          <m:t>𝑀</m:t>
                        </m:r>
                        <m:r>
                          <a:rPr lang="en-US" i="1">
                            <a:solidFill>
                              <a:srgbClr val="FF0000"/>
                            </a:solidFill>
                            <a:latin typeface="Cambria Math" panose="02040503050406030204" pitchFamily="18" charset="0"/>
                          </a:rPr>
                          <m:t>≤100</m:t>
                        </m:r>
                      </m:e>
                    </m:d>
                  </m:oMath>
                </a14:m>
                <a:r>
                  <a:rPr lang="en-US"/>
                  <a:t> </a:t>
                </a:r>
                <a:r>
                  <a:rPr lang="en-US" err="1"/>
                  <a:t>và</a:t>
                </a:r>
                <a:r>
                  <a:rPr lang="en-US"/>
                  <a:t> </a:t>
                </a:r>
                <a:r>
                  <a:rPr lang="en-US" err="1"/>
                  <a:t>số</a:t>
                </a:r>
                <a:r>
                  <a:rPr lang="en-US"/>
                  <a:t> </a:t>
                </a:r>
                <a:r>
                  <a:rPr lang="en-US" err="1"/>
                  <a:t>nguyên</a:t>
                </a:r>
                <a:r>
                  <a:rPr lang="en-US"/>
                  <a:t> </a:t>
                </a:r>
                <a14:m>
                  <m:oMath xmlns:m="http://schemas.openxmlformats.org/officeDocument/2006/math">
                    <m:r>
                      <a:rPr lang="en-US" i="1" dirty="0" smtClean="0">
                        <a:latin typeface="Cambria Math" panose="02040503050406030204" pitchFamily="18" charset="0"/>
                      </a:rPr>
                      <m:t>𝑛</m:t>
                    </m:r>
                  </m:oMath>
                </a14:m>
                <a:r>
                  <a:rPr lang="en-US"/>
                  <a:t> </a:t>
                </a:r>
                <a:r>
                  <a:rPr lang="en-US" err="1"/>
                  <a:t>là</a:t>
                </a:r>
                <a:r>
                  <a:rPr lang="en-US"/>
                  <a:t> </a:t>
                </a:r>
                <a:r>
                  <a:rPr lang="en-US" err="1"/>
                  <a:t>số</a:t>
                </a:r>
                <a:r>
                  <a:rPr lang="en-US"/>
                  <a:t> </a:t>
                </a:r>
                <a:r>
                  <a:rPr lang="en-US" err="1"/>
                  <a:t>lượng</a:t>
                </a:r>
                <a:r>
                  <a:rPr lang="en-US"/>
                  <a:t> </a:t>
                </a:r>
                <a:r>
                  <a:rPr lang="en-US" err="1"/>
                  <a:t>đồ</a:t>
                </a:r>
                <a:r>
                  <a:rPr lang="en-US"/>
                  <a:t> </a:t>
                </a:r>
                <a:r>
                  <a:rPr lang="en-US" err="1"/>
                  <a:t>vật</a:t>
                </a:r>
                <a:r>
                  <a:rPr lang="en-US"/>
                  <a:t> </a:t>
                </a:r>
                <a14:m>
                  <m:oMath xmlns:m="http://schemas.openxmlformats.org/officeDocument/2006/math">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0≤</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≤10</m:t>
                        </m:r>
                      </m:e>
                    </m:d>
                  </m:oMath>
                </a14:m>
                <a:r>
                  <a:rPr lang="en-US"/>
                  <a:t>.</a:t>
                </a:r>
              </a:p>
              <a:p>
                <a:pPr lvl="1"/>
                <a:r>
                  <a:rPr lang="en-US"/>
                  <a:t>n </a:t>
                </a:r>
                <a:r>
                  <a:rPr lang="en-US" err="1"/>
                  <a:t>hàng</a:t>
                </a:r>
                <a:r>
                  <a:rPr lang="en-US"/>
                  <a:t> </a:t>
                </a:r>
                <a:r>
                  <a:rPr lang="en-US" err="1"/>
                  <a:t>tiếp</a:t>
                </a:r>
                <a:r>
                  <a:rPr lang="en-US"/>
                  <a:t> </a:t>
                </a:r>
                <a:r>
                  <a:rPr lang="en-US" err="1"/>
                  <a:t>theo</a:t>
                </a:r>
                <a:r>
                  <a:rPr lang="en-US"/>
                  <a:t> </a:t>
                </a:r>
                <a:r>
                  <a:rPr lang="en-US" err="1"/>
                  <a:t>chứa</a:t>
                </a:r>
                <a:r>
                  <a:rPr lang="en-US"/>
                  <a:t> 2 </a:t>
                </a:r>
                <a:r>
                  <a:rPr lang="en-US" err="1"/>
                  <a:t>số</a:t>
                </a:r>
                <a:r>
                  <a:rPr lang="en-US"/>
                  <a:t> </a:t>
                </a:r>
                <a:r>
                  <a:rPr lang="en-US" err="1"/>
                  <a:t>thực</a:t>
                </a:r>
                <a:r>
                  <a:rPr lang="en-US"/>
                  <a:t>: </a:t>
                </a:r>
                <a:r>
                  <a:rPr lang="vi-VN"/>
                  <a:t>giá trị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oMath>
                </a14:m>
                <a:r>
                  <a:rPr lang="en-US"/>
                  <a:t> </a:t>
                </a:r>
                <a:r>
                  <a:rPr lang="en-US" err="1"/>
                  <a:t>và</a:t>
                </a:r>
                <a:r>
                  <a:rPr lang="en-US"/>
                  <a:t> </a:t>
                </a:r>
                <a:r>
                  <a:rPr lang="vi-VN"/>
                  <a:t>trọng lượng </a:t>
                </a:r>
                <a14:m>
                  <m:oMath xmlns:m="http://schemas.openxmlformats.org/officeDocument/2006/math">
                    <m:sSub>
                      <m:sSubPr>
                        <m:ctrlPr>
                          <a:rPr lang="vi-VN"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𝑖</m:t>
                        </m:r>
                      </m:sub>
                    </m:sSub>
                  </m:oMath>
                </a14:m>
                <a:r>
                  <a:rPr lang="vi-VN"/>
                  <a:t> </a:t>
                </a:r>
                <a:r>
                  <a:rPr lang="en-US" err="1"/>
                  <a:t>của</a:t>
                </a:r>
                <a:r>
                  <a:rPr lang="en-US"/>
                  <a:t> </a:t>
                </a:r>
                <a:r>
                  <a:rPr lang="en-US" err="1"/>
                  <a:t>đồ</a:t>
                </a:r>
                <a:r>
                  <a:rPr lang="en-US"/>
                  <a:t> </a:t>
                </a:r>
                <a:r>
                  <a:rPr lang="en-US" err="1"/>
                  <a:t>vật</a:t>
                </a:r>
                <a:r>
                  <a:rPr lang="en-US"/>
                  <a:t> </a:t>
                </a:r>
                <a:r>
                  <a:rPr lang="en-US" err="1"/>
                  <a:t>thứ</a:t>
                </a:r>
                <a14:m>
                  <m:oMath xmlns:m="http://schemas.openxmlformats.org/officeDocument/2006/math">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 </m:t>
                    </m:r>
                  </m:oMath>
                </a14:m>
                <a:r>
                  <a:rPr lang="en-US" err="1"/>
                  <a:t>theo</a:t>
                </a:r>
                <a:r>
                  <a:rPr lang="en-US"/>
                  <a:t> </a:t>
                </a:r>
                <a:r>
                  <a:rPr lang="en-US" err="1"/>
                  <a:t>thứ</a:t>
                </a:r>
                <a:r>
                  <a:rPr lang="en-US"/>
                  <a:t> </a:t>
                </a:r>
                <a:r>
                  <a:rPr lang="en-US" err="1"/>
                  <a:t>tự</a:t>
                </a:r>
                <a:r>
                  <a:rPr lang="en-US"/>
                  <a:t> </a:t>
                </a:r>
                <a:r>
                  <a:rPr lang="en-US" err="1"/>
                  <a:t>từ</a:t>
                </a:r>
                <a14:m>
                  <m:oMath xmlns:m="http://schemas.openxmlformats.org/officeDocument/2006/math">
                    <m:r>
                      <a:rPr lang="en-US" i="1" dirty="0" smtClean="0">
                        <a:latin typeface="Cambria Math" panose="02040503050406030204" pitchFamily="18" charset="0"/>
                      </a:rPr>
                      <m:t> 0 </m:t>
                    </m:r>
                  </m:oMath>
                </a14:m>
                <a:r>
                  <a:rPr lang="en-US" err="1"/>
                  <a:t>đến</a:t>
                </a:r>
                <a:r>
                  <a:rPr lang="en-US"/>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a:t>.</a:t>
                </a:r>
              </a:p>
            </p:txBody>
          </p:sp>
        </mc:Choice>
        <mc:Fallback>
          <p:sp>
            <p:nvSpPr>
              <p:cNvPr id="4" name="Content Placeholder 3">
                <a:extLst>
                  <a:ext uri="{FF2B5EF4-FFF2-40B4-BE49-F238E27FC236}">
                    <a16:creationId xmlns:a16="http://schemas.microsoft.com/office/drawing/2014/main" id="{42C83ACA-FD8C-6BF5-BF2F-559EA64A14EB}"/>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17969829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Output: </a:t>
                </a:r>
              </a:p>
              <a:p>
                <a:pPr lvl="1"/>
                <a:r>
                  <a:rPr lang="en-US" err="1"/>
                  <a:t>Tổng</a:t>
                </a:r>
                <a:r>
                  <a:rPr lang="en-US"/>
                  <a:t> </a:t>
                </a:r>
                <a:r>
                  <a:rPr lang="en-US" err="1"/>
                  <a:t>giá</a:t>
                </a:r>
                <a:r>
                  <a:rPr lang="en-US"/>
                  <a:t> </a:t>
                </a:r>
                <a:r>
                  <a:rPr lang="en-US" err="1"/>
                  <a:t>trị</a:t>
                </a:r>
                <a:r>
                  <a:rPr lang="en-US"/>
                  <a:t> </a:t>
                </a:r>
                <a:r>
                  <a:rPr lang="en-US" err="1"/>
                  <a:t>tối</a:t>
                </a:r>
                <a:r>
                  <a:rPr lang="en-US"/>
                  <a:t> </a:t>
                </a:r>
                <a:r>
                  <a:rPr lang="en-US" err="1"/>
                  <a:t>đa</a:t>
                </a:r>
                <a:r>
                  <a:rPr lang="en-US"/>
                  <a:t> </a:t>
                </a:r>
                <a:r>
                  <a:rPr lang="en-US" err="1"/>
                  <a:t>mà</a:t>
                </a:r>
                <a:r>
                  <a:rPr lang="en-US"/>
                  <a:t> </a:t>
                </a:r>
                <a:r>
                  <a:rPr lang="en-US" err="1"/>
                  <a:t>có</a:t>
                </a:r>
                <a:r>
                  <a:rPr lang="en-US"/>
                  <a:t> </a:t>
                </a:r>
                <a:r>
                  <a:rPr lang="en-US" err="1"/>
                  <a:t>thể</a:t>
                </a:r>
                <a:r>
                  <a:rPr lang="en-US"/>
                  <a:t> </a:t>
                </a:r>
                <a:r>
                  <a:rPr lang="en-US" err="1"/>
                  <a:t>lấy</a:t>
                </a:r>
                <a:r>
                  <a:rPr lang="en-US"/>
                  <a:t> </a:t>
                </a:r>
                <a:r>
                  <a:rPr lang="en-US" err="1"/>
                  <a:t>được</a:t>
                </a:r>
                <a:r>
                  <a:rPr lang="en-US"/>
                  <a:t>. </a:t>
                </a:r>
              </a:p>
              <a:p>
                <a:pPr lvl="1"/>
                <a:r>
                  <a:rPr lang="en-US"/>
                  <a:t>1 </a:t>
                </a:r>
                <a:r>
                  <a:rPr lang="en-US" err="1"/>
                  <a:t>mảng</a:t>
                </a:r>
                <a:r>
                  <a:rPr lang="en-US"/>
                  <a:t> </a:t>
                </a:r>
                <a:r>
                  <a:rPr lang="en-US" err="1"/>
                  <a:t>nhị</a:t>
                </a:r>
                <a:r>
                  <a:rPr lang="en-US"/>
                  <a:t> </a:t>
                </a:r>
                <a:r>
                  <a:rPr lang="en-US" err="1"/>
                  <a:t>phân</a:t>
                </a:r>
                <a:r>
                  <a:rPr lang="en-US"/>
                  <a:t> </a:t>
                </a:r>
                <a14:m>
                  <m:oMath xmlns:m="http://schemas.openxmlformats.org/officeDocument/2006/math">
                    <m:r>
                      <a:rPr lang="en-US" b="0" i="1" smtClean="0">
                        <a:solidFill>
                          <a:srgbClr val="FF0000"/>
                        </a:solidFill>
                        <a:latin typeface="Cambria Math" panose="02040503050406030204" pitchFamily="18" charset="0"/>
                      </a:rPr>
                      <m:t>𝑠</m:t>
                    </m:r>
                  </m:oMath>
                </a14:m>
                <a:r>
                  <a:rPr lang="en-US"/>
                  <a:t> </a:t>
                </a:r>
                <a:r>
                  <a:rPr lang="en-US" err="1"/>
                  <a:t>có</a:t>
                </a:r>
                <a:r>
                  <a:rPr lang="en-US"/>
                  <a:t> </a:t>
                </a:r>
                <a14:m>
                  <m:oMath xmlns:m="http://schemas.openxmlformats.org/officeDocument/2006/math">
                    <m:r>
                      <a:rPr lang="en-US" b="0" i="1" smtClean="0">
                        <a:solidFill>
                          <a:srgbClr val="FF0000"/>
                        </a:solidFill>
                        <a:latin typeface="Cambria Math" panose="02040503050406030204" pitchFamily="18" charset="0"/>
                      </a:rPr>
                      <m:t>𝑛</m:t>
                    </m:r>
                  </m:oMath>
                </a14:m>
                <a:r>
                  <a:rPr lang="en-US"/>
                  <a:t> </a:t>
                </a:r>
                <a:r>
                  <a:rPr lang="en-US" err="1"/>
                  <a:t>phần</a:t>
                </a:r>
                <a:r>
                  <a:rPr lang="en-US"/>
                  <a:t> </a:t>
                </a:r>
                <a:r>
                  <a:rPr lang="en-US" err="1"/>
                  <a:t>tử</a:t>
                </a:r>
                <a:r>
                  <a:rPr lang="en-US"/>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=1</m:t>
                    </m:r>
                  </m:oMath>
                </a14:m>
                <a:r>
                  <a:rPr lang="en-US">
                    <a:solidFill>
                      <a:srgbClr val="FF0000"/>
                    </a:solidFill>
                  </a:rPr>
                  <a:t> </a:t>
                </a:r>
                <a:r>
                  <a:rPr lang="en-US" err="1"/>
                  <a:t>là</a:t>
                </a:r>
                <a:r>
                  <a:rPr lang="en-US"/>
                  <a:t> </a:t>
                </a:r>
                <a:r>
                  <a:rPr lang="en-US" err="1"/>
                  <a:t>chọn</a:t>
                </a:r>
                <a:r>
                  <a:rPr lang="en-US"/>
                  <a:t> </a:t>
                </a:r>
                <a:r>
                  <a:rPr lang="en-US" err="1"/>
                  <a:t>đồ</a:t>
                </a:r>
                <a:r>
                  <a:rPr lang="en-US"/>
                  <a:t> </a:t>
                </a:r>
                <a:r>
                  <a:rPr lang="en-US" err="1"/>
                  <a:t>vật</a:t>
                </a:r>
                <a:r>
                  <a:rPr lang="en-US"/>
                  <a:t> </a:t>
                </a:r>
                <a:r>
                  <a:rPr lang="en-US" err="1"/>
                  <a:t>thứ</a:t>
                </a:r>
                <a:r>
                  <a:rPr lang="en-US"/>
                  <a:t> </a:t>
                </a:r>
                <a14:m>
                  <m:oMath xmlns:m="http://schemas.openxmlformats.org/officeDocument/2006/math">
                    <m:r>
                      <a:rPr lang="en-US" b="0" i="1" smtClean="0">
                        <a:solidFill>
                          <a:srgbClr val="FF0000"/>
                        </a:solidFill>
                        <a:latin typeface="Cambria Math" panose="02040503050406030204" pitchFamily="18" charset="0"/>
                      </a:rPr>
                      <m:t>𝑖</m:t>
                    </m:r>
                  </m:oMath>
                </a14:m>
                <a:r>
                  <a:rPr lang="en-US"/>
                  <a:t>, </a:t>
                </a:r>
                <a:r>
                  <a:rPr lang="en-US" err="1"/>
                  <a:t>và</a:t>
                </a:r>
                <a:r>
                  <a:rPr lang="en-US"/>
                  <a:t> </a:t>
                </a:r>
                <a:r>
                  <a:rPr lang="en-US" err="1"/>
                  <a:t>ngược</a:t>
                </a:r>
                <a:r>
                  <a:rPr lang="en-US"/>
                  <a:t> </a:t>
                </a:r>
                <a:r>
                  <a:rPr lang="en-US" err="1"/>
                  <a:t>lại</a:t>
                </a:r>
                <a:r>
                  <a:rPr lang="en-US"/>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𝑛</m:t>
                        </m:r>
                      </m:e>
                    </m:d>
                  </m:oMath>
                </a14:m>
                <a:r>
                  <a:rPr lang="en-US"/>
                  <a:t>.</a:t>
                </a:r>
              </a:p>
              <a:p>
                <a:pPr marL="457200" lvl="1" indent="0">
                  <a:buNone/>
                </a:pPr>
                <a:endParaRPr lang="en-US"/>
              </a:p>
            </p:txBody>
          </p:sp>
        </mc:Choice>
        <mc:Fallback>
          <p:sp>
            <p:nvSpPr>
              <p:cNvPr id="4" name="Content Placeholder 3">
                <a:extLst>
                  <a:ext uri="{FF2B5EF4-FFF2-40B4-BE49-F238E27FC236}">
                    <a16:creationId xmlns:a16="http://schemas.microsoft.com/office/drawing/2014/main" id="{42C83ACA-FD8C-6BF5-BF2F-559EA64A14EB}"/>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1552072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Branch and Bound</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err="1"/>
              <a:t>Thông</a:t>
            </a:r>
            <a:r>
              <a:rPr lang="en-US"/>
              <a:t> </a:t>
            </a:r>
            <a:r>
              <a:rPr lang="en-US" err="1"/>
              <a:t>thường</a:t>
            </a:r>
            <a:r>
              <a:rPr lang="en-US"/>
              <a:t> </a:t>
            </a:r>
            <a:r>
              <a:rPr lang="en-US" err="1"/>
              <a:t>người</a:t>
            </a:r>
            <a:r>
              <a:rPr lang="en-US"/>
              <a:t> </a:t>
            </a:r>
            <a:r>
              <a:rPr lang="en-US" err="1"/>
              <a:t>khi</a:t>
            </a:r>
            <a:r>
              <a:rPr lang="en-US"/>
              <a:t> </a:t>
            </a:r>
            <a:r>
              <a:rPr lang="en-US" err="1"/>
              <a:t>giải</a:t>
            </a:r>
            <a:r>
              <a:rPr lang="en-US"/>
              <a:t> </a:t>
            </a:r>
            <a:r>
              <a:rPr lang="en-US" err="1"/>
              <a:t>bài</a:t>
            </a:r>
            <a:r>
              <a:rPr lang="en-US"/>
              <a:t> </a:t>
            </a:r>
            <a:r>
              <a:rPr lang="en-US" err="1"/>
              <a:t>toán</a:t>
            </a:r>
            <a:r>
              <a:rPr lang="en-US"/>
              <a:t> </a:t>
            </a:r>
            <a:r>
              <a:rPr lang="en-US" err="1"/>
              <a:t>tối</a:t>
            </a:r>
            <a:r>
              <a:rPr lang="en-US"/>
              <a:t> </a:t>
            </a:r>
            <a:r>
              <a:rPr lang="en-US" err="1"/>
              <a:t>đa</a:t>
            </a:r>
            <a:r>
              <a:rPr lang="en-US"/>
              <a:t> </a:t>
            </a:r>
            <a:r>
              <a:rPr lang="en-US" err="1"/>
              <a:t>hóa</a:t>
            </a:r>
            <a:r>
              <a:rPr lang="en-US"/>
              <a:t> </a:t>
            </a:r>
            <a:r>
              <a:rPr lang="en-US" err="1"/>
              <a:t>người</a:t>
            </a:r>
            <a:r>
              <a:rPr lang="en-US"/>
              <a:t> ta </a:t>
            </a:r>
            <a:r>
              <a:rPr lang="en-US" err="1"/>
              <a:t>thường</a:t>
            </a:r>
            <a:r>
              <a:rPr lang="en-US"/>
              <a:t> </a:t>
            </a:r>
            <a:r>
              <a:rPr lang="en-US" err="1"/>
              <a:t>đưa</a:t>
            </a:r>
            <a:r>
              <a:rPr lang="en-US"/>
              <a:t> </a:t>
            </a:r>
            <a:r>
              <a:rPr lang="en-US" err="1"/>
              <a:t>bài</a:t>
            </a:r>
            <a:r>
              <a:rPr lang="en-US"/>
              <a:t> </a:t>
            </a:r>
            <a:r>
              <a:rPr lang="en-US" err="1"/>
              <a:t>toán</a:t>
            </a:r>
            <a:r>
              <a:rPr lang="en-US"/>
              <a:t> </a:t>
            </a:r>
            <a:r>
              <a:rPr lang="en-US" err="1"/>
              <a:t>về</a:t>
            </a:r>
            <a:r>
              <a:rPr lang="en-US"/>
              <a:t> </a:t>
            </a:r>
            <a:r>
              <a:rPr lang="en-US" err="1"/>
              <a:t>bài</a:t>
            </a:r>
            <a:r>
              <a:rPr lang="en-US"/>
              <a:t> </a:t>
            </a:r>
            <a:r>
              <a:rPr lang="en-US" err="1"/>
              <a:t>toán</a:t>
            </a:r>
            <a:r>
              <a:rPr lang="en-US"/>
              <a:t> </a:t>
            </a:r>
            <a:r>
              <a:rPr lang="en-US" err="1"/>
              <a:t>tối</a:t>
            </a:r>
            <a:r>
              <a:rPr lang="en-US"/>
              <a:t> </a:t>
            </a:r>
            <a:r>
              <a:rPr lang="en-US" err="1"/>
              <a:t>thiểu</a:t>
            </a:r>
            <a:r>
              <a:rPr lang="en-US"/>
              <a:t> </a:t>
            </a:r>
            <a:r>
              <a:rPr lang="en-US" err="1"/>
              <a:t>hóa</a:t>
            </a:r>
            <a:r>
              <a:rPr lang="en-US"/>
              <a:t>.</a:t>
            </a:r>
          </a:p>
          <a:p>
            <a:pPr algn="just"/>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tối</a:t>
            </a:r>
            <a:r>
              <a:rPr lang="en-US">
                <a:solidFill>
                  <a:srgbClr val="FF0000"/>
                </a:solidFill>
              </a:rPr>
              <a:t> </a:t>
            </a:r>
            <a:r>
              <a:rPr lang="en-US" err="1">
                <a:solidFill>
                  <a:srgbClr val="FF0000"/>
                </a:solidFill>
              </a:rPr>
              <a:t>đa</a:t>
            </a:r>
            <a:r>
              <a:rPr lang="en-US">
                <a:solidFill>
                  <a:srgbClr val="FF0000"/>
                </a:solidFill>
              </a:rPr>
              <a:t> </a:t>
            </a:r>
            <a:r>
              <a:rPr lang="en-US" err="1">
                <a:solidFill>
                  <a:srgbClr val="FF0000"/>
                </a:solidFill>
              </a:rPr>
              <a:t>hóa</a:t>
            </a:r>
            <a:r>
              <a:rPr lang="en-US">
                <a:solidFill>
                  <a:srgbClr val="FF0000"/>
                </a:solidFill>
              </a:rPr>
              <a:t> </a:t>
            </a:r>
            <a:r>
              <a:rPr lang="en-US" err="1">
                <a:solidFill>
                  <a:srgbClr val="FF0000"/>
                </a:solidFill>
              </a:rPr>
              <a:t>thường</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đưa</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tối</a:t>
            </a:r>
            <a:r>
              <a:rPr lang="en-US">
                <a:solidFill>
                  <a:srgbClr val="FF0000"/>
                </a:solidFill>
              </a:rPr>
              <a:t> </a:t>
            </a:r>
            <a:r>
              <a:rPr lang="en-US" err="1">
                <a:solidFill>
                  <a:srgbClr val="FF0000"/>
                </a:solidFill>
              </a:rPr>
              <a:t>thiểu</a:t>
            </a:r>
            <a:r>
              <a:rPr lang="en-US">
                <a:solidFill>
                  <a:srgbClr val="FF0000"/>
                </a:solidFill>
              </a:rPr>
              <a:t> </a:t>
            </a:r>
            <a:r>
              <a:rPr lang="en-US" err="1">
                <a:solidFill>
                  <a:srgbClr val="FF0000"/>
                </a:solidFill>
              </a:rPr>
              <a:t>bằng</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thêm</a:t>
            </a:r>
            <a:r>
              <a:rPr lang="en-US">
                <a:solidFill>
                  <a:srgbClr val="FF0000"/>
                </a:solidFill>
              </a:rPr>
              <a:t> </a:t>
            </a:r>
            <a:r>
              <a:rPr lang="en-US" err="1">
                <a:solidFill>
                  <a:srgbClr val="FF0000"/>
                </a:solidFill>
              </a:rPr>
              <a:t>dấu</a:t>
            </a:r>
            <a:r>
              <a:rPr lang="en-US">
                <a:solidFill>
                  <a:srgbClr val="FF0000"/>
                </a:solidFill>
              </a:rPr>
              <a:t> </a:t>
            </a:r>
            <a:r>
              <a:rPr lang="en-US" err="1">
                <a:solidFill>
                  <a:srgbClr val="FF0000"/>
                </a:solidFill>
              </a:rPr>
              <a:t>trừ</a:t>
            </a:r>
            <a:r>
              <a:rPr lang="en-US">
                <a:solidFill>
                  <a:srgbClr val="FF0000"/>
                </a:solidFill>
              </a:rPr>
              <a:t>.</a:t>
            </a:r>
          </a:p>
          <a:p>
            <a:pPr algn="just"/>
            <a:r>
              <a:rPr lang="en-US" err="1"/>
              <a:t>Hiệu</a:t>
            </a:r>
            <a:r>
              <a:rPr lang="en-US"/>
              <a:t> </a:t>
            </a:r>
            <a:r>
              <a:rPr lang="en-US" err="1"/>
              <a:t>quả</a:t>
            </a:r>
            <a:r>
              <a:rPr lang="en-US"/>
              <a:t> </a:t>
            </a:r>
            <a:r>
              <a:rPr lang="en-US" err="1"/>
              <a:t>của</a:t>
            </a:r>
            <a:r>
              <a:rPr lang="en-US"/>
              <a:t> </a:t>
            </a:r>
            <a:r>
              <a:rPr lang="en-US" err="1"/>
              <a:t>thuật</a:t>
            </a:r>
            <a:r>
              <a:rPr lang="en-US"/>
              <a:t> </a:t>
            </a:r>
            <a:r>
              <a:rPr lang="en-US" err="1"/>
              <a:t>toán</a:t>
            </a:r>
            <a:r>
              <a:rPr lang="en-US"/>
              <a:t> phụ </a:t>
            </a:r>
            <a:r>
              <a:rPr lang="en-US" err="1"/>
              <a:t>thuộc</a:t>
            </a:r>
            <a:r>
              <a:rPr lang="en-US"/>
              <a:t> </a:t>
            </a:r>
            <a:r>
              <a:rPr lang="en-US" err="1"/>
              <a:t>rất</a:t>
            </a:r>
            <a:r>
              <a:rPr lang="en-US"/>
              <a:t> </a:t>
            </a:r>
            <a:r>
              <a:rPr lang="en-US" err="1"/>
              <a:t>nhiều</a:t>
            </a:r>
            <a:r>
              <a:rPr lang="en-US"/>
              <a:t> </a:t>
            </a:r>
            <a:r>
              <a:rPr lang="en-US" err="1"/>
              <a:t>vào</a:t>
            </a:r>
            <a:r>
              <a:rPr lang="en-US"/>
              <a:t> bound </a:t>
            </a:r>
            <a:r>
              <a:rPr lang="en-US" err="1"/>
              <a:t>vì</a:t>
            </a:r>
            <a:r>
              <a:rPr lang="en-US"/>
              <a:t> </a:t>
            </a:r>
            <a:r>
              <a:rPr lang="en-US" err="1"/>
              <a:t>thế</a:t>
            </a:r>
            <a:r>
              <a:rPr lang="en-US"/>
              <a:t> </a:t>
            </a:r>
            <a:r>
              <a:rPr lang="en-US" err="1"/>
              <a:t>nên</a:t>
            </a:r>
            <a:r>
              <a:rPr lang="en-US"/>
              <a:t> </a:t>
            </a:r>
            <a:r>
              <a:rPr lang="en-US" err="1"/>
              <a:t>trong</a:t>
            </a:r>
            <a:r>
              <a:rPr lang="en-US"/>
              <a:t> </a:t>
            </a:r>
            <a:r>
              <a:rPr lang="en-US" err="1"/>
              <a:t>quá</a:t>
            </a:r>
            <a:r>
              <a:rPr lang="en-US"/>
              <a:t> </a:t>
            </a:r>
            <a:r>
              <a:rPr lang="en-US" err="1"/>
              <a:t>trình</a:t>
            </a:r>
            <a:r>
              <a:rPr lang="en-US"/>
              <a:t> </a:t>
            </a:r>
            <a:r>
              <a:rPr lang="en-US" err="1"/>
              <a:t>khai</a:t>
            </a:r>
            <a:r>
              <a:rPr lang="en-US"/>
              <a:t> </a:t>
            </a:r>
            <a:r>
              <a:rPr lang="en-US" err="1"/>
              <a:t>triển</a:t>
            </a:r>
            <a:r>
              <a:rPr lang="en-US"/>
              <a:t> </a:t>
            </a:r>
            <a:r>
              <a:rPr lang="en-US" err="1"/>
              <a:t>cây</a:t>
            </a:r>
            <a:r>
              <a:rPr lang="en-US"/>
              <a:t> </a:t>
            </a:r>
            <a:r>
              <a:rPr lang="en-US" err="1"/>
              <a:t>không</a:t>
            </a:r>
            <a:r>
              <a:rPr lang="en-US"/>
              <a:t> </a:t>
            </a:r>
            <a:r>
              <a:rPr lang="en-US" err="1"/>
              <a:t>gian</a:t>
            </a:r>
            <a:r>
              <a:rPr lang="en-US"/>
              <a:t> </a:t>
            </a:r>
            <a:r>
              <a:rPr lang="en-US" err="1"/>
              <a:t>trạng</a:t>
            </a:r>
            <a:r>
              <a:rPr lang="en-US"/>
              <a:t> bound </a:t>
            </a:r>
            <a:r>
              <a:rPr lang="en-US" err="1"/>
              <a:t>sẽ</a:t>
            </a:r>
            <a:r>
              <a:rPr lang="en-US"/>
              <a:t> </a:t>
            </a:r>
            <a:r>
              <a:rPr lang="en-US" err="1"/>
              <a:t>được</a:t>
            </a:r>
            <a:r>
              <a:rPr lang="en-US"/>
              <a:t> </a:t>
            </a:r>
            <a:r>
              <a:rPr lang="en-US" err="1"/>
              <a:t>cập</a:t>
            </a:r>
            <a:r>
              <a:rPr lang="en-US"/>
              <a:t> </a:t>
            </a:r>
            <a:r>
              <a:rPr lang="en-US" err="1"/>
              <a:t>nhật</a:t>
            </a:r>
            <a:r>
              <a:rPr lang="en-US"/>
              <a:t> </a:t>
            </a:r>
            <a:r>
              <a:rPr lang="en-US" err="1"/>
              <a:t>giúp</a:t>
            </a:r>
            <a:r>
              <a:rPr lang="en-US"/>
              <a:t> </a:t>
            </a:r>
            <a:r>
              <a:rPr lang="en-US" err="1"/>
              <a:t>cho</a:t>
            </a:r>
            <a:r>
              <a:rPr lang="en-US"/>
              <a:t> </a:t>
            </a:r>
            <a:r>
              <a:rPr lang="en-US" err="1"/>
              <a:t>việc</a:t>
            </a:r>
            <a:r>
              <a:rPr lang="en-US"/>
              <a:t> </a:t>
            </a:r>
            <a:r>
              <a:rPr lang="en-US" err="1"/>
              <a:t>cắt</a:t>
            </a:r>
            <a:r>
              <a:rPr lang="en-US"/>
              <a:t> </a:t>
            </a:r>
            <a:r>
              <a:rPr lang="en-US" err="1"/>
              <a:t>tỉa</a:t>
            </a:r>
            <a:r>
              <a:rPr lang="en-US"/>
              <a:t> </a:t>
            </a:r>
            <a:r>
              <a:rPr lang="en-US" err="1"/>
              <a:t>các</a:t>
            </a:r>
            <a:r>
              <a:rPr lang="en-US"/>
              <a:t> </a:t>
            </a:r>
            <a:r>
              <a:rPr lang="en-US" err="1"/>
              <a:t>nhánh</a:t>
            </a:r>
            <a:r>
              <a:rPr lang="en-US"/>
              <a:t> </a:t>
            </a:r>
            <a:r>
              <a:rPr lang="en-US" err="1"/>
              <a:t>hiệu</a:t>
            </a:r>
            <a:r>
              <a:rPr lang="en-US"/>
              <a:t> </a:t>
            </a:r>
            <a:r>
              <a:rPr lang="en-US" err="1"/>
              <a:t>quả</a:t>
            </a:r>
            <a:r>
              <a:rPr lang="en-US"/>
              <a:t> </a:t>
            </a:r>
            <a:r>
              <a:rPr lang="en-US" err="1"/>
              <a:t>hơn</a:t>
            </a:r>
            <a:r>
              <a:rPr lang="en-US"/>
              <a:t>.</a:t>
            </a:r>
            <a:endParaRPr lang="en-US">
              <a:cs typeface="Arial"/>
            </a:endParaRPr>
          </a:p>
        </p:txBody>
      </p:sp>
    </p:spTree>
    <p:extLst>
      <p:ext uri="{BB962C8B-B14F-4D97-AF65-F5344CB8AC3E}">
        <p14:creationId xmlns:p14="http://schemas.microsoft.com/office/powerpoint/2010/main" val="3945516067"/>
      </p:ext>
    </p:extLst>
  </p:cSld>
  <p:clrMapOvr>
    <a:masterClrMapping/>
  </p:clrMapOvr>
  <p:transition advTm="1442"/>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Túi</a:t>
                </a:r>
                <a:r>
                  <a:rPr lang="en-US"/>
                  <a:t> </a:t>
                </a:r>
                <a:r>
                  <a:rPr lang="en-US" err="1"/>
                  <a:t>có</a:t>
                </a:r>
                <a:r>
                  <a:rPr lang="en-US"/>
                  <a:t> </a:t>
                </a:r>
                <a:r>
                  <a:rPr lang="en-US" err="1"/>
                  <a:t>sức</a:t>
                </a:r>
                <a:r>
                  <a:rPr lang="en-US"/>
                  <a:t> </a:t>
                </a:r>
                <a:r>
                  <a:rPr lang="en-US" err="1"/>
                  <a:t>chứa</a:t>
                </a:r>
                <a:r>
                  <a:rPr lang="en-US"/>
                  <a:t> </a:t>
                </a:r>
                <a:r>
                  <a:rPr lang="en-US" err="1"/>
                  <a:t>tối</a:t>
                </a:r>
                <a:r>
                  <a:rPr lang="en-US"/>
                  <a:t> </a:t>
                </a:r>
                <a:r>
                  <a:rPr lang="en-US" err="1"/>
                  <a:t>đa</a:t>
                </a:r>
                <a:r>
                  <a:rPr lang="en-US"/>
                  <a:t> </a:t>
                </a:r>
                <a:r>
                  <a:rPr lang="en-US" err="1"/>
                  <a:t>là</a:t>
                </a:r>
                <a:r>
                  <a:rPr lang="en-US"/>
                  <a:t> </a:t>
                </a:r>
                <a14:m>
                  <m:oMath xmlns:m="http://schemas.openxmlformats.org/officeDocument/2006/math">
                    <m:r>
                      <a:rPr lang="en-US" b="0" i="1" smtClean="0">
                        <a:solidFill>
                          <a:srgbClr val="FF0000"/>
                        </a:solidFill>
                        <a:latin typeface="Cambria Math" panose="02040503050406030204" pitchFamily="18" charset="0"/>
                      </a:rPr>
                      <m:t>𝑀</m:t>
                    </m:r>
                    <m:r>
                      <a:rPr lang="en-US" b="0" i="1" smtClean="0">
                        <a:solidFill>
                          <a:srgbClr val="FF0000"/>
                        </a:solidFill>
                        <a:latin typeface="Cambria Math" panose="02040503050406030204" pitchFamily="18" charset="0"/>
                      </a:rPr>
                      <m:t>=15</m:t>
                    </m:r>
                  </m:oMath>
                </a14:m>
                <a:r>
                  <a:rPr lang="en-US">
                    <a:solidFill>
                      <a:srgbClr val="FF0000"/>
                    </a:solidFill>
                  </a:rPr>
                  <a:t> </a:t>
                </a:r>
                <a:r>
                  <a:rPr lang="en-US" err="1"/>
                  <a:t>và</a:t>
                </a:r>
                <a:r>
                  <a:rPr lang="en-US"/>
                  <a:t>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=4</m:t>
                    </m:r>
                  </m:oMath>
                </a14:m>
                <a:r>
                  <a:rPr lang="en-US"/>
                  <a:t> </a:t>
                </a:r>
                <a:r>
                  <a:rPr lang="en-US" err="1"/>
                  <a:t>đồ</a:t>
                </a:r>
                <a:r>
                  <a:rPr lang="en-US"/>
                  <a:t> </a:t>
                </a:r>
                <a:r>
                  <a:rPr lang="en-US" err="1"/>
                  <a:t>vật</a:t>
                </a:r>
                <a:r>
                  <a:rPr lang="en-US"/>
                  <a:t>:</a:t>
                </a:r>
              </a:p>
              <a:p>
                <a:endParaRPr lang="en-US"/>
              </a:p>
              <a:p>
                <a:endParaRPr lang="en-US"/>
              </a:p>
              <a:p>
                <a:endParaRPr lang="en-US"/>
              </a:p>
              <a:p>
                <a:endParaRPr lang="en-US"/>
              </a:p>
              <a:p>
                <a:endParaRPr lang="en-US"/>
              </a:p>
            </p:txBody>
          </p:sp>
        </mc:Choice>
        <mc:Fallback>
          <p:sp>
            <p:nvSpPr>
              <p:cNvPr id="4" name="Content Placeholder 3">
                <a:extLst>
                  <a:ext uri="{FF2B5EF4-FFF2-40B4-BE49-F238E27FC236}">
                    <a16:creationId xmlns:a16="http://schemas.microsoft.com/office/drawing/2014/main" id="{42C83ACA-FD8C-6BF5-BF2F-559EA64A14EB}"/>
                  </a:ext>
                </a:extLst>
              </p:cNvPr>
              <p:cNvSpPr>
                <a:spLocks noGrp="1" noRot="1" noChangeAspect="1" noMove="1" noResize="1" noEditPoints="1" noAdjustHandles="1" noChangeArrowheads="1" noChangeShapeType="1" noTextEdit="1"/>
              </p:cNvSpPr>
              <p:nvPr>
                <p:ph idx="1"/>
              </p:nvPr>
            </p:nvSpPr>
            <p:spPr>
              <a:blipFill>
                <a:blip r:embed="rId2"/>
                <a:stretch>
                  <a:fillRect l="-1111" t="-1482"/>
                </a:stretch>
              </a:blipFill>
            </p:spPr>
            <p:txBody>
              <a:bodyPr/>
              <a:lstStyle/>
              <a:p>
                <a:r>
                  <a:rPr lang="en-US">
                    <a:noFill/>
                  </a:rPr>
                  <a:t> </a:t>
                </a:r>
              </a:p>
            </p:txBody>
          </p:sp>
        </mc:Fallback>
      </mc:AlternateContent>
      <p:graphicFrame>
        <p:nvGraphicFramePr>
          <p:cNvPr id="6" name="Table 4">
            <a:extLst>
              <a:ext uri="{FF2B5EF4-FFF2-40B4-BE49-F238E27FC236}">
                <a16:creationId xmlns:a16="http://schemas.microsoft.com/office/drawing/2014/main" id="{BD26836A-06EC-4003-3797-EC6133C8F441}"/>
              </a:ext>
            </a:extLst>
          </p:cNvPr>
          <p:cNvGraphicFramePr>
            <a:graphicFrameLocks/>
          </p:cNvGraphicFramePr>
          <p:nvPr>
            <p:extLst>
              <p:ext uri="{D42A27DB-BD31-4B8C-83A1-F6EECF244321}">
                <p14:modId xmlns:p14="http://schemas.microsoft.com/office/powerpoint/2010/main" val="3834073464"/>
              </p:ext>
            </p:extLst>
          </p:nvPr>
        </p:nvGraphicFramePr>
        <p:xfrm>
          <a:off x="1844532" y="2738025"/>
          <a:ext cx="5454936" cy="1097280"/>
        </p:xfrm>
        <a:graphic>
          <a:graphicData uri="http://schemas.openxmlformats.org/drawingml/2006/table">
            <a:tbl>
              <a:tblPr firstRow="1" bandRow="1">
                <a:tableStyleId>{5C22544A-7EE6-4342-B048-85BDC9FD1C3A}</a:tableStyleId>
              </a:tblPr>
              <a:tblGrid>
                <a:gridCol w="1423711">
                  <a:extLst>
                    <a:ext uri="{9D8B030D-6E8A-4147-A177-3AD203B41FA5}">
                      <a16:colId xmlns:a16="http://schemas.microsoft.com/office/drawing/2014/main" val="1349838904"/>
                    </a:ext>
                  </a:extLst>
                </a:gridCol>
                <a:gridCol w="983226">
                  <a:extLst>
                    <a:ext uri="{9D8B030D-6E8A-4147-A177-3AD203B41FA5}">
                      <a16:colId xmlns:a16="http://schemas.microsoft.com/office/drawing/2014/main" val="2394891744"/>
                    </a:ext>
                  </a:extLst>
                </a:gridCol>
                <a:gridCol w="943897">
                  <a:extLst>
                    <a:ext uri="{9D8B030D-6E8A-4147-A177-3AD203B41FA5}">
                      <a16:colId xmlns:a16="http://schemas.microsoft.com/office/drawing/2014/main" val="3705675498"/>
                    </a:ext>
                  </a:extLst>
                </a:gridCol>
                <a:gridCol w="1071716">
                  <a:extLst>
                    <a:ext uri="{9D8B030D-6E8A-4147-A177-3AD203B41FA5}">
                      <a16:colId xmlns:a16="http://schemas.microsoft.com/office/drawing/2014/main" val="3202987851"/>
                    </a:ext>
                  </a:extLst>
                </a:gridCol>
                <a:gridCol w="1032386">
                  <a:extLst>
                    <a:ext uri="{9D8B030D-6E8A-4147-A177-3AD203B41FA5}">
                      <a16:colId xmlns:a16="http://schemas.microsoft.com/office/drawing/2014/main" val="2733121007"/>
                    </a:ext>
                  </a:extLst>
                </a:gridCol>
              </a:tblGrid>
              <a:tr h="359410">
                <a:tc>
                  <a:txBody>
                    <a:bodyPr/>
                    <a:lstStyle/>
                    <a:p>
                      <a:pPr algn="ctr"/>
                      <a:r>
                        <a:rPr lang="en-US">
                          <a:solidFill>
                            <a:schemeClr val="tx1"/>
                          </a:solidFill>
                        </a:rPr>
                        <a:t>Item</a:t>
                      </a:r>
                    </a:p>
                  </a:txBody>
                  <a:tcPr/>
                </a:tc>
                <a:tc>
                  <a:txBody>
                    <a:bodyPr/>
                    <a:lstStyle/>
                    <a:p>
                      <a:pPr algn="ctr"/>
                      <a:r>
                        <a:rPr lang="en-US">
                          <a:solidFill>
                            <a:schemeClr val="tx1"/>
                          </a:solidFill>
                        </a:rPr>
                        <a:t>0</a:t>
                      </a:r>
                    </a:p>
                  </a:txBody>
                  <a:tcPr/>
                </a:tc>
                <a:tc>
                  <a:txBody>
                    <a:bodyPr/>
                    <a:lstStyle/>
                    <a:p>
                      <a:pPr algn="ctr"/>
                      <a:r>
                        <a:rPr lang="en-US">
                          <a:solidFill>
                            <a:schemeClr val="tx1"/>
                          </a:solidFill>
                        </a:rPr>
                        <a:t>1</a:t>
                      </a:r>
                    </a:p>
                  </a:txBody>
                  <a:tcPr/>
                </a:tc>
                <a:tc>
                  <a:txBody>
                    <a:bodyPr/>
                    <a:lstStyle/>
                    <a:p>
                      <a:pPr algn="ctr"/>
                      <a:r>
                        <a:rPr lang="en-US">
                          <a:solidFill>
                            <a:schemeClr val="tx1"/>
                          </a:solidFill>
                        </a:rPr>
                        <a:t>2</a:t>
                      </a:r>
                    </a:p>
                  </a:txBody>
                  <a:tcPr/>
                </a:tc>
                <a:tc>
                  <a:txBody>
                    <a:bodyPr/>
                    <a:lstStyle/>
                    <a:p>
                      <a:pPr algn="ctr"/>
                      <a:r>
                        <a:rPr lang="en-US">
                          <a:solidFill>
                            <a:schemeClr val="tx1"/>
                          </a:solidFill>
                        </a:rPr>
                        <a:t>3</a:t>
                      </a:r>
                    </a:p>
                  </a:txBody>
                  <a:tcPr/>
                </a:tc>
                <a:extLst>
                  <a:ext uri="{0D108BD9-81ED-4DB2-BD59-A6C34878D82A}">
                    <a16:rowId xmlns:a16="http://schemas.microsoft.com/office/drawing/2014/main" val="1687612966"/>
                  </a:ext>
                </a:extLst>
              </a:tr>
              <a:tr h="359410">
                <a:tc>
                  <a:txBody>
                    <a:bodyPr/>
                    <a:lstStyle/>
                    <a:p>
                      <a:pPr algn="ctr"/>
                      <a:r>
                        <a:rPr lang="en-US"/>
                        <a:t>Price </a:t>
                      </a:r>
                    </a:p>
                  </a:txBody>
                  <a:tcPr/>
                </a:tc>
                <a:tc>
                  <a:txBody>
                    <a:bodyPr/>
                    <a:lstStyle/>
                    <a:p>
                      <a:pPr algn="ctr"/>
                      <a:r>
                        <a:rPr lang="en-US"/>
                        <a:t>10</a:t>
                      </a:r>
                    </a:p>
                  </a:txBody>
                  <a:tcPr/>
                </a:tc>
                <a:tc>
                  <a:txBody>
                    <a:bodyPr/>
                    <a:lstStyle/>
                    <a:p>
                      <a:pPr algn="ctr"/>
                      <a:r>
                        <a:rPr lang="en-US"/>
                        <a:t>10</a:t>
                      </a:r>
                    </a:p>
                  </a:txBody>
                  <a:tcPr/>
                </a:tc>
                <a:tc>
                  <a:txBody>
                    <a:bodyPr/>
                    <a:lstStyle/>
                    <a:p>
                      <a:pPr algn="ctr"/>
                      <a:r>
                        <a:rPr lang="en-US"/>
                        <a:t>12</a:t>
                      </a:r>
                    </a:p>
                  </a:txBody>
                  <a:tcPr/>
                </a:tc>
                <a:tc>
                  <a:txBody>
                    <a:bodyPr/>
                    <a:lstStyle/>
                    <a:p>
                      <a:pPr algn="ctr"/>
                      <a:r>
                        <a:rPr lang="en-US"/>
                        <a:t>18</a:t>
                      </a:r>
                    </a:p>
                  </a:txBody>
                  <a:tcPr/>
                </a:tc>
                <a:extLst>
                  <a:ext uri="{0D108BD9-81ED-4DB2-BD59-A6C34878D82A}">
                    <a16:rowId xmlns:a16="http://schemas.microsoft.com/office/drawing/2014/main" val="494976342"/>
                  </a:ext>
                </a:extLst>
              </a:tr>
              <a:tr h="359410">
                <a:tc>
                  <a:txBody>
                    <a:bodyPr/>
                    <a:lstStyle/>
                    <a:p>
                      <a:pPr algn="ctr"/>
                      <a:r>
                        <a:rPr lang="en-US"/>
                        <a:t>Weight</a:t>
                      </a:r>
                    </a:p>
                  </a:txBody>
                  <a:tcPr/>
                </a:tc>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tc>
                  <a:txBody>
                    <a:bodyPr/>
                    <a:lstStyle/>
                    <a:p>
                      <a:pPr algn="ctr"/>
                      <a:r>
                        <a:rPr lang="en-US"/>
                        <a:t>9</a:t>
                      </a:r>
                    </a:p>
                  </a:txBody>
                  <a:tcPr/>
                </a:tc>
                <a:extLst>
                  <a:ext uri="{0D108BD9-81ED-4DB2-BD59-A6C34878D82A}">
                    <a16:rowId xmlns:a16="http://schemas.microsoft.com/office/drawing/2014/main" val="3495759224"/>
                  </a:ext>
                </a:extLst>
              </a:tr>
            </a:tbl>
          </a:graphicData>
        </a:graphic>
      </p:graphicFrame>
      <p:grpSp>
        <p:nvGrpSpPr>
          <p:cNvPr id="9" name="Group 8">
            <a:extLst>
              <a:ext uri="{FF2B5EF4-FFF2-40B4-BE49-F238E27FC236}">
                <a16:creationId xmlns:a16="http://schemas.microsoft.com/office/drawing/2014/main" id="{0F9C5929-1D9D-7639-6D7C-5E2BB1C2262A}"/>
              </a:ext>
            </a:extLst>
          </p:cNvPr>
          <p:cNvGrpSpPr/>
          <p:nvPr/>
        </p:nvGrpSpPr>
        <p:grpSpPr>
          <a:xfrm>
            <a:off x="7634967" y="2738024"/>
            <a:ext cx="4143595" cy="3053175"/>
            <a:chOff x="7634967" y="2738024"/>
            <a:chExt cx="4143595" cy="3053175"/>
          </a:xfrm>
        </p:grpSpPr>
        <p:pic>
          <p:nvPicPr>
            <p:cNvPr id="7" name="Picture 6" descr="A picture containing icon&#10;&#10;Description automatically generated">
              <a:extLst>
                <a:ext uri="{FF2B5EF4-FFF2-40B4-BE49-F238E27FC236}">
                  <a16:creationId xmlns:a16="http://schemas.microsoft.com/office/drawing/2014/main" id="{EF6F5ECA-1672-2258-227B-4FE52E455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967" y="2738024"/>
              <a:ext cx="4143595" cy="3053175"/>
            </a:xfrm>
            <a:prstGeom prst="rect">
              <a:avLst/>
            </a:prstGeom>
          </p:spPr>
        </p:pic>
        <p:pic>
          <p:nvPicPr>
            <p:cNvPr id="8" name="Picture 7">
              <a:extLst>
                <a:ext uri="{FF2B5EF4-FFF2-40B4-BE49-F238E27FC236}">
                  <a16:creationId xmlns:a16="http://schemas.microsoft.com/office/drawing/2014/main" id="{26D6E8D0-9DD7-399E-915B-48D7F864F0A7}"/>
                </a:ext>
              </a:extLst>
            </p:cNvPr>
            <p:cNvPicPr>
              <a:picLocks noChangeAspect="1"/>
            </p:cNvPicPr>
            <p:nvPr/>
          </p:nvPicPr>
          <p:blipFill>
            <a:blip r:embed="rId4"/>
            <a:stretch>
              <a:fillRect/>
            </a:stretch>
          </p:blipFill>
          <p:spPr>
            <a:xfrm>
              <a:off x="8761914" y="3559363"/>
              <a:ext cx="1889700" cy="2144751"/>
            </a:xfrm>
            <a:prstGeom prst="rect">
              <a:avLst/>
            </a:prstGeom>
          </p:spPr>
        </p:pic>
      </p:grpSp>
    </p:spTree>
    <p:extLst>
      <p:ext uri="{BB962C8B-B14F-4D97-AF65-F5344CB8AC3E}">
        <p14:creationId xmlns:p14="http://schemas.microsoft.com/office/powerpoint/2010/main" val="207693232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Túi</a:t>
                </a:r>
                <a:r>
                  <a:rPr lang="en-US"/>
                  <a:t> </a:t>
                </a:r>
                <a:r>
                  <a:rPr lang="en-US" err="1"/>
                  <a:t>có</a:t>
                </a:r>
                <a:r>
                  <a:rPr lang="en-US"/>
                  <a:t> </a:t>
                </a:r>
                <a:r>
                  <a:rPr lang="en-US" err="1"/>
                  <a:t>sức</a:t>
                </a:r>
                <a:r>
                  <a:rPr lang="en-US"/>
                  <a:t> </a:t>
                </a:r>
                <a:r>
                  <a:rPr lang="en-US" err="1"/>
                  <a:t>chứa</a:t>
                </a:r>
                <a:r>
                  <a:rPr lang="en-US"/>
                  <a:t> </a:t>
                </a:r>
                <a:r>
                  <a:rPr lang="en-US" err="1"/>
                  <a:t>tối</a:t>
                </a:r>
                <a:r>
                  <a:rPr lang="en-US"/>
                  <a:t> </a:t>
                </a:r>
                <a:r>
                  <a:rPr lang="en-US" err="1"/>
                  <a:t>đa</a:t>
                </a:r>
                <a:r>
                  <a:rPr lang="en-US"/>
                  <a:t> </a:t>
                </a:r>
                <a:r>
                  <a:rPr lang="en-US" err="1"/>
                  <a:t>là</a:t>
                </a:r>
                <a:r>
                  <a:rPr lang="en-US"/>
                  <a:t> </a:t>
                </a:r>
                <a14:m>
                  <m:oMath xmlns:m="http://schemas.openxmlformats.org/officeDocument/2006/math">
                    <m:r>
                      <a:rPr lang="en-US" b="0" i="1" smtClean="0">
                        <a:solidFill>
                          <a:srgbClr val="FF0000"/>
                        </a:solidFill>
                        <a:latin typeface="Cambria Math" panose="02040503050406030204" pitchFamily="18" charset="0"/>
                      </a:rPr>
                      <m:t>𝑀</m:t>
                    </m:r>
                    <m:r>
                      <a:rPr lang="en-US" b="0" i="1" smtClean="0">
                        <a:solidFill>
                          <a:srgbClr val="FF0000"/>
                        </a:solidFill>
                        <a:latin typeface="Cambria Math" panose="02040503050406030204" pitchFamily="18" charset="0"/>
                      </a:rPr>
                      <m:t>=15</m:t>
                    </m:r>
                  </m:oMath>
                </a14:m>
                <a:r>
                  <a:rPr lang="en-US">
                    <a:solidFill>
                      <a:srgbClr val="FF0000"/>
                    </a:solidFill>
                  </a:rPr>
                  <a:t> </a:t>
                </a:r>
                <a:r>
                  <a:rPr lang="en-US" err="1"/>
                  <a:t>và</a:t>
                </a:r>
                <a:r>
                  <a:rPr lang="en-US"/>
                  <a:t>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=4</m:t>
                    </m:r>
                  </m:oMath>
                </a14:m>
                <a:r>
                  <a:rPr lang="en-US"/>
                  <a:t> </a:t>
                </a:r>
                <a:r>
                  <a:rPr lang="en-US" err="1"/>
                  <a:t>đồ</a:t>
                </a:r>
                <a:r>
                  <a:rPr lang="en-US"/>
                  <a:t> </a:t>
                </a:r>
                <a:r>
                  <a:rPr lang="en-US" err="1"/>
                  <a:t>vật</a:t>
                </a:r>
                <a:r>
                  <a:rPr lang="en-US"/>
                  <a:t>:</a:t>
                </a:r>
              </a:p>
              <a:p>
                <a:endParaRPr lang="en-US"/>
              </a:p>
              <a:p>
                <a:endParaRPr lang="en-US"/>
              </a:p>
              <a:p>
                <a:endParaRPr lang="en-US"/>
              </a:p>
              <a:p>
                <a:r>
                  <a:rPr lang="en-US"/>
                  <a:t>Output: </a:t>
                </a:r>
              </a:p>
              <a:p>
                <a:pPr lvl="1"/>
                <a:r>
                  <a:rPr lang="en-US" b="0" err="1">
                    <a:solidFill>
                      <a:srgbClr val="FF0000"/>
                    </a:solidFill>
                  </a:rPr>
                  <a:t>Tổng</a:t>
                </a:r>
                <a:r>
                  <a:rPr lang="en-US" b="0">
                    <a:solidFill>
                      <a:srgbClr val="FF0000"/>
                    </a:solidFill>
                  </a:rPr>
                  <a:t> </a:t>
                </a:r>
                <a:r>
                  <a:rPr lang="en-US" b="0" err="1">
                    <a:solidFill>
                      <a:srgbClr val="FF0000"/>
                    </a:solidFill>
                  </a:rPr>
                  <a:t>giá</a:t>
                </a:r>
                <a:r>
                  <a:rPr lang="en-US" b="0">
                    <a:solidFill>
                      <a:srgbClr val="FF0000"/>
                    </a:solidFill>
                  </a:rPr>
                  <a:t> </a:t>
                </a:r>
                <a:r>
                  <a:rPr lang="en-US" b="0" err="1">
                    <a:solidFill>
                      <a:srgbClr val="FF0000"/>
                    </a:solidFill>
                  </a:rPr>
                  <a:t>trị</a:t>
                </a:r>
                <a:r>
                  <a:rPr lang="en-US" b="0">
                    <a:solidFill>
                      <a:srgbClr val="FF0000"/>
                    </a:solidFill>
                  </a:rPr>
                  <a:t> </a:t>
                </a:r>
                <a:r>
                  <a:rPr lang="en-US" b="0" err="1">
                    <a:solidFill>
                      <a:srgbClr val="FF0000"/>
                    </a:solidFill>
                  </a:rPr>
                  <a:t>tối</a:t>
                </a:r>
                <a:r>
                  <a:rPr lang="en-US" b="0">
                    <a:solidFill>
                      <a:srgbClr val="FF0000"/>
                    </a:solidFill>
                  </a:rPr>
                  <a:t> </a:t>
                </a:r>
                <a:r>
                  <a:rPr lang="en-US" b="0" err="1">
                    <a:solidFill>
                      <a:srgbClr val="FF0000"/>
                    </a:solidFill>
                  </a:rPr>
                  <a:t>đa</a:t>
                </a:r>
                <a:r>
                  <a:rPr lang="en-US" b="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38</m:t>
                    </m:r>
                  </m:oMath>
                </a14:m>
                <a:endParaRPr lang="en-US">
                  <a:solidFill>
                    <a:srgbClr val="FF0000"/>
                  </a:solidFill>
                </a:endParaRPr>
              </a:p>
              <a:p>
                <a:pPr lvl="1"/>
                <a:r>
                  <a:rPr lang="en-US" err="1"/>
                  <a:t>phương</a:t>
                </a:r>
                <a:r>
                  <a:rPr lang="en-US"/>
                  <a:t> </a:t>
                </a:r>
                <a:r>
                  <a:rPr lang="en-US" err="1"/>
                  <a:t>án</a:t>
                </a:r>
                <a:r>
                  <a:rPr lang="en-US"/>
                  <a:t>: 1 1 0 1</a:t>
                </a:r>
              </a:p>
              <a:p>
                <a:endParaRPr lang="en-US"/>
              </a:p>
              <a:p>
                <a:endParaRPr lang="en-US"/>
              </a:p>
            </p:txBody>
          </p:sp>
        </mc:Choice>
        <mc:Fallback>
          <p:sp>
            <p:nvSpPr>
              <p:cNvPr id="4" name="Content Placeholder 3">
                <a:extLst>
                  <a:ext uri="{FF2B5EF4-FFF2-40B4-BE49-F238E27FC236}">
                    <a16:creationId xmlns:a16="http://schemas.microsoft.com/office/drawing/2014/main" id="{42C83ACA-FD8C-6BF5-BF2F-559EA64A14EB}"/>
                  </a:ext>
                </a:extLst>
              </p:cNvPr>
              <p:cNvSpPr>
                <a:spLocks noGrp="1" noRot="1" noChangeAspect="1" noMove="1" noResize="1" noEditPoints="1" noAdjustHandles="1" noChangeArrowheads="1" noChangeShapeType="1" noTextEdit="1"/>
              </p:cNvSpPr>
              <p:nvPr>
                <p:ph idx="1"/>
              </p:nvPr>
            </p:nvSpPr>
            <p:spPr>
              <a:blipFill>
                <a:blip r:embed="rId3"/>
                <a:stretch>
                  <a:fillRect l="-1111" t="-1482"/>
                </a:stretch>
              </a:blipFill>
            </p:spPr>
            <p:txBody>
              <a:bodyPr/>
              <a:lstStyle/>
              <a:p>
                <a:r>
                  <a:rPr lang="en-US">
                    <a:noFill/>
                  </a:rPr>
                  <a:t> </a:t>
                </a:r>
              </a:p>
            </p:txBody>
          </p:sp>
        </mc:Fallback>
      </mc:AlternateContent>
      <p:graphicFrame>
        <p:nvGraphicFramePr>
          <p:cNvPr id="6" name="Table 4">
            <a:extLst>
              <a:ext uri="{FF2B5EF4-FFF2-40B4-BE49-F238E27FC236}">
                <a16:creationId xmlns:a16="http://schemas.microsoft.com/office/drawing/2014/main" id="{BD26836A-06EC-4003-3797-EC6133C8F441}"/>
              </a:ext>
            </a:extLst>
          </p:cNvPr>
          <p:cNvGraphicFramePr>
            <a:graphicFrameLocks/>
          </p:cNvGraphicFramePr>
          <p:nvPr/>
        </p:nvGraphicFramePr>
        <p:xfrm>
          <a:off x="1844532" y="2738025"/>
          <a:ext cx="5454936" cy="1097280"/>
        </p:xfrm>
        <a:graphic>
          <a:graphicData uri="http://schemas.openxmlformats.org/drawingml/2006/table">
            <a:tbl>
              <a:tblPr firstRow="1" bandRow="1">
                <a:tableStyleId>{5C22544A-7EE6-4342-B048-85BDC9FD1C3A}</a:tableStyleId>
              </a:tblPr>
              <a:tblGrid>
                <a:gridCol w="1423711">
                  <a:extLst>
                    <a:ext uri="{9D8B030D-6E8A-4147-A177-3AD203B41FA5}">
                      <a16:colId xmlns:a16="http://schemas.microsoft.com/office/drawing/2014/main" val="1349838904"/>
                    </a:ext>
                  </a:extLst>
                </a:gridCol>
                <a:gridCol w="983226">
                  <a:extLst>
                    <a:ext uri="{9D8B030D-6E8A-4147-A177-3AD203B41FA5}">
                      <a16:colId xmlns:a16="http://schemas.microsoft.com/office/drawing/2014/main" val="2394891744"/>
                    </a:ext>
                  </a:extLst>
                </a:gridCol>
                <a:gridCol w="943897">
                  <a:extLst>
                    <a:ext uri="{9D8B030D-6E8A-4147-A177-3AD203B41FA5}">
                      <a16:colId xmlns:a16="http://schemas.microsoft.com/office/drawing/2014/main" val="3705675498"/>
                    </a:ext>
                  </a:extLst>
                </a:gridCol>
                <a:gridCol w="1071716">
                  <a:extLst>
                    <a:ext uri="{9D8B030D-6E8A-4147-A177-3AD203B41FA5}">
                      <a16:colId xmlns:a16="http://schemas.microsoft.com/office/drawing/2014/main" val="3202987851"/>
                    </a:ext>
                  </a:extLst>
                </a:gridCol>
                <a:gridCol w="1032386">
                  <a:extLst>
                    <a:ext uri="{9D8B030D-6E8A-4147-A177-3AD203B41FA5}">
                      <a16:colId xmlns:a16="http://schemas.microsoft.com/office/drawing/2014/main" val="2733121007"/>
                    </a:ext>
                  </a:extLst>
                </a:gridCol>
              </a:tblGrid>
              <a:tr h="359410">
                <a:tc>
                  <a:txBody>
                    <a:bodyPr/>
                    <a:lstStyle/>
                    <a:p>
                      <a:pPr algn="ctr"/>
                      <a:r>
                        <a:rPr lang="en-US">
                          <a:solidFill>
                            <a:schemeClr val="tx1"/>
                          </a:solidFill>
                        </a:rPr>
                        <a:t>Item</a:t>
                      </a:r>
                    </a:p>
                  </a:txBody>
                  <a:tcPr/>
                </a:tc>
                <a:tc>
                  <a:txBody>
                    <a:bodyPr/>
                    <a:lstStyle/>
                    <a:p>
                      <a:pPr algn="ctr"/>
                      <a:r>
                        <a:rPr lang="en-US">
                          <a:solidFill>
                            <a:schemeClr val="tx1"/>
                          </a:solidFill>
                        </a:rPr>
                        <a:t>0</a:t>
                      </a:r>
                    </a:p>
                  </a:txBody>
                  <a:tcPr/>
                </a:tc>
                <a:tc>
                  <a:txBody>
                    <a:bodyPr/>
                    <a:lstStyle/>
                    <a:p>
                      <a:pPr algn="ctr"/>
                      <a:r>
                        <a:rPr lang="en-US">
                          <a:solidFill>
                            <a:schemeClr val="tx1"/>
                          </a:solidFill>
                        </a:rPr>
                        <a:t>1</a:t>
                      </a:r>
                    </a:p>
                  </a:txBody>
                  <a:tcPr/>
                </a:tc>
                <a:tc>
                  <a:txBody>
                    <a:bodyPr/>
                    <a:lstStyle/>
                    <a:p>
                      <a:pPr algn="ctr"/>
                      <a:r>
                        <a:rPr lang="en-US">
                          <a:solidFill>
                            <a:schemeClr val="tx1"/>
                          </a:solidFill>
                        </a:rPr>
                        <a:t>2</a:t>
                      </a:r>
                    </a:p>
                  </a:txBody>
                  <a:tcPr/>
                </a:tc>
                <a:tc>
                  <a:txBody>
                    <a:bodyPr/>
                    <a:lstStyle/>
                    <a:p>
                      <a:pPr algn="ctr"/>
                      <a:r>
                        <a:rPr lang="en-US">
                          <a:solidFill>
                            <a:schemeClr val="tx1"/>
                          </a:solidFill>
                        </a:rPr>
                        <a:t>3</a:t>
                      </a:r>
                    </a:p>
                  </a:txBody>
                  <a:tcPr/>
                </a:tc>
                <a:extLst>
                  <a:ext uri="{0D108BD9-81ED-4DB2-BD59-A6C34878D82A}">
                    <a16:rowId xmlns:a16="http://schemas.microsoft.com/office/drawing/2014/main" val="1687612966"/>
                  </a:ext>
                </a:extLst>
              </a:tr>
              <a:tr h="359410">
                <a:tc>
                  <a:txBody>
                    <a:bodyPr/>
                    <a:lstStyle/>
                    <a:p>
                      <a:pPr algn="ctr"/>
                      <a:r>
                        <a:rPr lang="en-US"/>
                        <a:t>Price </a:t>
                      </a:r>
                    </a:p>
                  </a:txBody>
                  <a:tcPr/>
                </a:tc>
                <a:tc>
                  <a:txBody>
                    <a:bodyPr/>
                    <a:lstStyle/>
                    <a:p>
                      <a:pPr algn="ctr"/>
                      <a:r>
                        <a:rPr lang="en-US"/>
                        <a:t>10</a:t>
                      </a:r>
                    </a:p>
                  </a:txBody>
                  <a:tcPr/>
                </a:tc>
                <a:tc>
                  <a:txBody>
                    <a:bodyPr/>
                    <a:lstStyle/>
                    <a:p>
                      <a:pPr algn="ctr"/>
                      <a:r>
                        <a:rPr lang="en-US"/>
                        <a:t>10</a:t>
                      </a:r>
                    </a:p>
                  </a:txBody>
                  <a:tcPr/>
                </a:tc>
                <a:tc>
                  <a:txBody>
                    <a:bodyPr/>
                    <a:lstStyle/>
                    <a:p>
                      <a:pPr algn="ctr"/>
                      <a:r>
                        <a:rPr lang="en-US"/>
                        <a:t>12</a:t>
                      </a:r>
                    </a:p>
                  </a:txBody>
                  <a:tcPr/>
                </a:tc>
                <a:tc>
                  <a:txBody>
                    <a:bodyPr/>
                    <a:lstStyle/>
                    <a:p>
                      <a:pPr algn="ctr"/>
                      <a:r>
                        <a:rPr lang="en-US"/>
                        <a:t>18</a:t>
                      </a:r>
                    </a:p>
                  </a:txBody>
                  <a:tcPr/>
                </a:tc>
                <a:extLst>
                  <a:ext uri="{0D108BD9-81ED-4DB2-BD59-A6C34878D82A}">
                    <a16:rowId xmlns:a16="http://schemas.microsoft.com/office/drawing/2014/main" val="494976342"/>
                  </a:ext>
                </a:extLst>
              </a:tr>
              <a:tr h="359410">
                <a:tc>
                  <a:txBody>
                    <a:bodyPr/>
                    <a:lstStyle/>
                    <a:p>
                      <a:pPr algn="ctr"/>
                      <a:r>
                        <a:rPr lang="en-US"/>
                        <a:t>Weight</a:t>
                      </a:r>
                    </a:p>
                  </a:txBody>
                  <a:tcPr/>
                </a:tc>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tc>
                  <a:txBody>
                    <a:bodyPr/>
                    <a:lstStyle/>
                    <a:p>
                      <a:pPr algn="ctr"/>
                      <a:r>
                        <a:rPr lang="en-US"/>
                        <a:t>9</a:t>
                      </a:r>
                    </a:p>
                  </a:txBody>
                  <a:tcPr/>
                </a:tc>
                <a:extLst>
                  <a:ext uri="{0D108BD9-81ED-4DB2-BD59-A6C34878D82A}">
                    <a16:rowId xmlns:a16="http://schemas.microsoft.com/office/drawing/2014/main" val="3495759224"/>
                  </a:ext>
                </a:extLst>
              </a:tr>
            </a:tbl>
          </a:graphicData>
        </a:graphic>
      </p:graphicFrame>
      <p:grpSp>
        <p:nvGrpSpPr>
          <p:cNvPr id="9" name="Group 8">
            <a:extLst>
              <a:ext uri="{FF2B5EF4-FFF2-40B4-BE49-F238E27FC236}">
                <a16:creationId xmlns:a16="http://schemas.microsoft.com/office/drawing/2014/main" id="{28FD58AC-E42B-3E33-7BFD-0CAA9D358D64}"/>
              </a:ext>
            </a:extLst>
          </p:cNvPr>
          <p:cNvGrpSpPr/>
          <p:nvPr/>
        </p:nvGrpSpPr>
        <p:grpSpPr>
          <a:xfrm>
            <a:off x="7634967" y="2738024"/>
            <a:ext cx="4143595" cy="3053175"/>
            <a:chOff x="7634967" y="2738024"/>
            <a:chExt cx="4143595" cy="3053175"/>
          </a:xfrm>
        </p:grpSpPr>
        <p:pic>
          <p:nvPicPr>
            <p:cNvPr id="10" name="Picture 9" descr="A picture containing icon&#10;&#10;Description automatically generated">
              <a:extLst>
                <a:ext uri="{FF2B5EF4-FFF2-40B4-BE49-F238E27FC236}">
                  <a16:creationId xmlns:a16="http://schemas.microsoft.com/office/drawing/2014/main" id="{35ABCE7C-B264-2FCB-61EC-BAF7CF6F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967" y="2738024"/>
              <a:ext cx="4143595" cy="3053175"/>
            </a:xfrm>
            <a:prstGeom prst="rect">
              <a:avLst/>
            </a:prstGeom>
          </p:spPr>
        </p:pic>
        <p:pic>
          <p:nvPicPr>
            <p:cNvPr id="11" name="Picture 10">
              <a:extLst>
                <a:ext uri="{FF2B5EF4-FFF2-40B4-BE49-F238E27FC236}">
                  <a16:creationId xmlns:a16="http://schemas.microsoft.com/office/drawing/2014/main" id="{6272E9E7-B0F2-1BF7-1BB0-F047D5C17987}"/>
                </a:ext>
              </a:extLst>
            </p:cNvPr>
            <p:cNvPicPr>
              <a:picLocks noChangeAspect="1"/>
            </p:cNvPicPr>
            <p:nvPr/>
          </p:nvPicPr>
          <p:blipFill>
            <a:blip r:embed="rId5"/>
            <a:stretch>
              <a:fillRect/>
            </a:stretch>
          </p:blipFill>
          <p:spPr>
            <a:xfrm>
              <a:off x="8761914" y="3559363"/>
              <a:ext cx="1889700" cy="2144751"/>
            </a:xfrm>
            <a:prstGeom prst="rect">
              <a:avLst/>
            </a:prstGeom>
          </p:spPr>
        </p:pic>
      </p:grpSp>
    </p:spTree>
    <p:extLst>
      <p:ext uri="{BB962C8B-B14F-4D97-AF65-F5344CB8AC3E}">
        <p14:creationId xmlns:p14="http://schemas.microsoft.com/office/powerpoint/2010/main" val="187116857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AD5B1DD-E648-919E-1BF0-116CA86C51F5}"/>
                  </a:ext>
                </a:extLst>
              </p:cNvPr>
              <p:cNvSpPr>
                <a:spLocks noGrp="1"/>
              </p:cNvSpPr>
              <p:nvPr>
                <p:ph idx="1"/>
              </p:nvPr>
            </p:nvSpPr>
            <p:spPr/>
            <p:txBody>
              <a:bodyPr/>
              <a:lstStyle/>
              <a:p>
                <a:pPr algn="just"/>
                <a:r>
                  <a:rPr lang="en-US" err="1"/>
                  <a:t>Nhận</a:t>
                </a:r>
                <a:r>
                  <a:rPr lang="en-US"/>
                  <a:t> </a:t>
                </a:r>
                <a:r>
                  <a:rPr lang="en-US" err="1"/>
                  <a:t>xét</a:t>
                </a:r>
                <a:r>
                  <a:rPr lang="en-US"/>
                  <a:t>: </a:t>
                </a:r>
              </a:p>
              <a:p>
                <a:pPr lvl="1" algn="just"/>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yêu</a:t>
                </a:r>
                <a:r>
                  <a:rPr lang="en-US">
                    <a:solidFill>
                      <a:srgbClr val="FF0000"/>
                    </a:solidFill>
                  </a:rPr>
                  <a:t> </a:t>
                </a:r>
                <a:r>
                  <a:rPr lang="en-US" err="1">
                    <a:solidFill>
                      <a:srgbClr val="FF0000"/>
                    </a:solidFill>
                  </a:rPr>
                  <a:t>cầu</a:t>
                </a:r>
                <a:r>
                  <a:rPr lang="en-US">
                    <a:solidFill>
                      <a:srgbClr val="FF0000"/>
                    </a:solidFill>
                  </a:rPr>
                  <a:t> ta </a:t>
                </a:r>
                <a:r>
                  <a:rPr lang="en-US" err="1">
                    <a:solidFill>
                      <a:srgbClr val="FF0000"/>
                    </a:solidFill>
                  </a:rPr>
                  <a:t>chọn</a:t>
                </a:r>
                <a:r>
                  <a:rPr lang="en-US">
                    <a:solidFill>
                      <a:srgbClr val="FF0000"/>
                    </a:solidFill>
                  </a:rPr>
                  <a:t> </a:t>
                </a:r>
                <a:r>
                  <a:rPr lang="en-US" err="1">
                    <a:solidFill>
                      <a:srgbClr val="FF0000"/>
                    </a:solidFill>
                  </a:rPr>
                  <a:t>vật</a:t>
                </a:r>
                <a:r>
                  <a:rPr lang="en-US">
                    <a:solidFill>
                      <a:srgbClr val="FF0000"/>
                    </a:solidFill>
                  </a:rPr>
                  <a:t> </a:t>
                </a:r>
                <a:r>
                  <a:rPr lang="en-US" err="1">
                    <a:solidFill>
                      <a:srgbClr val="FF0000"/>
                    </a:solidFill>
                  </a:rPr>
                  <a:t>làm</a:t>
                </a:r>
                <a:r>
                  <a:rPr lang="en-US">
                    <a:solidFill>
                      <a:srgbClr val="FF0000"/>
                    </a:solidFill>
                  </a:rPr>
                  <a:t> </a:t>
                </a:r>
                <a:r>
                  <a:rPr lang="en-US" err="1">
                    <a:solidFill>
                      <a:srgbClr val="FF0000"/>
                    </a:solidFill>
                  </a:rPr>
                  <a:t>sao</a:t>
                </a:r>
                <a:r>
                  <a:rPr lang="en-US">
                    <a:solidFill>
                      <a:srgbClr val="FF0000"/>
                    </a:solidFill>
                  </a:rPr>
                  <a:t> </a:t>
                </a:r>
                <a:r>
                  <a:rPr lang="en-US" err="1">
                    <a:solidFill>
                      <a:srgbClr val="FF0000"/>
                    </a:solidFill>
                  </a:rPr>
                  <a:t>mà</a:t>
                </a:r>
                <a:r>
                  <a:rPr lang="en-US">
                    <a:solidFill>
                      <a:srgbClr val="FF0000"/>
                    </a:solidFill>
                  </a:rPr>
                  <a:t> </a:t>
                </a:r>
                <a:r>
                  <a:rPr lang="en-US" err="1">
                    <a:solidFill>
                      <a:srgbClr val="FF0000"/>
                    </a:solidFill>
                  </a:rPr>
                  <a:t>tổng</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túi</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lớn</a:t>
                </a:r>
                <a:r>
                  <a:rPr lang="en-US">
                    <a:solidFill>
                      <a:srgbClr val="FF0000"/>
                    </a:solidFill>
                  </a:rPr>
                  <a:t> </a:t>
                </a:r>
                <a:r>
                  <a:rPr lang="en-US" err="1">
                    <a:solidFill>
                      <a:srgbClr val="FF0000"/>
                    </a:solidFill>
                  </a:rPr>
                  <a:t>nhất</a:t>
                </a:r>
                <a:r>
                  <a:rPr lang="en-US">
                    <a:solidFill>
                      <a:srgbClr val="FF0000"/>
                    </a:solidFill>
                  </a:rPr>
                  <a:t>.</a:t>
                </a:r>
              </a:p>
              <a:p>
                <a:pPr lvl="1" algn="just"/>
                <a:r>
                  <a:rPr lang="en-US" err="1"/>
                  <a:t>Tổng</a:t>
                </a:r>
                <a:r>
                  <a:rPr lang="en-US"/>
                  <a:t> </a:t>
                </a:r>
                <a:r>
                  <a:rPr lang="en-US" err="1"/>
                  <a:t>khối</a:t>
                </a:r>
                <a:r>
                  <a:rPr lang="en-US"/>
                  <a:t> </a:t>
                </a:r>
                <a:r>
                  <a:rPr lang="en-US" err="1"/>
                  <a:t>lượng</a:t>
                </a:r>
                <a:r>
                  <a:rPr lang="en-US"/>
                  <a:t> của những vật đã chọn </a:t>
                </a:r>
                <a:r>
                  <a:rPr lang="en-US" err="1"/>
                  <a:t>phải</a:t>
                </a:r>
                <a:r>
                  <a:rPr lang="en-US"/>
                  <a:t> </a:t>
                </a:r>
                <a14:m>
                  <m:oMath xmlns:m="http://schemas.openxmlformats.org/officeDocument/2006/math">
                    <m:r>
                      <a:rPr lang="en-US" b="0" i="1" smtClean="0">
                        <a:latin typeface="Cambria Math" panose="02040503050406030204" pitchFamily="18" charset="0"/>
                      </a:rPr>
                      <m:t>≤ </m:t>
                    </m:r>
                  </m:oMath>
                </a14:m>
                <a:r>
                  <a:rPr lang="en-US" err="1"/>
                  <a:t>sức</a:t>
                </a:r>
                <a:r>
                  <a:rPr lang="en-US"/>
                  <a:t> </a:t>
                </a:r>
                <a:r>
                  <a:rPr lang="en-US" err="1"/>
                  <a:t>chứa</a:t>
                </a:r>
                <a:r>
                  <a:rPr lang="en-US"/>
                  <a:t> </a:t>
                </a:r>
                <a:r>
                  <a:rPr lang="en-US" err="1"/>
                  <a:t>của</a:t>
                </a:r>
                <a:r>
                  <a:rPr lang="en-US"/>
                  <a:t> </a:t>
                </a:r>
                <a:r>
                  <a:rPr lang="en-US" err="1"/>
                  <a:t>túi</a:t>
                </a:r>
                <a:r>
                  <a:rPr lang="en-US"/>
                  <a:t>.</a:t>
                </a:r>
              </a:p>
              <a:p>
                <a:pPr algn="just"/>
                <a:r>
                  <a:rPr lang="en-US" err="1">
                    <a:solidFill>
                      <a:srgbClr val="FF0000"/>
                    </a:solidFill>
                  </a:rPr>
                  <a:t>Suy</a:t>
                </a:r>
                <a:r>
                  <a:rPr lang="en-US">
                    <a:solidFill>
                      <a:srgbClr val="FF0000"/>
                    </a:solidFill>
                  </a:rPr>
                  <a:t> </a:t>
                </a:r>
                <a:r>
                  <a:rPr lang="en-US" err="1">
                    <a:solidFill>
                      <a:srgbClr val="FF0000"/>
                    </a:solidFill>
                  </a:rPr>
                  <a:t>ra</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tìm</a:t>
                </a:r>
                <a:r>
                  <a:rPr lang="en-US">
                    <a:solidFill>
                      <a:srgbClr val="FF0000"/>
                    </a:solidFill>
                  </a:rPr>
                  <a:t> max -&gt;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dạng</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tối</a:t>
                </a:r>
                <a:r>
                  <a:rPr lang="en-US">
                    <a:solidFill>
                      <a:srgbClr val="FF0000"/>
                    </a:solidFill>
                  </a:rPr>
                  <a:t> </a:t>
                </a:r>
                <a:r>
                  <a:rPr lang="en-US" err="1">
                    <a:solidFill>
                      <a:srgbClr val="FF0000"/>
                    </a:solidFill>
                  </a:rPr>
                  <a:t>ưu</a:t>
                </a:r>
                <a:r>
                  <a:rPr lang="en-US">
                    <a:solidFill>
                      <a:srgbClr val="FF0000"/>
                    </a:solidFill>
                  </a:rPr>
                  <a:t> -&gt; </a:t>
                </a: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branch and bound.</a:t>
                </a:r>
              </a:p>
              <a:p>
                <a:pPr algn="just"/>
                <a:endParaRPr lang="en-US"/>
              </a:p>
            </p:txBody>
          </p:sp>
        </mc:Choice>
        <mc:Fallback>
          <p:sp>
            <p:nvSpPr>
              <p:cNvPr id="6" name="Content Placeholder 5">
                <a:extLst>
                  <a:ext uri="{FF2B5EF4-FFF2-40B4-BE49-F238E27FC236}">
                    <a16:creationId xmlns:a16="http://schemas.microsoft.com/office/drawing/2014/main" id="{2AD5B1DD-E648-919E-1BF0-116CA86C51F5}"/>
                  </a:ext>
                </a:extLst>
              </p:cNvPr>
              <p:cNvSpPr>
                <a:spLocks noGrp="1" noRot="1" noChangeAspect="1" noMove="1" noResize="1" noEditPoints="1" noAdjustHandles="1" noChangeArrowheads="1" noChangeShapeType="1" noTextEdit="1"/>
              </p:cNvSpPr>
              <p:nvPr>
                <p:ph idx="1"/>
              </p:nvPr>
            </p:nvSpPr>
            <p:spPr>
              <a:blipFill>
                <a:blip r:embed="rId3"/>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4801156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AD5B1DD-E648-919E-1BF0-116CA86C51F5}"/>
                  </a:ext>
                </a:extLst>
              </p:cNvPr>
              <p:cNvSpPr>
                <a:spLocks noGrp="1"/>
              </p:cNvSpPr>
              <p:nvPr>
                <p:ph idx="1"/>
              </p:nvPr>
            </p:nvSpPr>
            <p:spPr/>
            <p:txBody>
              <a:bodyPr/>
              <a:lstStyle/>
              <a:p>
                <a:pPr algn="just"/>
                <a:r>
                  <a:rPr lang="en-US"/>
                  <a:t>Giả định: Ta sẽ chọn lần lượt m vật có số thứ tự từ </a:t>
                </a:r>
                <a14:m>
                  <m:oMath xmlns:m="http://schemas.openxmlformats.org/officeDocument/2006/math">
                    <m:r>
                      <a:rPr lang="en-US" i="1" smtClean="0">
                        <a:solidFill>
                          <a:srgbClr val="FF0000"/>
                        </a:solidFill>
                        <a:latin typeface="Cambria Math" panose="02040503050406030204" pitchFamily="18" charset="0"/>
                      </a:rPr>
                      <m:t>0</m:t>
                    </m:r>
                  </m:oMath>
                </a14:m>
                <a:r>
                  <a:rPr lang="en-US"/>
                  <a:t> đến </a:t>
                </a:r>
                <a14:m>
                  <m:oMath xmlns:m="http://schemas.openxmlformats.org/officeDocument/2006/math">
                    <m:r>
                      <a:rPr lang="en-US" i="1" smtClean="0">
                        <a:solidFill>
                          <a:srgbClr val="FF0000"/>
                        </a:solidFill>
                        <a:latin typeface="Cambria Math" panose="02040503050406030204" pitchFamily="18" charset="0"/>
                      </a:rPr>
                      <m:t>𝑛</m:t>
                    </m:r>
                    <m:r>
                      <a:rPr lang="en-US" i="1" smtClean="0">
                        <a:solidFill>
                          <a:srgbClr val="FF0000"/>
                        </a:solidFill>
                        <a:latin typeface="Cambria Math" panose="02040503050406030204" pitchFamily="18" charset="0"/>
                      </a:rPr>
                      <m:t> − 1</m:t>
                    </m:r>
                  </m:oMath>
                </a14:m>
                <a:r>
                  <a:rPr lang="en-US"/>
                  <a:t> đến khi thỏa điều kiện đề bài (từ trái qua phải).</a:t>
                </a:r>
              </a:p>
              <a:p>
                <a:pPr algn="just"/>
                <a:endParaRPr lang="en-US">
                  <a:solidFill>
                    <a:srgbClr val="FF0000"/>
                  </a:solidFill>
                </a:endParaRPr>
              </a:p>
              <a:p>
                <a:pPr algn="just"/>
                <a:endParaRPr lang="en-US">
                  <a:solidFill>
                    <a:srgbClr val="FF0000"/>
                  </a:solidFill>
                </a:endParaRPr>
              </a:p>
              <a:p>
                <a:pPr algn="just"/>
                <a:endParaRPr lang="en-US">
                  <a:solidFill>
                    <a:srgbClr val="FF0000"/>
                  </a:solidFill>
                </a:endParaRPr>
              </a:p>
              <a:p>
                <a:pPr algn="just"/>
                <a:r>
                  <a:rPr lang="en-US">
                    <a:solidFill>
                      <a:srgbClr val="FF0000"/>
                    </a:solidFill>
                  </a:rPr>
                  <a:t>Theo đề bài thì ta sẽ chọn vật </a:t>
                </a:r>
                <a14:m>
                  <m:oMath xmlns:m="http://schemas.openxmlformats.org/officeDocument/2006/math">
                    <m:r>
                      <a:rPr lang="en-US" i="1" smtClean="0">
                        <a:solidFill>
                          <a:srgbClr val="FF0000"/>
                        </a:solidFill>
                        <a:latin typeface="Cambria Math" panose="02040503050406030204" pitchFamily="18" charset="0"/>
                      </a:rPr>
                      <m:t>0, 1, 2 </m:t>
                    </m:r>
                  </m:oMath>
                </a14:m>
                <a:r>
                  <a:rPr lang="en-US">
                    <a:solidFill>
                      <a:srgbClr val="FF0000"/>
                    </a:solidFill>
                  </a:rPr>
                  <a:t>vào một tập giả định.</a:t>
                </a:r>
              </a:p>
            </p:txBody>
          </p:sp>
        </mc:Choice>
        <mc:Fallback>
          <p:sp>
            <p:nvSpPr>
              <p:cNvPr id="6" name="Content Placeholder 5">
                <a:extLst>
                  <a:ext uri="{FF2B5EF4-FFF2-40B4-BE49-F238E27FC236}">
                    <a16:creationId xmlns:a16="http://schemas.microsoft.com/office/drawing/2014/main" id="{2AD5B1DD-E648-919E-1BF0-116CA86C51F5}"/>
                  </a:ext>
                </a:extLst>
              </p:cNvPr>
              <p:cNvSpPr>
                <a:spLocks noGrp="1" noRot="1" noChangeAspect="1" noMove="1" noResize="1" noEditPoints="1" noAdjustHandles="1" noChangeArrowheads="1" noChangeShapeType="1" noTextEdit="1"/>
              </p:cNvSpPr>
              <p:nvPr>
                <p:ph idx="1"/>
              </p:nvPr>
            </p:nvSpPr>
            <p:spPr>
              <a:blipFill>
                <a:blip r:embed="rId3"/>
                <a:stretch>
                  <a:fillRect l="-1000" t="-1482"/>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AF864767-98BB-D414-80B7-725883767DC9}"/>
              </a:ext>
            </a:extLst>
          </p:cNvPr>
          <p:cNvGraphicFramePr>
            <a:graphicFrameLocks/>
          </p:cNvGraphicFramePr>
          <p:nvPr>
            <p:extLst>
              <p:ext uri="{D42A27DB-BD31-4B8C-83A1-F6EECF244321}">
                <p14:modId xmlns:p14="http://schemas.microsoft.com/office/powerpoint/2010/main" val="4198919703"/>
              </p:ext>
            </p:extLst>
          </p:nvPr>
        </p:nvGraphicFramePr>
        <p:xfrm>
          <a:off x="3024403" y="2765902"/>
          <a:ext cx="5454936" cy="1097280"/>
        </p:xfrm>
        <a:graphic>
          <a:graphicData uri="http://schemas.openxmlformats.org/drawingml/2006/table">
            <a:tbl>
              <a:tblPr firstRow="1" bandRow="1">
                <a:tableStyleId>{5C22544A-7EE6-4342-B048-85BDC9FD1C3A}</a:tableStyleId>
              </a:tblPr>
              <a:tblGrid>
                <a:gridCol w="1423711">
                  <a:extLst>
                    <a:ext uri="{9D8B030D-6E8A-4147-A177-3AD203B41FA5}">
                      <a16:colId xmlns:a16="http://schemas.microsoft.com/office/drawing/2014/main" val="1349838904"/>
                    </a:ext>
                  </a:extLst>
                </a:gridCol>
                <a:gridCol w="983226">
                  <a:extLst>
                    <a:ext uri="{9D8B030D-6E8A-4147-A177-3AD203B41FA5}">
                      <a16:colId xmlns:a16="http://schemas.microsoft.com/office/drawing/2014/main" val="2394891744"/>
                    </a:ext>
                  </a:extLst>
                </a:gridCol>
                <a:gridCol w="943897">
                  <a:extLst>
                    <a:ext uri="{9D8B030D-6E8A-4147-A177-3AD203B41FA5}">
                      <a16:colId xmlns:a16="http://schemas.microsoft.com/office/drawing/2014/main" val="3705675498"/>
                    </a:ext>
                  </a:extLst>
                </a:gridCol>
                <a:gridCol w="1071716">
                  <a:extLst>
                    <a:ext uri="{9D8B030D-6E8A-4147-A177-3AD203B41FA5}">
                      <a16:colId xmlns:a16="http://schemas.microsoft.com/office/drawing/2014/main" val="3202987851"/>
                    </a:ext>
                  </a:extLst>
                </a:gridCol>
                <a:gridCol w="1032386">
                  <a:extLst>
                    <a:ext uri="{9D8B030D-6E8A-4147-A177-3AD203B41FA5}">
                      <a16:colId xmlns:a16="http://schemas.microsoft.com/office/drawing/2014/main" val="2733121007"/>
                    </a:ext>
                  </a:extLst>
                </a:gridCol>
              </a:tblGrid>
              <a:tr h="359410">
                <a:tc>
                  <a:txBody>
                    <a:bodyPr/>
                    <a:lstStyle/>
                    <a:p>
                      <a:pPr algn="ctr"/>
                      <a:r>
                        <a:rPr lang="en-US">
                          <a:solidFill>
                            <a:schemeClr val="tx1"/>
                          </a:solidFill>
                        </a:rPr>
                        <a:t>Item</a:t>
                      </a:r>
                    </a:p>
                  </a:txBody>
                  <a:tcPr/>
                </a:tc>
                <a:tc>
                  <a:txBody>
                    <a:bodyPr/>
                    <a:lstStyle/>
                    <a:p>
                      <a:pPr algn="ctr"/>
                      <a:r>
                        <a:rPr lang="en-US">
                          <a:solidFill>
                            <a:schemeClr val="tx1"/>
                          </a:solidFill>
                        </a:rPr>
                        <a:t>0</a:t>
                      </a:r>
                    </a:p>
                  </a:txBody>
                  <a:tcPr/>
                </a:tc>
                <a:tc>
                  <a:txBody>
                    <a:bodyPr/>
                    <a:lstStyle/>
                    <a:p>
                      <a:pPr algn="ctr"/>
                      <a:r>
                        <a:rPr lang="en-US">
                          <a:solidFill>
                            <a:schemeClr val="tx1"/>
                          </a:solidFill>
                        </a:rPr>
                        <a:t>1</a:t>
                      </a:r>
                    </a:p>
                  </a:txBody>
                  <a:tcPr/>
                </a:tc>
                <a:tc>
                  <a:txBody>
                    <a:bodyPr/>
                    <a:lstStyle/>
                    <a:p>
                      <a:pPr algn="ctr"/>
                      <a:r>
                        <a:rPr lang="en-US">
                          <a:solidFill>
                            <a:schemeClr val="tx1"/>
                          </a:solidFill>
                        </a:rPr>
                        <a:t>2</a:t>
                      </a:r>
                    </a:p>
                  </a:txBody>
                  <a:tcPr/>
                </a:tc>
                <a:tc>
                  <a:txBody>
                    <a:bodyPr/>
                    <a:lstStyle/>
                    <a:p>
                      <a:pPr algn="ctr"/>
                      <a:r>
                        <a:rPr lang="en-US">
                          <a:solidFill>
                            <a:schemeClr val="tx1"/>
                          </a:solidFill>
                        </a:rPr>
                        <a:t>3</a:t>
                      </a:r>
                    </a:p>
                  </a:txBody>
                  <a:tcPr/>
                </a:tc>
                <a:extLst>
                  <a:ext uri="{0D108BD9-81ED-4DB2-BD59-A6C34878D82A}">
                    <a16:rowId xmlns:a16="http://schemas.microsoft.com/office/drawing/2014/main" val="1687612966"/>
                  </a:ext>
                </a:extLst>
              </a:tr>
              <a:tr h="359410">
                <a:tc>
                  <a:txBody>
                    <a:bodyPr/>
                    <a:lstStyle/>
                    <a:p>
                      <a:pPr algn="ctr"/>
                      <a:r>
                        <a:rPr lang="en-US"/>
                        <a:t>Price </a:t>
                      </a:r>
                    </a:p>
                  </a:txBody>
                  <a:tcPr/>
                </a:tc>
                <a:tc>
                  <a:txBody>
                    <a:bodyPr/>
                    <a:lstStyle/>
                    <a:p>
                      <a:pPr algn="ctr"/>
                      <a:r>
                        <a:rPr lang="en-US"/>
                        <a:t>10</a:t>
                      </a:r>
                    </a:p>
                  </a:txBody>
                  <a:tcPr/>
                </a:tc>
                <a:tc>
                  <a:txBody>
                    <a:bodyPr/>
                    <a:lstStyle/>
                    <a:p>
                      <a:pPr algn="ctr"/>
                      <a:r>
                        <a:rPr lang="en-US"/>
                        <a:t>10</a:t>
                      </a:r>
                    </a:p>
                  </a:txBody>
                  <a:tcPr/>
                </a:tc>
                <a:tc>
                  <a:txBody>
                    <a:bodyPr/>
                    <a:lstStyle/>
                    <a:p>
                      <a:pPr algn="ctr"/>
                      <a:r>
                        <a:rPr lang="en-US"/>
                        <a:t>12</a:t>
                      </a:r>
                    </a:p>
                  </a:txBody>
                  <a:tcPr/>
                </a:tc>
                <a:tc>
                  <a:txBody>
                    <a:bodyPr/>
                    <a:lstStyle/>
                    <a:p>
                      <a:pPr algn="ctr"/>
                      <a:r>
                        <a:rPr lang="en-US"/>
                        <a:t>18</a:t>
                      </a:r>
                    </a:p>
                  </a:txBody>
                  <a:tcPr/>
                </a:tc>
                <a:extLst>
                  <a:ext uri="{0D108BD9-81ED-4DB2-BD59-A6C34878D82A}">
                    <a16:rowId xmlns:a16="http://schemas.microsoft.com/office/drawing/2014/main" val="494976342"/>
                  </a:ext>
                </a:extLst>
              </a:tr>
              <a:tr h="359410">
                <a:tc>
                  <a:txBody>
                    <a:bodyPr/>
                    <a:lstStyle/>
                    <a:p>
                      <a:pPr algn="ctr"/>
                      <a:r>
                        <a:rPr lang="en-US"/>
                        <a:t>Weight</a:t>
                      </a:r>
                    </a:p>
                  </a:txBody>
                  <a:tcPr/>
                </a:tc>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tc>
                  <a:txBody>
                    <a:bodyPr/>
                    <a:lstStyle/>
                    <a:p>
                      <a:pPr algn="ctr"/>
                      <a:r>
                        <a:rPr lang="en-US"/>
                        <a:t>9</a:t>
                      </a:r>
                    </a:p>
                  </a:txBody>
                  <a:tcPr/>
                </a:tc>
                <a:extLst>
                  <a:ext uri="{0D108BD9-81ED-4DB2-BD59-A6C34878D82A}">
                    <a16:rowId xmlns:a16="http://schemas.microsoft.com/office/drawing/2014/main" val="3495759224"/>
                  </a:ext>
                </a:extLst>
              </a:tr>
            </a:tbl>
          </a:graphicData>
        </a:graphic>
      </p:graphicFrame>
    </p:spTree>
    <p:extLst>
      <p:ext uri="{BB962C8B-B14F-4D97-AF65-F5344CB8AC3E}">
        <p14:creationId xmlns:p14="http://schemas.microsoft.com/office/powerpoint/2010/main" val="95553159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sp>
        <p:nvSpPr>
          <p:cNvPr id="6" name="Content Placeholder 5">
            <a:extLst>
              <a:ext uri="{FF2B5EF4-FFF2-40B4-BE49-F238E27FC236}">
                <a16:creationId xmlns:a16="http://schemas.microsoft.com/office/drawing/2014/main" id="{2AD5B1DD-E648-919E-1BF0-116CA86C51F5}"/>
              </a:ext>
            </a:extLst>
          </p:cNvPr>
          <p:cNvSpPr>
            <a:spLocks noGrp="1"/>
          </p:cNvSpPr>
          <p:nvPr>
            <p:ph idx="1"/>
          </p:nvPr>
        </p:nvSpPr>
        <p:spPr/>
        <p:txBody>
          <a:bodyPr/>
          <a:lstStyle/>
          <a:p>
            <a:pPr algn="just"/>
            <a:r>
              <a:rPr lang="en-US"/>
              <a:t>Ý </a:t>
            </a:r>
            <a:r>
              <a:rPr lang="en-US" err="1"/>
              <a:t>tưởng</a:t>
            </a:r>
            <a:r>
              <a:rPr lang="en-US"/>
              <a:t>:</a:t>
            </a:r>
          </a:p>
          <a:p>
            <a:pPr lvl="1" algn="just"/>
            <a:r>
              <a:rPr lang="en-US" err="1">
                <a:solidFill>
                  <a:srgbClr val="FF0000"/>
                </a:solidFill>
              </a:rPr>
              <a:t>Tiến</a:t>
            </a:r>
            <a:r>
              <a:rPr lang="en-US">
                <a:solidFill>
                  <a:srgbClr val="FF0000"/>
                </a:solidFill>
              </a:rPr>
              <a:t> </a:t>
            </a:r>
            <a:r>
              <a:rPr lang="en-US" err="1">
                <a:solidFill>
                  <a:srgbClr val="FF0000"/>
                </a:solidFill>
              </a:rPr>
              <a:t>hành</a:t>
            </a:r>
            <a:r>
              <a:rPr lang="en-US">
                <a:solidFill>
                  <a:srgbClr val="FF0000"/>
                </a:solidFill>
              </a:rPr>
              <a:t> </a:t>
            </a:r>
            <a:r>
              <a:rPr lang="en-US" err="1">
                <a:solidFill>
                  <a:srgbClr val="FF0000"/>
                </a:solidFill>
              </a:rPr>
              <a:t>lấy</a:t>
            </a:r>
            <a:r>
              <a:rPr lang="en-US">
                <a:solidFill>
                  <a:srgbClr val="FF0000"/>
                </a:solidFill>
              </a:rPr>
              <a:t> </a:t>
            </a:r>
            <a:r>
              <a:rPr lang="en-US" err="1">
                <a:solidFill>
                  <a:srgbClr val="FF0000"/>
                </a:solidFill>
              </a:rPr>
              <a:t>đồ</a:t>
            </a:r>
            <a:r>
              <a:rPr lang="en-US">
                <a:solidFill>
                  <a:srgbClr val="FF0000"/>
                </a:solidFill>
              </a:rPr>
              <a:t> </a:t>
            </a:r>
            <a:r>
              <a:rPr lang="en-US" err="1">
                <a:solidFill>
                  <a:srgbClr val="FF0000"/>
                </a:solidFill>
              </a:rPr>
              <a:t>vật</a:t>
            </a:r>
            <a:r>
              <a:rPr lang="en-US">
                <a:solidFill>
                  <a:srgbClr val="FF0000"/>
                </a:solidFill>
              </a:rPr>
              <a:t> </a:t>
            </a:r>
            <a:r>
              <a:rPr lang="en-US" err="1">
                <a:solidFill>
                  <a:srgbClr val="FF0000"/>
                </a:solidFill>
              </a:rPr>
              <a:t>theo</a:t>
            </a:r>
            <a:r>
              <a:rPr lang="en-US">
                <a:solidFill>
                  <a:srgbClr val="FF0000"/>
                </a:solidFill>
              </a:rPr>
              <a:t> </a:t>
            </a:r>
            <a:r>
              <a:rPr lang="en-US" err="1">
                <a:solidFill>
                  <a:srgbClr val="FF0000"/>
                </a:solidFill>
              </a:rPr>
              <a:t>giả</a:t>
            </a:r>
            <a:r>
              <a:rPr lang="en-US">
                <a:solidFill>
                  <a:srgbClr val="FF0000"/>
                </a:solidFill>
              </a:rPr>
              <a:t> </a:t>
            </a:r>
            <a:r>
              <a:rPr lang="en-US" err="1">
                <a:solidFill>
                  <a:srgbClr val="FF0000"/>
                </a:solidFill>
              </a:rPr>
              <a:t>định</a:t>
            </a:r>
            <a:r>
              <a:rPr lang="en-US">
                <a:solidFill>
                  <a:srgbClr val="FF0000"/>
                </a:solidFill>
              </a:rPr>
              <a:t>.</a:t>
            </a:r>
          </a:p>
          <a:p>
            <a:pPr lvl="1" algn="just"/>
            <a:r>
              <a:rPr lang="en-US" err="1"/>
              <a:t>Trong</a:t>
            </a:r>
            <a:r>
              <a:rPr lang="en-US"/>
              <a:t> </a:t>
            </a:r>
            <a:r>
              <a:rPr lang="en-US" err="1"/>
              <a:t>quá</a:t>
            </a:r>
            <a:r>
              <a:rPr lang="en-US"/>
              <a:t> </a:t>
            </a:r>
            <a:r>
              <a:rPr lang="en-US" err="1"/>
              <a:t>trình</a:t>
            </a:r>
            <a:r>
              <a:rPr lang="en-US"/>
              <a:t> </a:t>
            </a:r>
            <a:r>
              <a:rPr lang="en-US" err="1"/>
              <a:t>xét</a:t>
            </a:r>
            <a:r>
              <a:rPr lang="en-US"/>
              <a:t> </a:t>
            </a:r>
            <a:r>
              <a:rPr lang="en-US" err="1"/>
              <a:t>đồ</a:t>
            </a:r>
            <a:r>
              <a:rPr lang="en-US"/>
              <a:t> </a:t>
            </a:r>
            <a:r>
              <a:rPr lang="en-US" err="1"/>
              <a:t>vật</a:t>
            </a:r>
            <a:r>
              <a:rPr lang="en-US"/>
              <a:t>, ta </a:t>
            </a:r>
            <a:r>
              <a:rPr lang="en-US" err="1"/>
              <a:t>sẽ</a:t>
            </a:r>
            <a:r>
              <a:rPr lang="en-US"/>
              <a:t> </a:t>
            </a:r>
            <a:r>
              <a:rPr lang="en-US" err="1"/>
              <a:t>quyết</a:t>
            </a:r>
            <a:r>
              <a:rPr lang="en-US"/>
              <a:t> </a:t>
            </a:r>
            <a:r>
              <a:rPr lang="en-US" err="1"/>
              <a:t>định</a:t>
            </a:r>
            <a:r>
              <a:rPr lang="en-US"/>
              <a:t> </a:t>
            </a:r>
            <a:r>
              <a:rPr lang="en-US" err="1"/>
              <a:t>giữ</a:t>
            </a:r>
            <a:r>
              <a:rPr lang="en-US"/>
              <a:t>/</a:t>
            </a:r>
            <a:r>
              <a:rPr lang="en-US" err="1"/>
              <a:t>không</a:t>
            </a:r>
            <a:r>
              <a:rPr lang="en-US"/>
              <a:t> </a:t>
            </a:r>
            <a:r>
              <a:rPr lang="en-US" err="1"/>
              <a:t>giữ</a:t>
            </a:r>
            <a:r>
              <a:rPr lang="en-US"/>
              <a:t> </a:t>
            </a:r>
            <a:r>
              <a:rPr lang="en-US" err="1"/>
              <a:t>đồ</a:t>
            </a:r>
            <a:r>
              <a:rPr lang="en-US"/>
              <a:t> </a:t>
            </a:r>
            <a:r>
              <a:rPr lang="en-US" err="1"/>
              <a:t>vật</a:t>
            </a:r>
            <a:r>
              <a:rPr lang="en-US"/>
              <a:t> </a:t>
            </a:r>
            <a:r>
              <a:rPr lang="en-US" err="1"/>
              <a:t>trong</a:t>
            </a:r>
            <a:r>
              <a:rPr lang="en-US"/>
              <a:t> </a:t>
            </a:r>
            <a:r>
              <a:rPr lang="en-US" err="1"/>
              <a:t>tập</a:t>
            </a:r>
            <a:r>
              <a:rPr lang="en-US"/>
              <a:t> </a:t>
            </a:r>
            <a:r>
              <a:rPr lang="en-US" err="1"/>
              <a:t>giả</a:t>
            </a:r>
            <a:r>
              <a:rPr lang="en-US"/>
              <a:t> định.</a:t>
            </a:r>
          </a:p>
          <a:p>
            <a:pPr lvl="1" algn="just"/>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LC Branch and Bound </a:t>
            </a:r>
            <a:r>
              <a:rPr lang="en-US" err="1">
                <a:solidFill>
                  <a:srgbClr val="FF0000"/>
                </a:solidFill>
              </a:rPr>
              <a:t>để</a:t>
            </a:r>
            <a:r>
              <a:rPr lang="en-US">
                <a:solidFill>
                  <a:srgbClr val="FF0000"/>
                </a:solidFill>
              </a:rPr>
              <a:t> </a:t>
            </a:r>
            <a:r>
              <a:rPr lang="en-US" err="1">
                <a:solidFill>
                  <a:srgbClr val="FF0000"/>
                </a:solidFill>
              </a:rPr>
              <a:t>giải</a:t>
            </a:r>
            <a:r>
              <a:rPr lang="en-US">
                <a:solidFill>
                  <a:srgbClr val="FF0000"/>
                </a:solidFill>
              </a:rPr>
              <a:t> </a:t>
            </a:r>
            <a:r>
              <a:rPr lang="en-US" err="1">
                <a:solidFill>
                  <a:srgbClr val="FF0000"/>
                </a:solidFill>
              </a:rPr>
              <a:t>quyết</a:t>
            </a:r>
            <a:r>
              <a:rPr lang="en-US">
                <a:solidFill>
                  <a:srgbClr val="FF0000"/>
                </a:solidFill>
              </a:rPr>
              <a:t>.</a:t>
            </a:r>
          </a:p>
          <a:p>
            <a:pPr lvl="1" algn="just"/>
            <a:r>
              <a:rPr lang="en-US" err="1"/>
              <a:t>Đây</a:t>
            </a:r>
            <a:r>
              <a:rPr lang="en-US"/>
              <a:t> </a:t>
            </a:r>
            <a:r>
              <a:rPr lang="en-US" err="1"/>
              <a:t>là</a:t>
            </a:r>
            <a:r>
              <a:rPr lang="en-US"/>
              <a:t> </a:t>
            </a:r>
            <a:r>
              <a:rPr lang="en-US" err="1"/>
              <a:t>bài</a:t>
            </a:r>
            <a:r>
              <a:rPr lang="en-US"/>
              <a:t> </a:t>
            </a:r>
            <a:r>
              <a:rPr lang="en-US" err="1"/>
              <a:t>toán</a:t>
            </a:r>
            <a:r>
              <a:rPr lang="en-US"/>
              <a:t> </a:t>
            </a:r>
            <a:r>
              <a:rPr lang="en-US" err="1"/>
              <a:t>tìm</a:t>
            </a:r>
            <a:r>
              <a:rPr lang="en-US"/>
              <a:t> </a:t>
            </a:r>
            <a:r>
              <a:rPr lang="en-US" err="1"/>
              <a:t>cực</a:t>
            </a:r>
            <a:r>
              <a:rPr lang="en-US"/>
              <a:t> </a:t>
            </a:r>
            <a:r>
              <a:rPr lang="en-US" err="1"/>
              <a:t>đại</a:t>
            </a:r>
            <a:r>
              <a:rPr lang="en-US"/>
              <a:t>, ta </a:t>
            </a:r>
            <a:r>
              <a:rPr lang="en-US" err="1"/>
              <a:t>sẽ</a:t>
            </a:r>
            <a:r>
              <a:rPr lang="en-US"/>
              <a:t> </a:t>
            </a:r>
            <a:r>
              <a:rPr lang="en-US" err="1"/>
              <a:t>quy</a:t>
            </a:r>
            <a:r>
              <a:rPr lang="en-US"/>
              <a:t> </a:t>
            </a:r>
            <a:r>
              <a:rPr lang="en-US" err="1"/>
              <a:t>bài</a:t>
            </a:r>
            <a:r>
              <a:rPr lang="en-US"/>
              <a:t> </a:t>
            </a:r>
            <a:r>
              <a:rPr lang="en-US" err="1"/>
              <a:t>toán</a:t>
            </a:r>
            <a:r>
              <a:rPr lang="en-US"/>
              <a:t> </a:t>
            </a:r>
            <a:r>
              <a:rPr lang="en-US" err="1"/>
              <a:t>thành</a:t>
            </a:r>
            <a:r>
              <a:rPr lang="en-US"/>
              <a:t> </a:t>
            </a:r>
            <a:r>
              <a:rPr lang="en-US" err="1"/>
              <a:t>bài</a:t>
            </a:r>
            <a:r>
              <a:rPr lang="en-US"/>
              <a:t> </a:t>
            </a:r>
            <a:r>
              <a:rPr lang="en-US" err="1"/>
              <a:t>toán</a:t>
            </a:r>
            <a:r>
              <a:rPr lang="en-US"/>
              <a:t> </a:t>
            </a:r>
            <a:r>
              <a:rPr lang="en-US" err="1"/>
              <a:t>tìm</a:t>
            </a:r>
            <a:r>
              <a:rPr lang="en-US"/>
              <a:t> </a:t>
            </a:r>
            <a:r>
              <a:rPr lang="en-US" err="1"/>
              <a:t>cực</a:t>
            </a:r>
            <a:r>
              <a:rPr lang="en-US"/>
              <a:t> </a:t>
            </a:r>
            <a:r>
              <a:rPr lang="en-US" err="1"/>
              <a:t>tiểu</a:t>
            </a:r>
            <a:r>
              <a:rPr lang="en-US"/>
              <a:t>.</a:t>
            </a:r>
          </a:p>
          <a:p>
            <a:pPr lvl="1" algn="just"/>
            <a:endParaRPr lang="en-US"/>
          </a:p>
          <a:p>
            <a:pPr lvl="1" algn="just"/>
            <a:endParaRPr lang="en-US">
              <a:solidFill>
                <a:srgbClr val="FF0000"/>
              </a:solidFill>
            </a:endParaRPr>
          </a:p>
          <a:p>
            <a:pPr lvl="1" algn="just"/>
            <a:endParaRPr lang="en-US">
              <a:solidFill>
                <a:srgbClr val="FF0000"/>
              </a:solidFill>
            </a:endParaRPr>
          </a:p>
          <a:p>
            <a:pPr algn="just"/>
            <a:endParaRPr lang="en-US"/>
          </a:p>
        </p:txBody>
      </p:sp>
    </p:spTree>
    <p:extLst>
      <p:ext uri="{BB962C8B-B14F-4D97-AF65-F5344CB8AC3E}">
        <p14:creationId xmlns:p14="http://schemas.microsoft.com/office/powerpoint/2010/main" val="310009613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err="1"/>
              <a:t>Khai</a:t>
            </a:r>
            <a:r>
              <a:rPr lang="en-US"/>
              <a:t> </a:t>
            </a:r>
            <a:r>
              <a:rPr lang="en-US" err="1"/>
              <a:t>triển</a:t>
            </a:r>
            <a:r>
              <a:rPr lang="en-US"/>
              <a:t> </a:t>
            </a:r>
            <a:r>
              <a:rPr lang="en-US" err="1"/>
              <a:t>không</a:t>
            </a:r>
            <a:r>
              <a:rPr lang="en-US"/>
              <a:t> </a:t>
            </a:r>
            <a:r>
              <a:rPr lang="en-US" err="1"/>
              <a:t>gian</a:t>
            </a:r>
            <a:r>
              <a:rPr lang="en-US"/>
              <a:t> </a:t>
            </a:r>
            <a:r>
              <a:rPr lang="en-US" err="1"/>
              <a:t>trạng</a:t>
            </a:r>
            <a:r>
              <a:rPr lang="en-US"/>
              <a:t> </a:t>
            </a:r>
            <a:r>
              <a:rPr lang="en-US" err="1"/>
              <a:t>thái</a:t>
            </a:r>
            <a:r>
              <a:rPr lang="en-US"/>
              <a:t>:</a:t>
            </a:r>
          </a:p>
          <a:p>
            <a:pPr lvl="1" algn="just"/>
            <a:r>
              <a:rPr lang="en-US" b="0" i="1" err="1">
                <a:solidFill>
                  <a:srgbClr val="FF0000"/>
                </a:solidFill>
                <a:latin typeface="Cambria Math" panose="02040503050406030204" pitchFamily="18" charset="0"/>
              </a:rPr>
              <a:t>Tại</a:t>
            </a:r>
            <a:r>
              <a:rPr lang="en-US" b="0" i="1">
                <a:solidFill>
                  <a:srgbClr val="FF0000"/>
                </a:solidFill>
                <a:latin typeface="Cambria Math" panose="02040503050406030204" pitchFamily="18" charset="0"/>
              </a:rPr>
              <a:t> 1 node :</a:t>
            </a:r>
          </a:p>
          <a:p>
            <a:pPr lvl="2" algn="just"/>
            <a:r>
              <a:rPr lang="vi-VN" b="0" i="1">
                <a:latin typeface="Cambria Math" panose="02040503050406030204" pitchFamily="18" charset="0"/>
              </a:rPr>
              <a:t>𝑖𝑡𝑒𝑚: 𝑚ả𝑛𝑔 𝑐ℎứ𝑎 𝑔𝑖á 𝑡𝑟ị 0</a:t>
            </a:r>
            <a:r>
              <a:rPr lang="en-US" i="1">
                <a:latin typeface="Cambria Math" panose="02040503050406030204" pitchFamily="18" charset="0"/>
              </a:rPr>
              <a:t>/</a:t>
            </a:r>
            <a:r>
              <a:rPr lang="vi-VN" b="0" i="1">
                <a:latin typeface="Cambria Math" panose="02040503050406030204" pitchFamily="18" charset="0"/>
              </a:rPr>
              <a:t>1 </a:t>
            </a:r>
            <a:r>
              <a:rPr lang="en-US" i="1" err="1">
                <a:latin typeface="Cambria Math" panose="02040503050406030204" pitchFamily="18" charset="0"/>
              </a:rPr>
              <a:t>thể</a:t>
            </a:r>
            <a:r>
              <a:rPr lang="en-US" i="1">
                <a:latin typeface="Cambria Math" panose="02040503050406030204" pitchFamily="18" charset="0"/>
              </a:rPr>
              <a:t> </a:t>
            </a:r>
            <a:r>
              <a:rPr lang="en-US" i="1" err="1">
                <a:latin typeface="Cambria Math" panose="02040503050406030204" pitchFamily="18" charset="0"/>
              </a:rPr>
              <a:t>hiện</a:t>
            </a:r>
            <a:r>
              <a:rPr lang="en-US" i="1">
                <a:latin typeface="Cambria Math" panose="02040503050406030204" pitchFamily="18" charset="0"/>
              </a:rPr>
              <a:t> </a:t>
            </a:r>
            <a:r>
              <a:rPr lang="en-US" i="1" err="1">
                <a:latin typeface="Cambria Math" panose="02040503050406030204" pitchFamily="18" charset="0"/>
              </a:rPr>
              <a:t>các</a:t>
            </a:r>
            <a:r>
              <a:rPr lang="en-US" i="1">
                <a:latin typeface="Cambria Math" panose="02040503050406030204" pitchFamily="18" charset="0"/>
              </a:rPr>
              <a:t> </a:t>
            </a:r>
            <a:r>
              <a:rPr lang="en-US" i="1" err="1">
                <a:latin typeface="Cambria Math" panose="02040503050406030204" pitchFamily="18" charset="0"/>
              </a:rPr>
              <a:t>vật</a:t>
            </a:r>
            <a:r>
              <a:rPr lang="en-US" i="1">
                <a:latin typeface="Cambria Math" panose="02040503050406030204" pitchFamily="18" charset="0"/>
              </a:rPr>
              <a:t> không/có </a:t>
            </a:r>
            <a:r>
              <a:rPr lang="en-US" i="1" err="1">
                <a:latin typeface="Cambria Math" panose="02040503050406030204" pitchFamily="18" charset="0"/>
              </a:rPr>
              <a:t>được</a:t>
            </a:r>
            <a:r>
              <a:rPr lang="en-US" i="1">
                <a:latin typeface="Cambria Math" panose="02040503050406030204" pitchFamily="18" charset="0"/>
              </a:rPr>
              <a:t> </a:t>
            </a:r>
            <a:r>
              <a:rPr lang="en-US" i="1" err="1">
                <a:latin typeface="Cambria Math" panose="02040503050406030204" pitchFamily="18" charset="0"/>
              </a:rPr>
              <a:t>bỏ</a:t>
            </a:r>
            <a:r>
              <a:rPr lang="en-US" i="1">
                <a:latin typeface="Cambria Math" panose="02040503050406030204" pitchFamily="18" charset="0"/>
              </a:rPr>
              <a:t> </a:t>
            </a:r>
            <a:r>
              <a:rPr lang="en-US" i="1" err="1">
                <a:latin typeface="Cambria Math" panose="02040503050406030204" pitchFamily="18" charset="0"/>
              </a:rPr>
              <a:t>vào</a:t>
            </a:r>
            <a:r>
              <a:rPr lang="en-US" i="1">
                <a:latin typeface="Cambria Math" panose="02040503050406030204" pitchFamily="18" charset="0"/>
              </a:rPr>
              <a:t> </a:t>
            </a:r>
            <a:r>
              <a:rPr lang="en-US" i="1" err="1">
                <a:latin typeface="Cambria Math" panose="02040503050406030204" pitchFamily="18" charset="0"/>
              </a:rPr>
              <a:t>túi</a:t>
            </a:r>
            <a:r>
              <a:rPr lang="en-US" i="1">
                <a:latin typeface="Cambria Math" panose="02040503050406030204" pitchFamily="18" charset="0"/>
              </a:rPr>
              <a:t> (</a:t>
            </a:r>
            <a:r>
              <a:rPr lang="en-US" i="1" err="1">
                <a:latin typeface="Cambria Math" panose="02040503050406030204" pitchFamily="18" charset="0"/>
              </a:rPr>
              <a:t>tính</a:t>
            </a:r>
            <a:r>
              <a:rPr lang="en-US" i="1">
                <a:latin typeface="Cambria Math" panose="02040503050406030204" pitchFamily="18" charset="0"/>
              </a:rPr>
              <a:t> </a:t>
            </a:r>
            <a:r>
              <a:rPr lang="en-US" i="1" err="1">
                <a:latin typeface="Cambria Math" panose="02040503050406030204" pitchFamily="18" charset="0"/>
              </a:rPr>
              <a:t>đến</a:t>
            </a:r>
            <a:r>
              <a:rPr lang="en-US" i="1">
                <a:latin typeface="Cambria Math" panose="02040503050406030204" pitchFamily="18" charset="0"/>
              </a:rPr>
              <a:t> </a:t>
            </a:r>
            <a:r>
              <a:rPr lang="en-US" i="1" err="1">
                <a:latin typeface="Cambria Math" panose="02040503050406030204" pitchFamily="18" charset="0"/>
              </a:rPr>
              <a:t>đồ</a:t>
            </a:r>
            <a:r>
              <a:rPr lang="en-US" i="1">
                <a:latin typeface="Cambria Math" panose="02040503050406030204" pitchFamily="18" charset="0"/>
              </a:rPr>
              <a:t> </a:t>
            </a:r>
            <a:r>
              <a:rPr lang="en-US" i="1" err="1">
                <a:latin typeface="Cambria Math" panose="02040503050406030204" pitchFamily="18" charset="0"/>
              </a:rPr>
              <a:t>vật</a:t>
            </a:r>
            <a:r>
              <a:rPr lang="en-US" i="1">
                <a:latin typeface="Cambria Math" panose="02040503050406030204" pitchFamily="18" charset="0"/>
              </a:rPr>
              <a:t> </a:t>
            </a:r>
            <a:r>
              <a:rPr lang="en-US" i="1" err="1">
                <a:latin typeface="Cambria Math" panose="02040503050406030204" pitchFamily="18" charset="0"/>
              </a:rPr>
              <a:t>đang</a:t>
            </a:r>
            <a:r>
              <a:rPr lang="en-US" i="1">
                <a:latin typeface="Cambria Math" panose="02040503050406030204" pitchFamily="18" charset="0"/>
              </a:rPr>
              <a:t> </a:t>
            </a:r>
            <a:r>
              <a:rPr lang="en-US" i="1" err="1">
                <a:latin typeface="Cambria Math" panose="02040503050406030204" pitchFamily="18" charset="0"/>
              </a:rPr>
              <a:t>xét</a:t>
            </a:r>
            <a:r>
              <a:rPr lang="en-US" i="1">
                <a:latin typeface="Cambria Math" panose="02040503050406030204" pitchFamily="18" charset="0"/>
              </a:rPr>
              <a:t>).</a:t>
            </a:r>
            <a:endParaRPr lang="vi-VN" b="0" i="1">
              <a:latin typeface="Cambria Math" panose="02040503050406030204" pitchFamily="18" charset="0"/>
            </a:endParaRPr>
          </a:p>
          <a:p>
            <a:pPr lvl="2" algn="just"/>
            <a:r>
              <a:rPr lang="vi-VN" b="0" i="1">
                <a:solidFill>
                  <a:srgbClr val="FF0000"/>
                </a:solidFill>
                <a:latin typeface="Cambria Math" panose="02040503050406030204" pitchFamily="18" charset="0"/>
              </a:rPr>
              <a:t>𝑢 : â𝑚 </a:t>
            </a:r>
            <a:r>
              <a:rPr lang="en-US" b="0" i="1" err="1">
                <a:solidFill>
                  <a:srgbClr val="FF0000"/>
                </a:solidFill>
                <a:latin typeface="Cambria Math" panose="02040503050406030204" pitchFamily="18" charset="0"/>
              </a:rPr>
              <a:t>của</a:t>
            </a:r>
            <a:r>
              <a:rPr lang="en-US" b="0" i="1">
                <a:solidFill>
                  <a:srgbClr val="FF0000"/>
                </a:solidFill>
                <a:latin typeface="Cambria Math" panose="02040503050406030204" pitchFamily="18" charset="0"/>
              </a:rPr>
              <a:t> </a:t>
            </a:r>
            <a:r>
              <a:rPr lang="vi-VN" b="0" i="1">
                <a:solidFill>
                  <a:srgbClr val="FF0000"/>
                </a:solidFill>
                <a:latin typeface="Cambria Math" panose="02040503050406030204" pitchFamily="18" charset="0"/>
              </a:rPr>
              <a:t>𝑡ổ𝑛𝑔 𝑔𝑖á 𝑡𝑟ị 𝑐ủ𝑎 𝑐á𝑐 đồ 𝑣ậ𝑡 </a:t>
            </a:r>
            <a:r>
              <a:rPr lang="en-US" b="0" i="1" err="1">
                <a:solidFill>
                  <a:srgbClr val="FF0000"/>
                </a:solidFill>
                <a:latin typeface="Cambria Math" panose="02040503050406030204" pitchFamily="18" charset="0"/>
              </a:rPr>
              <a:t>xét</a:t>
            </a:r>
            <a:r>
              <a:rPr lang="en-US" b="0" i="1">
                <a:solidFill>
                  <a:srgbClr val="FF0000"/>
                </a:solidFill>
                <a:latin typeface="Cambria Math" panose="02040503050406030204" pitchFamily="18" charset="0"/>
              </a:rPr>
              <a:t> </a:t>
            </a:r>
            <a:r>
              <a:rPr lang="en-US" b="0" i="1" err="1">
                <a:solidFill>
                  <a:srgbClr val="FF0000"/>
                </a:solidFill>
                <a:latin typeface="Cambria Math" panose="02040503050406030204" pitchFamily="18" charset="0"/>
              </a:rPr>
              <a:t>trong</a:t>
            </a:r>
            <a:r>
              <a:rPr lang="en-US" b="0" i="1">
                <a:solidFill>
                  <a:srgbClr val="FF0000"/>
                </a:solidFill>
                <a:latin typeface="Cambria Math" panose="02040503050406030204" pitchFamily="18" charset="0"/>
              </a:rPr>
              <a:t> tập giả định.</a:t>
            </a:r>
          </a:p>
          <a:p>
            <a:pPr lvl="2" algn="just"/>
            <a:r>
              <a:rPr lang="vi-VN" b="0" i="1">
                <a:latin typeface="Cambria Math" panose="02040503050406030204" pitchFamily="18" charset="0"/>
              </a:rPr>
              <a:t>𝑐 : â𝑚 </a:t>
            </a:r>
            <a:r>
              <a:rPr lang="en-US" b="0" i="1">
                <a:latin typeface="Cambria Math" panose="02040503050406030204" pitchFamily="18" charset="0"/>
              </a:rPr>
              <a:t>của </a:t>
            </a:r>
            <a:r>
              <a:rPr lang="vi-VN" b="0" i="1">
                <a:latin typeface="Cambria Math" panose="02040503050406030204" pitchFamily="18" charset="0"/>
              </a:rPr>
              <a:t>𝑡ổ𝑛𝑔 𝑔𝑖á 𝑡𝑟ị 𝑐ủ𝑎 𝑐á𝑐 đồ 𝑣ậ𝑡 </a:t>
            </a:r>
            <a:r>
              <a:rPr lang="en-US" b="0" i="1">
                <a:latin typeface="Cambria Math" panose="02040503050406030204" pitchFamily="18" charset="0"/>
              </a:rPr>
              <a:t>xét trong tập giả định và một phần của đồ vật đầu tiên nằm ngoài tập giả định</a:t>
            </a:r>
            <a:r>
              <a:rPr lang="vi-VN" b="0" i="1">
                <a:latin typeface="Cambria Math" panose="02040503050406030204" pitchFamily="18" charset="0"/>
              </a:rPr>
              <a:t> (</a:t>
            </a:r>
            <a:r>
              <a:rPr lang="en-US" b="0" i="1">
                <a:latin typeface="Cambria Math" panose="02040503050406030204" pitchFamily="18" charset="0"/>
              </a:rPr>
              <a:t>giả sử </a:t>
            </a:r>
            <a:r>
              <a:rPr lang="vi-VN" b="0" i="1">
                <a:latin typeface="Cambria Math" panose="02040503050406030204" pitchFamily="18" charset="0"/>
              </a:rPr>
              <a:t>𝑐á𝑐 đồ 𝑣ậ𝑡</a:t>
            </a:r>
            <a:r>
              <a:rPr lang="en-US" b="0" i="1">
                <a:latin typeface="Cambria Math" panose="02040503050406030204" pitchFamily="18" charset="0"/>
              </a:rPr>
              <a:t> có thể chia nhỏ).</a:t>
            </a:r>
          </a:p>
          <a:p>
            <a:pPr lvl="2" algn="just"/>
            <a:endParaRPr lang="vi-VN" b="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12719993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err="1"/>
              <a:t>Khai</a:t>
            </a:r>
            <a:r>
              <a:rPr lang="en-US"/>
              <a:t> </a:t>
            </a:r>
            <a:r>
              <a:rPr lang="en-US" err="1"/>
              <a:t>triển</a:t>
            </a:r>
            <a:r>
              <a:rPr lang="en-US"/>
              <a:t> </a:t>
            </a:r>
            <a:r>
              <a:rPr lang="en-US" err="1"/>
              <a:t>không</a:t>
            </a:r>
            <a:r>
              <a:rPr lang="en-US"/>
              <a:t> </a:t>
            </a:r>
            <a:r>
              <a:rPr lang="en-US" err="1"/>
              <a:t>gian</a:t>
            </a:r>
            <a:r>
              <a:rPr lang="en-US"/>
              <a:t> </a:t>
            </a:r>
            <a:r>
              <a:rPr lang="en-US" err="1"/>
              <a:t>trạng</a:t>
            </a:r>
            <a:r>
              <a:rPr lang="en-US"/>
              <a:t> </a:t>
            </a:r>
            <a:r>
              <a:rPr lang="en-US" err="1"/>
              <a:t>thái</a:t>
            </a:r>
            <a:r>
              <a:rPr lang="en-US"/>
              <a:t>:</a:t>
            </a:r>
          </a:p>
          <a:p>
            <a:pPr lvl="1" algn="just"/>
            <a:r>
              <a:rPr lang="en-US" b="0" i="1" err="1">
                <a:solidFill>
                  <a:srgbClr val="FF0000"/>
                </a:solidFill>
                <a:latin typeface="Cambria Math" panose="02040503050406030204" pitchFamily="18" charset="0"/>
              </a:rPr>
              <a:t>Tại</a:t>
            </a:r>
            <a:r>
              <a:rPr lang="en-US" b="0" i="1">
                <a:solidFill>
                  <a:srgbClr val="FF0000"/>
                </a:solidFill>
                <a:latin typeface="Cambria Math" panose="02040503050406030204" pitchFamily="18" charset="0"/>
              </a:rPr>
              <a:t> 1 node :</a:t>
            </a:r>
          </a:p>
          <a:p>
            <a:pPr lvl="2" algn="just"/>
            <a:r>
              <a:rPr lang="en-US" i="1">
                <a:latin typeface="Cambria Math" panose="02040503050406030204" pitchFamily="18" charset="0"/>
              </a:rPr>
              <a:t>m: </a:t>
            </a:r>
            <a:r>
              <a:rPr lang="en-US" i="1" err="1">
                <a:latin typeface="Cambria Math" panose="02040503050406030204" pitchFamily="18" charset="0"/>
              </a:rPr>
              <a:t>khối</a:t>
            </a:r>
            <a:r>
              <a:rPr lang="en-US" i="1">
                <a:latin typeface="Cambria Math" panose="02040503050406030204" pitchFamily="18" charset="0"/>
              </a:rPr>
              <a:t> </a:t>
            </a:r>
            <a:r>
              <a:rPr lang="en-US" i="1" err="1">
                <a:latin typeface="Cambria Math" panose="02040503050406030204" pitchFamily="18" charset="0"/>
              </a:rPr>
              <a:t>lượng</a:t>
            </a:r>
            <a:r>
              <a:rPr lang="en-US" i="1">
                <a:latin typeface="Cambria Math" panose="02040503050406030204" pitchFamily="18" charset="0"/>
              </a:rPr>
              <a:t> hiện tại của túi.</a:t>
            </a:r>
          </a:p>
          <a:p>
            <a:pPr lvl="2" algn="just"/>
            <a:r>
              <a:rPr lang="vi-VN" b="0" i="1">
                <a:solidFill>
                  <a:srgbClr val="FF0000"/>
                </a:solidFill>
                <a:latin typeface="Cambria Math" panose="02040503050406030204" pitchFamily="18" charset="0"/>
              </a:rPr>
              <a:t>𝑡𝑜: </a:t>
            </a:r>
            <a:r>
              <a:rPr lang="en-US" b="0" i="1">
                <a:solidFill>
                  <a:srgbClr val="FF0000"/>
                </a:solidFill>
                <a:latin typeface="Cambria Math" panose="02040503050406030204" pitchFamily="18" charset="0"/>
              </a:rPr>
              <a:t>chỉ số của vật cuối cùng trong tập giả định + 1.</a:t>
            </a:r>
            <a:endParaRPr lang="vi-VN" b="0" i="1">
              <a:solidFill>
                <a:srgbClr val="FF0000"/>
              </a:solidFill>
              <a:latin typeface="Cambria Math" panose="02040503050406030204" pitchFamily="18" charset="0"/>
            </a:endParaRPr>
          </a:p>
          <a:p>
            <a:pPr lvl="2" algn="just"/>
            <a:endParaRPr lang="vi-VN" b="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104699366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idx="1"/>
              </p:nvPr>
            </p:nvSpPr>
            <p:spPr/>
            <p:txBody>
              <a:bodyPr/>
              <a:lstStyle/>
              <a:p>
                <a:pPr algn="just"/>
                <a:r>
                  <a:rPr lang="en-US"/>
                  <a:t>Khai </a:t>
                </a:r>
                <a:r>
                  <a:rPr lang="en-US" err="1"/>
                  <a:t>triển</a:t>
                </a:r>
                <a:r>
                  <a:rPr lang="en-US"/>
                  <a:t> </a:t>
                </a:r>
                <a:r>
                  <a:rPr lang="en-US" err="1"/>
                  <a:t>không</a:t>
                </a:r>
                <a:r>
                  <a:rPr lang="en-US"/>
                  <a:t> </a:t>
                </a:r>
                <a:r>
                  <a:rPr lang="en-US" err="1"/>
                  <a:t>gian</a:t>
                </a:r>
                <a:r>
                  <a:rPr lang="en-US"/>
                  <a:t> </a:t>
                </a:r>
                <a:r>
                  <a:rPr lang="en-US" err="1"/>
                  <a:t>trạng</a:t>
                </a:r>
                <a:r>
                  <a:rPr lang="en-US"/>
                  <a:t> </a:t>
                </a:r>
                <a:r>
                  <a:rPr lang="en-US" err="1"/>
                  <a:t>thái</a:t>
                </a:r>
                <a:r>
                  <a:rPr lang="en-US"/>
                  <a:t>:</a:t>
                </a:r>
              </a:p>
              <a:p>
                <a:pPr lvl="1" algn="just"/>
                <a:r>
                  <a:rPr lang="en-US" err="1">
                    <a:solidFill>
                      <a:srgbClr val="FF0000"/>
                    </a:solidFill>
                  </a:rPr>
                  <a:t>Chỉ</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thành</a:t>
                </a:r>
                <a:r>
                  <a:rPr lang="en-US">
                    <a:solidFill>
                      <a:srgbClr val="FF0000"/>
                    </a:solidFill>
                  </a:rPr>
                  <a:t> node </a:t>
                </a:r>
                <a:r>
                  <a:rPr lang="en-US" err="1">
                    <a:solidFill>
                      <a:srgbClr val="FF0000"/>
                    </a:solidFill>
                  </a:rPr>
                  <a:t>mới</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tổng</a:t>
                </a:r>
                <a:r>
                  <a:rPr lang="en-US">
                    <a:solidFill>
                      <a:srgbClr val="FF0000"/>
                    </a:solidFill>
                  </a:rPr>
                  <a:t> </a:t>
                </a:r>
                <a:r>
                  <a:rPr lang="en-US" err="1">
                    <a:solidFill>
                      <a:srgbClr val="FF0000"/>
                    </a:solidFill>
                  </a:rPr>
                  <a:t>khối</a:t>
                </a:r>
                <a:r>
                  <a:rPr lang="en-US">
                    <a:solidFill>
                      <a:srgbClr val="FF0000"/>
                    </a:solidFill>
                  </a:rPr>
                  <a:t> </a:t>
                </a:r>
                <a:r>
                  <a:rPr lang="en-US" err="1">
                    <a:solidFill>
                      <a:srgbClr val="FF0000"/>
                    </a:solidFill>
                  </a:rPr>
                  <a:t>lượng</a:t>
                </a:r>
                <a:r>
                  <a:rPr lang="en-US">
                    <a:solidFill>
                      <a:srgbClr val="FF0000"/>
                    </a:solidFill>
                  </a:rPr>
                  <a:t> </a:t>
                </a:r>
                <a:r>
                  <a:rPr lang="en-US" err="1">
                    <a:solidFill>
                      <a:srgbClr val="FF0000"/>
                    </a:solidFill>
                  </a:rPr>
                  <a:t>đồ</a:t>
                </a:r>
                <a:r>
                  <a:rPr lang="en-US">
                    <a:solidFill>
                      <a:srgbClr val="FF0000"/>
                    </a:solidFill>
                  </a:rPr>
                  <a:t> </a:t>
                </a:r>
                <a:r>
                  <a:rPr lang="en-US" err="1">
                    <a:solidFill>
                      <a:srgbClr val="FF0000"/>
                    </a:solidFill>
                  </a:rPr>
                  <a:t>vật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túi</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vượt</a:t>
                </a:r>
                <a:r>
                  <a:rPr lang="en-US">
                    <a:solidFill>
                      <a:srgbClr val="FF0000"/>
                    </a:solidFill>
                  </a:rPr>
                  <a:t> </a:t>
                </a:r>
                <a:r>
                  <a:rPr lang="en-US" err="1">
                    <a:solidFill>
                      <a:srgbClr val="FF0000"/>
                    </a:solidFill>
                  </a:rPr>
                  <a:t>quá</a:t>
                </a:r>
                <a:r>
                  <a:rPr lang="en-US">
                    <a:solidFill>
                      <a:srgbClr val="FF0000"/>
                    </a:solidFill>
                  </a:rPr>
                  <a:t> </a:t>
                </a:r>
                <a:r>
                  <a:rPr lang="en-US" err="1">
                    <a:solidFill>
                      <a:srgbClr val="FF0000"/>
                    </a:solidFill>
                  </a:rPr>
                  <a:t>giới</a:t>
                </a:r>
                <a:r>
                  <a:rPr lang="en-US">
                    <a:solidFill>
                      <a:srgbClr val="FF0000"/>
                    </a:solidFill>
                  </a:rPr>
                  <a:t> </a:t>
                </a:r>
                <a:r>
                  <a:rPr lang="en-US" err="1">
                    <a:solidFill>
                      <a:srgbClr val="FF0000"/>
                    </a:solidFill>
                  </a:rPr>
                  <a:t>hạn</a:t>
                </a:r>
                <a:r>
                  <a:rPr lang="en-US">
                    <a:solidFill>
                      <a:srgbClr val="FF0000"/>
                    </a:solidFill>
                  </a:rPr>
                  <a:t> </a:t>
                </a:r>
                <a:r>
                  <a:rPr lang="en-US" err="1">
                    <a:solidFill>
                      <a:srgbClr val="FF0000"/>
                    </a:solidFill>
                  </a:rPr>
                  <a:t>chứa</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túi</a:t>
                </a:r>
                <a:r>
                  <a:rPr lang="en-US">
                    <a:solidFill>
                      <a:srgbClr val="FF0000"/>
                    </a:solidFill>
                  </a:rPr>
                  <a:t>.</a:t>
                </a:r>
              </a:p>
              <a:p>
                <a:pPr lvl="1" algn="just"/>
                <a:r>
                  <a:rPr lang="en-US" err="1">
                    <a:solidFill>
                      <a:srgbClr val="0066FF"/>
                    </a:solidFill>
                  </a:rPr>
                  <a:t>Chỉ</a:t>
                </a:r>
                <a:r>
                  <a:rPr lang="en-US">
                    <a:solidFill>
                      <a:srgbClr val="0066FF"/>
                    </a:solidFill>
                  </a:rPr>
                  <a:t> </a:t>
                </a:r>
                <a:r>
                  <a:rPr lang="en-US" err="1">
                    <a:solidFill>
                      <a:srgbClr val="0066FF"/>
                    </a:solidFill>
                  </a:rPr>
                  <a:t>mở</a:t>
                </a:r>
                <a:r>
                  <a:rPr lang="en-US"/>
                  <a:t> </a:t>
                </a:r>
                <a:r>
                  <a:rPr lang="en-US">
                    <a:solidFill>
                      <a:srgbClr val="0066FF"/>
                    </a:solidFill>
                  </a:rPr>
                  <a:t>1 node </a:t>
                </a:r>
                <a:r>
                  <a:rPr lang="en-US" err="1">
                    <a:solidFill>
                      <a:srgbClr val="0066FF"/>
                    </a:solidFill>
                  </a:rPr>
                  <a:t>khi</a:t>
                </a:r>
                <a:r>
                  <a:rPr lang="en-US">
                    <a:solidFill>
                      <a:srgbClr val="0066FF"/>
                    </a:solidFill>
                  </a:rPr>
                  <a:t> </a:t>
                </a:r>
                <a14:m>
                  <m:oMath xmlns:m="http://schemas.openxmlformats.org/officeDocument/2006/math">
                    <m:r>
                      <a:rPr lang="en-US" i="1" dirty="0" smtClean="0">
                        <a:solidFill>
                          <a:srgbClr val="0066FF"/>
                        </a:solidFill>
                        <a:latin typeface="Cambria Math" panose="02040503050406030204" pitchFamily="18" charset="0"/>
                      </a:rPr>
                      <m:t>𝑐</m:t>
                    </m:r>
                    <m:r>
                      <a:rPr lang="en-US" i="1" dirty="0" smtClean="0">
                        <a:solidFill>
                          <a:srgbClr val="0066FF"/>
                        </a:solidFill>
                        <a:latin typeface="Cambria Math" panose="02040503050406030204" pitchFamily="18" charset="0"/>
                      </a:rPr>
                      <m:t>≤</m:t>
                    </m:r>
                    <m:sSub>
                      <m:sSubPr>
                        <m:ctrlPr>
                          <a:rPr lang="en-US" i="1" dirty="0" smtClean="0">
                            <a:solidFill>
                              <a:srgbClr val="0066FF"/>
                            </a:solidFill>
                            <a:latin typeface="Cambria Math" panose="02040503050406030204" pitchFamily="18" charset="0"/>
                          </a:rPr>
                        </m:ctrlPr>
                      </m:sSubPr>
                      <m:e>
                        <m:r>
                          <a:rPr lang="en-US" b="0" i="1" dirty="0" smtClean="0">
                            <a:solidFill>
                              <a:srgbClr val="0066FF"/>
                            </a:solidFill>
                            <a:latin typeface="Cambria Math" panose="02040503050406030204" pitchFamily="18" charset="0"/>
                          </a:rPr>
                          <m:t>𝑢</m:t>
                        </m:r>
                      </m:e>
                      <m:sub>
                        <m:r>
                          <a:rPr lang="en-US" b="0" i="1" dirty="0" smtClean="0">
                            <a:solidFill>
                              <a:srgbClr val="0066FF"/>
                            </a:solidFill>
                            <a:latin typeface="Cambria Math" panose="02040503050406030204" pitchFamily="18" charset="0"/>
                          </a:rPr>
                          <m:t>𝑚𝑖𝑛</m:t>
                        </m:r>
                      </m:sub>
                    </m:sSub>
                  </m:oMath>
                </a14:m>
                <a:r>
                  <a:rPr lang="en-US">
                    <a:solidFill>
                      <a:srgbClr val="0066FF"/>
                    </a:solidFill>
                  </a:rPr>
                  <a:t>.</a:t>
                </a:r>
              </a:p>
              <a:p>
                <a:pPr lvl="1" algn="just"/>
                <a:endParaRPr lang="en-US">
                  <a:solidFill>
                    <a:srgbClr val="FF0000"/>
                  </a:solidFill>
                </a:endParaRPr>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idx="1"/>
              </p:nvPr>
            </p:nvSpPr>
            <p:spPr>
              <a:blipFill>
                <a:blip r:embed="rId3"/>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319026135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pic>
        <p:nvPicPr>
          <p:cNvPr id="8" name="Picture 7">
            <a:extLst>
              <a:ext uri="{FF2B5EF4-FFF2-40B4-BE49-F238E27FC236}">
                <a16:creationId xmlns:a16="http://schemas.microsoft.com/office/drawing/2014/main" id="{12942CC8-D46D-DA00-C3C1-851DEDE9EA3E}"/>
              </a:ext>
            </a:extLst>
          </p:cNvPr>
          <p:cNvPicPr>
            <a:picLocks noChangeAspect="1"/>
          </p:cNvPicPr>
          <p:nvPr/>
        </p:nvPicPr>
        <p:blipFill>
          <a:blip r:embed="rId2"/>
          <a:stretch>
            <a:fillRect/>
          </a:stretch>
        </p:blipFill>
        <p:spPr>
          <a:xfrm>
            <a:off x="9404442" y="4886819"/>
            <a:ext cx="2435637" cy="1045143"/>
          </a:xfrm>
          <a:prstGeom prst="rect">
            <a:avLst/>
          </a:prstGeom>
        </p:spPr>
      </p:pic>
      <p:sp>
        <p:nvSpPr>
          <p:cNvPr id="10" name="Title 1">
            <a:extLst>
              <a:ext uri="{FF2B5EF4-FFF2-40B4-BE49-F238E27FC236}">
                <a16:creationId xmlns:a16="http://schemas.microsoft.com/office/drawing/2014/main" id="{52DDCC00-FEDC-1673-259F-4C4F34A93E4E}"/>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14376BC-B89F-886C-5805-6C4B196B5505}"/>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1" name="TextBox 10">
                <a:extLst>
                  <a:ext uri="{FF2B5EF4-FFF2-40B4-BE49-F238E27FC236}">
                    <a16:creationId xmlns:a16="http://schemas.microsoft.com/office/drawing/2014/main" id="{614376BC-B89F-886C-5805-6C4B196B5505}"/>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BD0AB9-29A1-98AC-D8F1-208019C99C8C}"/>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2" name="TextBox 11">
                <a:extLst>
                  <a:ext uri="{FF2B5EF4-FFF2-40B4-BE49-F238E27FC236}">
                    <a16:creationId xmlns:a16="http://schemas.microsoft.com/office/drawing/2014/main" id="{10BD0AB9-29A1-98AC-D8F1-208019C99C8C}"/>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4"/>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A0CBF9C-07E7-1287-DAAA-0A02BF213BC8}"/>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Oval 13">
            <a:extLst>
              <a:ext uri="{FF2B5EF4-FFF2-40B4-BE49-F238E27FC236}">
                <a16:creationId xmlns:a16="http://schemas.microsoft.com/office/drawing/2014/main" id="{7B80F7AF-27DF-31E8-5E91-6D0386B1EF76}"/>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Oval 14">
            <a:extLst>
              <a:ext uri="{FF2B5EF4-FFF2-40B4-BE49-F238E27FC236}">
                <a16:creationId xmlns:a16="http://schemas.microsoft.com/office/drawing/2014/main" id="{DFA47302-6424-BA1B-7935-1369AF590499}"/>
              </a:ext>
            </a:extLst>
          </p:cNvPr>
          <p:cNvSpPr/>
          <p:nvPr/>
        </p:nvSpPr>
        <p:spPr>
          <a:xfrm>
            <a:off x="10226020" y="4873484"/>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Oval 33">
            <a:extLst>
              <a:ext uri="{FF2B5EF4-FFF2-40B4-BE49-F238E27FC236}">
                <a16:creationId xmlns:a16="http://schemas.microsoft.com/office/drawing/2014/main" id="{DC4154A0-C852-3665-CA89-CD81B46507E2}"/>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5A749A03-9E96-8976-B5E4-F7955E35BB20}"/>
              </a:ext>
            </a:extLst>
          </p:cNvPr>
          <p:cNvSpPr txBox="1"/>
          <p:nvPr/>
        </p:nvSpPr>
        <p:spPr>
          <a:xfrm>
            <a:off x="10629399" y="3426512"/>
            <a:ext cx="312906" cy="369332"/>
          </a:xfrm>
          <a:prstGeom prst="rect">
            <a:avLst/>
          </a:prstGeom>
          <a:noFill/>
        </p:spPr>
        <p:txBody>
          <a:bodyPr wrap="none" rtlCol="0">
            <a:spAutoFit/>
          </a:bodyPr>
          <a:lstStyle/>
          <a:p>
            <a:r>
              <a:rPr lang="en-US"/>
              <a:t>1</a:t>
            </a:r>
            <a:endParaRPr lang="en-SG"/>
          </a:p>
        </p:txBody>
      </p:sp>
      <p:cxnSp>
        <p:nvCxnSpPr>
          <p:cNvPr id="36" name="Straight Connector 35">
            <a:extLst>
              <a:ext uri="{FF2B5EF4-FFF2-40B4-BE49-F238E27FC236}">
                <a16:creationId xmlns:a16="http://schemas.microsoft.com/office/drawing/2014/main" id="{78E19209-A770-6F78-5F38-A9FFD917B445}"/>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0591DF0-E814-D117-746B-DDA94E28D66F}"/>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BFD6782-6026-0206-2E5F-D363D7ED7C29}"/>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178338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pic>
        <p:nvPicPr>
          <p:cNvPr id="8" name="Picture 7">
            <a:extLst>
              <a:ext uri="{FF2B5EF4-FFF2-40B4-BE49-F238E27FC236}">
                <a16:creationId xmlns:a16="http://schemas.microsoft.com/office/drawing/2014/main" id="{12942CC8-D46D-DA00-C3C1-851DEDE9EA3E}"/>
              </a:ext>
            </a:extLst>
          </p:cNvPr>
          <p:cNvPicPr>
            <a:picLocks noChangeAspect="1"/>
          </p:cNvPicPr>
          <p:nvPr/>
        </p:nvPicPr>
        <p:blipFill>
          <a:blip r:embed="rId2"/>
          <a:stretch>
            <a:fillRect/>
          </a:stretch>
        </p:blipFill>
        <p:spPr>
          <a:xfrm>
            <a:off x="9404442" y="4886819"/>
            <a:ext cx="2435637" cy="1045143"/>
          </a:xfrm>
          <a:prstGeom prst="rect">
            <a:avLst/>
          </a:prstGeom>
        </p:spPr>
      </p:pic>
      <p:sp>
        <p:nvSpPr>
          <p:cNvPr id="10" name="Title 1">
            <a:extLst>
              <a:ext uri="{FF2B5EF4-FFF2-40B4-BE49-F238E27FC236}">
                <a16:creationId xmlns:a16="http://schemas.microsoft.com/office/drawing/2014/main" id="{52DDCC00-FEDC-1673-259F-4C4F34A93E4E}"/>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14376BC-B89F-886C-5805-6C4B196B5505}"/>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1" name="TextBox 10">
                <a:extLst>
                  <a:ext uri="{FF2B5EF4-FFF2-40B4-BE49-F238E27FC236}">
                    <a16:creationId xmlns:a16="http://schemas.microsoft.com/office/drawing/2014/main" id="{614376BC-B89F-886C-5805-6C4B196B5505}"/>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BD0AB9-29A1-98AC-D8F1-208019C99C8C}"/>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2" name="TextBox 11">
                <a:extLst>
                  <a:ext uri="{FF2B5EF4-FFF2-40B4-BE49-F238E27FC236}">
                    <a16:creationId xmlns:a16="http://schemas.microsoft.com/office/drawing/2014/main" id="{10BD0AB9-29A1-98AC-D8F1-208019C99C8C}"/>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4"/>
                <a:stretch>
                  <a:fillRect/>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A0CBF9C-07E7-1287-DAAA-0A02BF213BC8}"/>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Oval 13">
            <a:extLst>
              <a:ext uri="{FF2B5EF4-FFF2-40B4-BE49-F238E27FC236}">
                <a16:creationId xmlns:a16="http://schemas.microsoft.com/office/drawing/2014/main" id="{7B80F7AF-27DF-31E8-5E91-6D0386B1EF76}"/>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Oval 14">
            <a:extLst>
              <a:ext uri="{FF2B5EF4-FFF2-40B4-BE49-F238E27FC236}">
                <a16:creationId xmlns:a16="http://schemas.microsoft.com/office/drawing/2014/main" id="{DFA47302-6424-BA1B-7935-1369AF590499}"/>
              </a:ext>
            </a:extLst>
          </p:cNvPr>
          <p:cNvSpPr/>
          <p:nvPr/>
        </p:nvSpPr>
        <p:spPr>
          <a:xfrm>
            <a:off x="10226020" y="4873484"/>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36" name="Straight Connector 35">
            <a:extLst>
              <a:ext uri="{FF2B5EF4-FFF2-40B4-BE49-F238E27FC236}">
                <a16:creationId xmlns:a16="http://schemas.microsoft.com/office/drawing/2014/main" id="{78E19209-A770-6F78-5F38-A9FFD917B445}"/>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0591DF0-E814-D117-746B-DDA94E28D66F}"/>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BFD6782-6026-0206-2E5F-D363D7ED7C29}"/>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45" name="Oval 44">
            <a:extLst>
              <a:ext uri="{FF2B5EF4-FFF2-40B4-BE49-F238E27FC236}">
                <a16:creationId xmlns:a16="http://schemas.microsoft.com/office/drawing/2014/main" id="{0E5689CF-50C8-6E50-6F15-CEC1D9B86415}"/>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BAE8C803-1BE6-84B4-61C2-15544259625E}"/>
              </a:ext>
            </a:extLst>
          </p:cNvPr>
          <p:cNvSpPr txBox="1"/>
          <p:nvPr/>
        </p:nvSpPr>
        <p:spPr>
          <a:xfrm>
            <a:off x="9140843" y="1233220"/>
            <a:ext cx="312906" cy="369332"/>
          </a:xfrm>
          <a:prstGeom prst="rect">
            <a:avLst/>
          </a:prstGeom>
          <a:noFill/>
        </p:spPr>
        <p:txBody>
          <a:bodyPr wrap="none" rtlCol="0">
            <a:spAutoFit/>
          </a:bodyPr>
          <a:lstStyle/>
          <a:p>
            <a:r>
              <a:rPr lang="en-US"/>
              <a:t>1</a:t>
            </a:r>
            <a:endParaRPr lang="en-SG"/>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E3A4155-8A51-205B-B0E8-E3EE3B4EF37B}"/>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−32</m:t>
                      </m:r>
                      <m:r>
                        <a:rPr lang="en-US" sz="2000" b="0" i="1" smtClean="0">
                          <a:latin typeface="Cambria Math" panose="02040503050406030204" pitchFamily="18" charset="0"/>
                        </a:rPr>
                        <m:t> ?</m:t>
                      </m:r>
                    </m:oMath>
                  </m:oMathPara>
                </a14:m>
                <a:endParaRPr lang="en-US" sz="2000" b="0"/>
              </a:p>
            </p:txBody>
          </p:sp>
        </mc:Choice>
        <mc:Fallback>
          <p:sp>
            <p:nvSpPr>
              <p:cNvPr id="47" name="TextBox 46">
                <a:extLst>
                  <a:ext uri="{FF2B5EF4-FFF2-40B4-BE49-F238E27FC236}">
                    <a16:creationId xmlns:a16="http://schemas.microsoft.com/office/drawing/2014/main" id="{6E3A4155-8A51-205B-B0E8-E3EE3B4EF37B}"/>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5"/>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33873205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Branch and Bound</a:t>
            </a:r>
          </a:p>
        </p:txBody>
      </p:sp>
      <p:sp>
        <p:nvSpPr>
          <p:cNvPr id="3" name="Content Placeholder 2">
            <a:extLst>
              <a:ext uri="{FF2B5EF4-FFF2-40B4-BE49-F238E27FC236}">
                <a16:creationId xmlns:a16="http://schemas.microsoft.com/office/drawing/2014/main" id="{D4988DB3-D557-4481-B9A4-7AA7F49EDC2B}"/>
              </a:ext>
            </a:extLst>
          </p:cNvPr>
          <p:cNvSpPr>
            <a:spLocks noGrp="1"/>
          </p:cNvSpPr>
          <p:nvPr>
            <p:ph idx="1"/>
          </p:nvPr>
        </p:nvSpPr>
        <p:spPr/>
        <p:txBody>
          <a:bodyPr/>
          <a:lstStyle/>
          <a:p>
            <a:pPr algn="just"/>
            <a:r>
              <a:rPr lang="en-US"/>
              <a:t>Có </a:t>
            </a:r>
            <a:r>
              <a:rPr lang="en-US" err="1"/>
              <a:t>ba</a:t>
            </a:r>
            <a:r>
              <a:rPr lang="en-US"/>
              <a:t> </a:t>
            </a:r>
            <a:r>
              <a:rPr lang="en-US" err="1"/>
              <a:t>hướng</a:t>
            </a:r>
            <a:r>
              <a:rPr lang="en-US"/>
              <a:t> </a:t>
            </a:r>
            <a:r>
              <a:rPr lang="en-US" err="1"/>
              <a:t>tiếp</a:t>
            </a:r>
            <a:r>
              <a:rPr lang="en-US"/>
              <a:t> </a:t>
            </a:r>
            <a:r>
              <a:rPr lang="en-US" err="1"/>
              <a:t>cận</a:t>
            </a:r>
            <a:r>
              <a:rPr lang="en-US"/>
              <a:t>:</a:t>
            </a:r>
          </a:p>
          <a:p>
            <a:pPr lvl="1" algn="just"/>
            <a:r>
              <a:rPr lang="en-US">
                <a:solidFill>
                  <a:srgbClr val="FF0000"/>
                </a:solidFill>
              </a:rPr>
              <a:t>FIFO branch and bound: </a:t>
            </a:r>
            <a:r>
              <a:rPr lang="en-US" err="1">
                <a:solidFill>
                  <a:srgbClr val="FF0000"/>
                </a:solidFill>
              </a:rPr>
              <a:t>khai</a:t>
            </a:r>
            <a:r>
              <a:rPr lang="en-US">
                <a:solidFill>
                  <a:srgbClr val="FF0000"/>
                </a:solidFill>
              </a:rPr>
              <a:t> </a:t>
            </a:r>
            <a:r>
              <a:rPr lang="en-US" err="1">
                <a:solidFill>
                  <a:srgbClr val="FF0000"/>
                </a:solidFill>
              </a:rPr>
              <a:t>triển</a:t>
            </a:r>
            <a:r>
              <a:rPr lang="en-US">
                <a:solidFill>
                  <a:srgbClr val="FF0000"/>
                </a:solidFill>
              </a:rPr>
              <a:t> </a:t>
            </a:r>
            <a:r>
              <a:rPr lang="en-US" err="1">
                <a:solidFill>
                  <a:srgbClr val="FF0000"/>
                </a:solidFill>
              </a:rPr>
              <a:t>các</a:t>
            </a:r>
            <a:r>
              <a:rPr lang="en-US">
                <a:solidFill>
                  <a:srgbClr val="FF0000"/>
                </a:solidFill>
              </a:rPr>
              <a:t> node </a:t>
            </a:r>
            <a:r>
              <a:rPr lang="en-US" err="1">
                <a:solidFill>
                  <a:srgbClr val="FF0000"/>
                </a:solidFill>
              </a:rPr>
              <a:t>dựa</a:t>
            </a:r>
            <a:r>
              <a:rPr lang="en-US">
                <a:solidFill>
                  <a:srgbClr val="FF0000"/>
                </a:solidFill>
              </a:rPr>
              <a:t> </a:t>
            </a:r>
            <a:r>
              <a:rPr lang="en-US" err="1">
                <a:solidFill>
                  <a:srgbClr val="FF0000"/>
                </a:solidFill>
              </a:rPr>
              <a:t>vào</a:t>
            </a:r>
            <a:r>
              <a:rPr lang="en-US">
                <a:solidFill>
                  <a:srgbClr val="FF0000"/>
                </a:solidFill>
              </a:rPr>
              <a:t> queue</a:t>
            </a:r>
          </a:p>
          <a:p>
            <a:pPr lvl="1" algn="just"/>
            <a:r>
              <a:rPr lang="en-US"/>
              <a:t>LIFO branch and bound: </a:t>
            </a:r>
            <a:r>
              <a:rPr lang="en-US" err="1"/>
              <a:t>khai</a:t>
            </a:r>
            <a:r>
              <a:rPr lang="en-US"/>
              <a:t> </a:t>
            </a:r>
            <a:r>
              <a:rPr lang="en-US" err="1"/>
              <a:t>triển</a:t>
            </a:r>
            <a:r>
              <a:rPr lang="en-US"/>
              <a:t> </a:t>
            </a:r>
            <a:r>
              <a:rPr lang="en-US" err="1"/>
              <a:t>các</a:t>
            </a:r>
            <a:r>
              <a:rPr lang="en-US"/>
              <a:t> node </a:t>
            </a:r>
            <a:r>
              <a:rPr lang="en-US" err="1"/>
              <a:t>dựa</a:t>
            </a:r>
            <a:r>
              <a:rPr lang="en-US"/>
              <a:t> </a:t>
            </a:r>
            <a:r>
              <a:rPr lang="en-US" err="1"/>
              <a:t>vào</a:t>
            </a:r>
            <a:r>
              <a:rPr lang="en-US"/>
              <a:t> stack</a:t>
            </a:r>
          </a:p>
          <a:p>
            <a:pPr lvl="1" algn="just"/>
            <a:r>
              <a:rPr lang="en-US">
                <a:solidFill>
                  <a:srgbClr val="FF0000"/>
                </a:solidFill>
              </a:rPr>
              <a:t>LC branch and bound: </a:t>
            </a:r>
            <a:r>
              <a:rPr lang="en-US" err="1">
                <a:solidFill>
                  <a:srgbClr val="FF0000"/>
                </a:solidFill>
              </a:rPr>
              <a:t>khai</a:t>
            </a:r>
            <a:r>
              <a:rPr lang="en-US">
                <a:solidFill>
                  <a:srgbClr val="FF0000"/>
                </a:solidFill>
              </a:rPr>
              <a:t> </a:t>
            </a:r>
            <a:r>
              <a:rPr lang="en-US" err="1">
                <a:solidFill>
                  <a:srgbClr val="FF0000"/>
                </a:solidFill>
              </a:rPr>
              <a:t>triển</a:t>
            </a:r>
            <a:r>
              <a:rPr lang="en-US">
                <a:solidFill>
                  <a:srgbClr val="FF0000"/>
                </a:solidFill>
              </a:rPr>
              <a:t> </a:t>
            </a:r>
            <a:r>
              <a:rPr lang="en-US" err="1">
                <a:solidFill>
                  <a:srgbClr val="FF0000"/>
                </a:solidFill>
              </a:rPr>
              <a:t>các</a:t>
            </a:r>
            <a:r>
              <a:rPr lang="en-US">
                <a:solidFill>
                  <a:srgbClr val="FF0000"/>
                </a:solidFill>
              </a:rPr>
              <a:t> node </a:t>
            </a:r>
            <a:r>
              <a:rPr lang="en-US" err="1">
                <a:solidFill>
                  <a:srgbClr val="FF0000"/>
                </a:solidFill>
              </a:rPr>
              <a:t>có</a:t>
            </a:r>
            <a:r>
              <a:rPr lang="en-US">
                <a:solidFill>
                  <a:srgbClr val="FF0000"/>
                </a:solidFill>
              </a:rPr>
              <a:t> </a:t>
            </a:r>
            <a:r>
              <a:rPr lang="en-US" err="1">
                <a:solidFill>
                  <a:srgbClr val="FF0000"/>
                </a:solidFill>
              </a:rPr>
              <a:t>dựa</a:t>
            </a:r>
            <a:r>
              <a:rPr lang="en-US">
                <a:solidFill>
                  <a:srgbClr val="FF0000"/>
                </a:solidFill>
              </a:rPr>
              <a:t> </a:t>
            </a:r>
            <a:r>
              <a:rPr lang="en-US" err="1">
                <a:solidFill>
                  <a:srgbClr val="FF0000"/>
                </a:solidFill>
              </a:rPr>
              <a:t>vào</a:t>
            </a:r>
            <a:r>
              <a:rPr lang="en-US">
                <a:solidFill>
                  <a:srgbClr val="FF0000"/>
                </a:solidFill>
              </a:rPr>
              <a:t> priority queue</a:t>
            </a:r>
            <a:endParaRPr lang="en-US">
              <a:solidFill>
                <a:srgbClr val="FF0000"/>
              </a:solidFill>
              <a:cs typeface="Arial"/>
            </a:endParaRPr>
          </a:p>
          <a:p>
            <a:endParaRPr lang="en-US">
              <a:cs typeface="Arial"/>
            </a:endParaRPr>
          </a:p>
        </p:txBody>
      </p:sp>
    </p:spTree>
    <p:extLst>
      <p:ext uri="{BB962C8B-B14F-4D97-AF65-F5344CB8AC3E}">
        <p14:creationId xmlns:p14="http://schemas.microsoft.com/office/powerpoint/2010/main" val="127272762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CDCAA26-1250-E1FB-C054-1A26E3D8B337}"/>
              </a:ext>
            </a:extLst>
          </p:cNvPr>
          <p:cNvSpPr txBox="1">
            <a:spLocks/>
          </p:cNvSpPr>
          <p:nvPr/>
        </p:nvSpPr>
        <p:spPr bwMode="auto">
          <a:xfrm>
            <a:off x="609600" y="25078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pic>
        <p:nvPicPr>
          <p:cNvPr id="13" name="Picture 12">
            <a:extLst>
              <a:ext uri="{FF2B5EF4-FFF2-40B4-BE49-F238E27FC236}">
                <a16:creationId xmlns:a16="http://schemas.microsoft.com/office/drawing/2014/main" id="{45698B1F-F75D-DE61-6230-2907887762AE}"/>
              </a:ext>
            </a:extLst>
          </p:cNvPr>
          <p:cNvPicPr>
            <a:picLocks noChangeAspect="1"/>
          </p:cNvPicPr>
          <p:nvPr/>
        </p:nvPicPr>
        <p:blipFill>
          <a:blip r:embed="rId4"/>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0CD7445-1181-FF09-039E-9C8FBB96E583}"/>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5" name="TextBox 14">
                <a:extLst>
                  <a:ext uri="{FF2B5EF4-FFF2-40B4-BE49-F238E27FC236}">
                    <a16:creationId xmlns:a16="http://schemas.microsoft.com/office/drawing/2014/main" id="{F0CD7445-1181-FF09-039E-9C8FBB96E583}"/>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1FC78F2-4614-7E6E-17D6-4343633F2C50}"/>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6" name="TextBox 15">
                <a:extLst>
                  <a:ext uri="{FF2B5EF4-FFF2-40B4-BE49-F238E27FC236}">
                    <a16:creationId xmlns:a16="http://schemas.microsoft.com/office/drawing/2014/main" id="{01FC78F2-4614-7E6E-17D6-4343633F2C50}"/>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6"/>
                <a:stretch>
                  <a:fillRect/>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CEE48FCE-C45E-0484-A79D-290E7D3F26AA}"/>
              </a:ext>
            </a:extLst>
          </p:cNvPr>
          <p:cNvSpPr/>
          <p:nvPr/>
        </p:nvSpPr>
        <p:spPr>
          <a:xfrm>
            <a:off x="10189500"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Oval 17">
            <a:extLst>
              <a:ext uri="{FF2B5EF4-FFF2-40B4-BE49-F238E27FC236}">
                <a16:creationId xmlns:a16="http://schemas.microsoft.com/office/drawing/2014/main" id="{66C91C9C-73A0-A039-6ECC-F57FAE09BD93}"/>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9" name="Oval 18">
            <a:extLst>
              <a:ext uri="{FF2B5EF4-FFF2-40B4-BE49-F238E27FC236}">
                <a16:creationId xmlns:a16="http://schemas.microsoft.com/office/drawing/2014/main" id="{B8CEA38D-F90A-599D-C7C0-B4C5F4F294AA}"/>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 name="Oval 24">
            <a:extLst>
              <a:ext uri="{FF2B5EF4-FFF2-40B4-BE49-F238E27FC236}">
                <a16:creationId xmlns:a16="http://schemas.microsoft.com/office/drawing/2014/main" id="{EC33AB48-BE00-B43D-4456-633F9E4D0CF1}"/>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AA11595E-8D32-1DD2-2E91-908554653AAA}"/>
              </a:ext>
            </a:extLst>
          </p:cNvPr>
          <p:cNvSpPr txBox="1"/>
          <p:nvPr/>
        </p:nvSpPr>
        <p:spPr>
          <a:xfrm>
            <a:off x="10629399" y="3426512"/>
            <a:ext cx="312906" cy="369332"/>
          </a:xfrm>
          <a:prstGeom prst="rect">
            <a:avLst/>
          </a:prstGeom>
          <a:noFill/>
        </p:spPr>
        <p:txBody>
          <a:bodyPr wrap="none" rtlCol="0">
            <a:spAutoFit/>
          </a:bodyPr>
          <a:lstStyle/>
          <a:p>
            <a:r>
              <a:rPr lang="en-US"/>
              <a:t>2</a:t>
            </a:r>
            <a:endParaRPr lang="en-SG"/>
          </a:p>
        </p:txBody>
      </p:sp>
      <p:cxnSp>
        <p:nvCxnSpPr>
          <p:cNvPr id="27" name="Straight Connector 26">
            <a:extLst>
              <a:ext uri="{FF2B5EF4-FFF2-40B4-BE49-F238E27FC236}">
                <a16:creationId xmlns:a16="http://schemas.microsoft.com/office/drawing/2014/main" id="{44CC9AF9-2DD1-D89C-D165-8442FE482D6D}"/>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0492BB-2242-4BBC-A8A7-038118C12D99}"/>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7E3A75-3EF6-6E8C-28A9-0FA306045584}"/>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480426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2BC676C-CCE9-6877-7F39-4DB2AF92CBB6}"/>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5"/>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20" name="Picture 19">
            <a:extLst>
              <a:ext uri="{FF2B5EF4-FFF2-40B4-BE49-F238E27FC236}">
                <a16:creationId xmlns:a16="http://schemas.microsoft.com/office/drawing/2014/main" id="{DBC9258E-8100-562F-B7A0-0C0B43C2FCC9}"/>
              </a:ext>
            </a:extLst>
          </p:cNvPr>
          <p:cNvPicPr>
            <a:picLocks noChangeAspect="1"/>
          </p:cNvPicPr>
          <p:nvPr/>
        </p:nvPicPr>
        <p:blipFill>
          <a:blip r:embed="rId6"/>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9C10033-91B6-D07F-FAD5-AB53BFE6718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23" name="TextBox 22">
                <a:extLst>
                  <a:ext uri="{FF2B5EF4-FFF2-40B4-BE49-F238E27FC236}">
                    <a16:creationId xmlns:a16="http://schemas.microsoft.com/office/drawing/2014/main" id="{59C10033-91B6-D07F-FAD5-AB53BFE6718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E5A2E6-8B8D-E8F6-5074-871DF02F0E6F}"/>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24" name="TextBox 23">
                <a:extLst>
                  <a:ext uri="{FF2B5EF4-FFF2-40B4-BE49-F238E27FC236}">
                    <a16:creationId xmlns:a16="http://schemas.microsoft.com/office/drawing/2014/main" id="{DFE5A2E6-8B8D-E8F6-5074-871DF02F0E6F}"/>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8"/>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5DB6AE2D-7477-7677-5B5F-56D218B9CC88}"/>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6" name="Oval 25">
            <a:extLst>
              <a:ext uri="{FF2B5EF4-FFF2-40B4-BE49-F238E27FC236}">
                <a16:creationId xmlns:a16="http://schemas.microsoft.com/office/drawing/2014/main" id="{2E1C1FD4-30FA-ECCC-10F0-1024DF8CE2A4}"/>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7" name="Multiplication Sign 26">
            <a:extLst>
              <a:ext uri="{FF2B5EF4-FFF2-40B4-BE49-F238E27FC236}">
                <a16:creationId xmlns:a16="http://schemas.microsoft.com/office/drawing/2014/main" id="{77FD7077-782F-3642-C464-539F44972F26}"/>
              </a:ext>
            </a:extLst>
          </p:cNvPr>
          <p:cNvSpPr/>
          <p:nvPr/>
        </p:nvSpPr>
        <p:spPr>
          <a:xfrm>
            <a:off x="10202021"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01FDF1AA-44DF-2ACC-3BD2-90BDAD3C6A30}"/>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5F44F61-A1DA-3718-86DC-D22607BF1CAA}"/>
              </a:ext>
            </a:extLst>
          </p:cNvPr>
          <p:cNvSpPr txBox="1"/>
          <p:nvPr/>
        </p:nvSpPr>
        <p:spPr>
          <a:xfrm>
            <a:off x="10629399" y="3426512"/>
            <a:ext cx="312906" cy="369332"/>
          </a:xfrm>
          <a:prstGeom prst="rect">
            <a:avLst/>
          </a:prstGeom>
          <a:noFill/>
        </p:spPr>
        <p:txBody>
          <a:bodyPr wrap="none" rtlCol="0">
            <a:spAutoFit/>
          </a:bodyPr>
          <a:lstStyle/>
          <a:p>
            <a:r>
              <a:rPr lang="en-US"/>
              <a:t>2</a:t>
            </a:r>
            <a:endParaRPr lang="en-SG"/>
          </a:p>
        </p:txBody>
      </p:sp>
      <p:cxnSp>
        <p:nvCxnSpPr>
          <p:cNvPr id="37" name="Straight Connector 36">
            <a:extLst>
              <a:ext uri="{FF2B5EF4-FFF2-40B4-BE49-F238E27FC236}">
                <a16:creationId xmlns:a16="http://schemas.microsoft.com/office/drawing/2014/main" id="{E357698B-FD5A-BBA4-A2A0-A0D4C5321DD3}"/>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B49402-0CEF-A3C0-C0C9-83B2BC33FFCD}"/>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1F6FC2B-8719-014E-209F-560DD59146A3}"/>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40" name="Oval 39">
            <a:extLst>
              <a:ext uri="{FF2B5EF4-FFF2-40B4-BE49-F238E27FC236}">
                <a16:creationId xmlns:a16="http://schemas.microsoft.com/office/drawing/2014/main" id="{A3CF2BC5-726C-1C7B-A126-13C6BADA306D}"/>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TextBox 40">
            <a:extLst>
              <a:ext uri="{FF2B5EF4-FFF2-40B4-BE49-F238E27FC236}">
                <a16:creationId xmlns:a16="http://schemas.microsoft.com/office/drawing/2014/main" id="{6EE904A1-068C-87EE-DF3B-BDF11986327B}"/>
              </a:ext>
            </a:extLst>
          </p:cNvPr>
          <p:cNvSpPr txBox="1"/>
          <p:nvPr/>
        </p:nvSpPr>
        <p:spPr>
          <a:xfrm>
            <a:off x="10629719" y="3021042"/>
            <a:ext cx="312906" cy="369332"/>
          </a:xfrm>
          <a:prstGeom prst="rect">
            <a:avLst/>
          </a:prstGeom>
          <a:noFill/>
        </p:spPr>
        <p:txBody>
          <a:bodyPr wrap="none" rtlCol="0">
            <a:spAutoFit/>
          </a:bodyPr>
          <a:lstStyle/>
          <a:p>
            <a:r>
              <a:rPr lang="en-SG"/>
              <a:t>3</a:t>
            </a:r>
          </a:p>
        </p:txBody>
      </p:sp>
    </p:spTree>
    <p:extLst>
      <p:ext uri="{BB962C8B-B14F-4D97-AF65-F5344CB8AC3E}">
        <p14:creationId xmlns:p14="http://schemas.microsoft.com/office/powerpoint/2010/main" val="392264467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2BC676C-CCE9-6877-7F39-4DB2AF92CBB6}"/>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5"/>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9C10033-91B6-D07F-FAD5-AB53BFE6718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23" name="TextBox 22">
                <a:extLst>
                  <a:ext uri="{FF2B5EF4-FFF2-40B4-BE49-F238E27FC236}">
                    <a16:creationId xmlns:a16="http://schemas.microsoft.com/office/drawing/2014/main" id="{59C10033-91B6-D07F-FAD5-AB53BFE6718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E5A2E6-8B8D-E8F6-5074-871DF02F0E6F}"/>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24" name="TextBox 23">
                <a:extLst>
                  <a:ext uri="{FF2B5EF4-FFF2-40B4-BE49-F238E27FC236}">
                    <a16:creationId xmlns:a16="http://schemas.microsoft.com/office/drawing/2014/main" id="{DFE5A2E6-8B8D-E8F6-5074-871DF02F0E6F}"/>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7"/>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01FDF1AA-44DF-2ACC-3BD2-90BDAD3C6A30}"/>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5F44F61-A1DA-3718-86DC-D22607BF1CAA}"/>
              </a:ext>
            </a:extLst>
          </p:cNvPr>
          <p:cNvSpPr txBox="1"/>
          <p:nvPr/>
        </p:nvSpPr>
        <p:spPr>
          <a:xfrm>
            <a:off x="10629399" y="3426512"/>
            <a:ext cx="312906" cy="369332"/>
          </a:xfrm>
          <a:prstGeom prst="rect">
            <a:avLst/>
          </a:prstGeom>
          <a:noFill/>
        </p:spPr>
        <p:txBody>
          <a:bodyPr wrap="none" rtlCol="0">
            <a:spAutoFit/>
          </a:bodyPr>
          <a:lstStyle/>
          <a:p>
            <a:r>
              <a:rPr lang="en-US"/>
              <a:t>3</a:t>
            </a:r>
            <a:endParaRPr lang="en-SG"/>
          </a:p>
        </p:txBody>
      </p:sp>
      <p:cxnSp>
        <p:nvCxnSpPr>
          <p:cNvPr id="37" name="Straight Connector 36">
            <a:extLst>
              <a:ext uri="{FF2B5EF4-FFF2-40B4-BE49-F238E27FC236}">
                <a16:creationId xmlns:a16="http://schemas.microsoft.com/office/drawing/2014/main" id="{E357698B-FD5A-BBA4-A2A0-A0D4C5321DD3}"/>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B49402-0CEF-A3C0-C0C9-83B2BC33FFCD}"/>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1F6FC2B-8719-014E-209F-560DD59146A3}"/>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7A2EE828-7DD9-CE60-E139-A9702D510079}"/>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59A5E450-2845-83D5-428D-960E6883E034}"/>
              </a:ext>
            </a:extLst>
          </p:cNvPr>
          <p:cNvSpPr txBox="1"/>
          <p:nvPr/>
        </p:nvSpPr>
        <p:spPr>
          <a:xfrm>
            <a:off x="9140843" y="1233220"/>
            <a:ext cx="312906" cy="369332"/>
          </a:xfrm>
          <a:prstGeom prst="rect">
            <a:avLst/>
          </a:prstGeom>
          <a:noFill/>
        </p:spPr>
        <p:txBody>
          <a:bodyPr wrap="none" rtlCol="0">
            <a:spAutoFit/>
          </a:bodyPr>
          <a:lstStyle/>
          <a:p>
            <a:r>
              <a:rPr lang="en-US"/>
              <a:t>2</a:t>
            </a:r>
            <a:endParaRPr lang="en-SG"/>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0414575-5760-CA6C-80FF-FF6B7E6F5FB8}"/>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−32</m:t>
                      </m:r>
                      <m:r>
                        <a:rPr lang="en-US" sz="2000" b="0" i="1" smtClean="0">
                          <a:latin typeface="Cambria Math" panose="02040503050406030204" pitchFamily="18" charset="0"/>
                        </a:rPr>
                        <m:t> ?</m:t>
                      </m:r>
                    </m:oMath>
                  </m:oMathPara>
                </a14:m>
                <a:endParaRPr lang="en-US" sz="2000" b="0"/>
              </a:p>
            </p:txBody>
          </p:sp>
        </mc:Choice>
        <mc:Fallback>
          <p:sp>
            <p:nvSpPr>
              <p:cNvPr id="42" name="TextBox 41">
                <a:extLst>
                  <a:ext uri="{FF2B5EF4-FFF2-40B4-BE49-F238E27FC236}">
                    <a16:creationId xmlns:a16="http://schemas.microsoft.com/office/drawing/2014/main" id="{A0414575-5760-CA6C-80FF-FF6B7E6F5FB8}"/>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8"/>
                <a:stretch>
                  <a:fillRect r="-1527" b="-1538"/>
                </a:stretch>
              </a:blipFill>
            </p:spPr>
            <p:txBody>
              <a:bodyPr/>
              <a:lstStyle/>
              <a:p>
                <a:r>
                  <a:rPr lang="en-US">
                    <a:noFill/>
                  </a:rPr>
                  <a:t> </a:t>
                </a:r>
              </a:p>
            </p:txBody>
          </p:sp>
        </mc:Fallback>
      </mc:AlternateContent>
      <p:pic>
        <p:nvPicPr>
          <p:cNvPr id="43" name="Picture 42">
            <a:extLst>
              <a:ext uri="{FF2B5EF4-FFF2-40B4-BE49-F238E27FC236}">
                <a16:creationId xmlns:a16="http://schemas.microsoft.com/office/drawing/2014/main" id="{7FFB0331-5B27-A728-5C32-9B96FBB091DA}"/>
              </a:ext>
            </a:extLst>
          </p:cNvPr>
          <p:cNvPicPr>
            <a:picLocks noChangeAspect="1"/>
          </p:cNvPicPr>
          <p:nvPr/>
        </p:nvPicPr>
        <p:blipFill>
          <a:blip r:embed="rId9"/>
          <a:stretch>
            <a:fillRect/>
          </a:stretch>
        </p:blipFill>
        <p:spPr>
          <a:xfrm>
            <a:off x="9404442" y="4886819"/>
            <a:ext cx="2435637" cy="1045143"/>
          </a:xfrm>
          <a:prstGeom prst="rect">
            <a:avLst/>
          </a:prstGeom>
        </p:spPr>
      </p:pic>
      <p:sp>
        <p:nvSpPr>
          <p:cNvPr id="44" name="Oval 43">
            <a:extLst>
              <a:ext uri="{FF2B5EF4-FFF2-40B4-BE49-F238E27FC236}">
                <a16:creationId xmlns:a16="http://schemas.microsoft.com/office/drawing/2014/main" id="{B423D8B4-7530-1A2F-6FDA-A9EE308C8060}"/>
              </a:ext>
            </a:extLst>
          </p:cNvPr>
          <p:cNvSpPr/>
          <p:nvPr/>
        </p:nvSpPr>
        <p:spPr>
          <a:xfrm>
            <a:off x="10189500"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5" name="Oval 44">
            <a:extLst>
              <a:ext uri="{FF2B5EF4-FFF2-40B4-BE49-F238E27FC236}">
                <a16:creationId xmlns:a16="http://schemas.microsoft.com/office/drawing/2014/main" id="{39FAFD40-52EE-2A74-234F-1F2C580F0FBB}"/>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6" name="Oval 45">
            <a:extLst>
              <a:ext uri="{FF2B5EF4-FFF2-40B4-BE49-F238E27FC236}">
                <a16:creationId xmlns:a16="http://schemas.microsoft.com/office/drawing/2014/main" id="{5A3392E4-5DF6-2179-69E3-49774982A2CD}"/>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80281754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5"/>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31" name="Picture 30">
            <a:extLst>
              <a:ext uri="{FF2B5EF4-FFF2-40B4-BE49-F238E27FC236}">
                <a16:creationId xmlns:a16="http://schemas.microsoft.com/office/drawing/2014/main" id="{F329D267-48E8-6994-2C44-FDF6C0966FE7}"/>
              </a:ext>
            </a:extLst>
          </p:cNvPr>
          <p:cNvPicPr>
            <a:picLocks noChangeAspect="1"/>
          </p:cNvPicPr>
          <p:nvPr/>
        </p:nvPicPr>
        <p:blipFill>
          <a:blip r:embed="rId8"/>
          <a:stretch>
            <a:fillRect/>
          </a:stretch>
        </p:blipFill>
        <p:spPr>
          <a:xfrm>
            <a:off x="9404442" y="4886819"/>
            <a:ext cx="2435637" cy="1045143"/>
          </a:xfrm>
          <a:prstGeom prst="rect">
            <a:avLst/>
          </a:prstGeom>
        </p:spPr>
      </p:pic>
      <p:sp>
        <p:nvSpPr>
          <p:cNvPr id="33" name="Title 1">
            <a:extLst>
              <a:ext uri="{FF2B5EF4-FFF2-40B4-BE49-F238E27FC236}">
                <a16:creationId xmlns:a16="http://schemas.microsoft.com/office/drawing/2014/main" id="{CF682B23-701F-1841-DDDD-855199F66BCE}"/>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9C9AA21-C664-40ED-4A36-DCEF05EFE7D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34" name="TextBox 33">
                <a:extLst>
                  <a:ext uri="{FF2B5EF4-FFF2-40B4-BE49-F238E27FC236}">
                    <a16:creationId xmlns:a16="http://schemas.microsoft.com/office/drawing/2014/main" id="{89C9AA21-C664-40ED-4A36-DCEF05EFE7D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4429B99-6E6B-4BC3-8392-6E2A4FFBB9C3}"/>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35" name="TextBox 34">
                <a:extLst>
                  <a:ext uri="{FF2B5EF4-FFF2-40B4-BE49-F238E27FC236}">
                    <a16:creationId xmlns:a16="http://schemas.microsoft.com/office/drawing/2014/main" id="{A4429B99-6E6B-4BC3-8392-6E2A4FFBB9C3}"/>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0"/>
                <a:stretch>
                  <a:fillRect/>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E8621452-CFA4-B9A4-736C-94B2E917F6E4}"/>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7" name="Oval 36">
            <a:extLst>
              <a:ext uri="{FF2B5EF4-FFF2-40B4-BE49-F238E27FC236}">
                <a16:creationId xmlns:a16="http://schemas.microsoft.com/office/drawing/2014/main" id="{855C367F-4FC9-8EFD-0515-6DC453DCFBC4}"/>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8" name="Oval 37">
            <a:extLst>
              <a:ext uri="{FF2B5EF4-FFF2-40B4-BE49-F238E27FC236}">
                <a16:creationId xmlns:a16="http://schemas.microsoft.com/office/drawing/2014/main" id="{9FAB2336-1FB0-5E77-74FF-79CAFA8E8257}"/>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Oval 42">
            <a:extLst>
              <a:ext uri="{FF2B5EF4-FFF2-40B4-BE49-F238E27FC236}">
                <a16:creationId xmlns:a16="http://schemas.microsoft.com/office/drawing/2014/main" id="{FF6F412A-FC55-9003-B1F4-69F43BC8D2A4}"/>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98467E39-885C-27C8-2F5D-18D0EABF5F35}"/>
              </a:ext>
            </a:extLst>
          </p:cNvPr>
          <p:cNvSpPr txBox="1"/>
          <p:nvPr/>
        </p:nvSpPr>
        <p:spPr>
          <a:xfrm>
            <a:off x="10629399" y="3426512"/>
            <a:ext cx="312906" cy="369332"/>
          </a:xfrm>
          <a:prstGeom prst="rect">
            <a:avLst/>
          </a:prstGeom>
          <a:noFill/>
        </p:spPr>
        <p:txBody>
          <a:bodyPr wrap="none" rtlCol="0">
            <a:spAutoFit/>
          </a:bodyPr>
          <a:lstStyle/>
          <a:p>
            <a:r>
              <a:rPr lang="en-US"/>
              <a:t>4</a:t>
            </a:r>
            <a:endParaRPr lang="en-SG"/>
          </a:p>
        </p:txBody>
      </p:sp>
      <p:cxnSp>
        <p:nvCxnSpPr>
          <p:cNvPr id="45" name="Straight Connector 44">
            <a:extLst>
              <a:ext uri="{FF2B5EF4-FFF2-40B4-BE49-F238E27FC236}">
                <a16:creationId xmlns:a16="http://schemas.microsoft.com/office/drawing/2014/main" id="{299EC5CE-3AC5-4C05-8E9C-BB68B1B1D407}"/>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EE0422-CBD2-259D-523A-C4BB53E1D493}"/>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E0473EA-1BF7-FB18-1B68-EBD1AA5A596E}"/>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48" name="Oval 47">
            <a:extLst>
              <a:ext uri="{FF2B5EF4-FFF2-40B4-BE49-F238E27FC236}">
                <a16:creationId xmlns:a16="http://schemas.microsoft.com/office/drawing/2014/main" id="{B67024C7-D49C-BF16-918A-B4465CB8BF67}"/>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1C777B00-AE59-C4C5-CC08-FA792D1B7A1E}"/>
              </a:ext>
            </a:extLst>
          </p:cNvPr>
          <p:cNvSpPr txBox="1"/>
          <p:nvPr/>
        </p:nvSpPr>
        <p:spPr>
          <a:xfrm>
            <a:off x="10629719" y="3021042"/>
            <a:ext cx="312906" cy="369332"/>
          </a:xfrm>
          <a:prstGeom prst="rect">
            <a:avLst/>
          </a:prstGeom>
          <a:noFill/>
        </p:spPr>
        <p:txBody>
          <a:bodyPr wrap="none" rtlCol="0">
            <a:spAutoFit/>
          </a:bodyPr>
          <a:lstStyle/>
          <a:p>
            <a:r>
              <a:rPr lang="en-SG"/>
              <a:t>3</a:t>
            </a:r>
          </a:p>
        </p:txBody>
      </p:sp>
    </p:spTree>
    <p:extLst>
      <p:ext uri="{BB962C8B-B14F-4D97-AF65-F5344CB8AC3E}">
        <p14:creationId xmlns:p14="http://schemas.microsoft.com/office/powerpoint/2010/main" val="30743581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5"/>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7"/>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5"/>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31" name="Picture 30">
            <a:extLst>
              <a:ext uri="{FF2B5EF4-FFF2-40B4-BE49-F238E27FC236}">
                <a16:creationId xmlns:a16="http://schemas.microsoft.com/office/drawing/2014/main" id="{F329D267-48E8-6994-2C44-FDF6C0966FE7}"/>
              </a:ext>
            </a:extLst>
          </p:cNvPr>
          <p:cNvPicPr>
            <a:picLocks noChangeAspect="1"/>
          </p:cNvPicPr>
          <p:nvPr/>
        </p:nvPicPr>
        <p:blipFill>
          <a:blip r:embed="rId9"/>
          <a:stretch>
            <a:fillRect/>
          </a:stretch>
        </p:blipFill>
        <p:spPr>
          <a:xfrm>
            <a:off x="9404442" y="4886819"/>
            <a:ext cx="2435637" cy="1045143"/>
          </a:xfrm>
          <a:prstGeom prst="rect">
            <a:avLst/>
          </a:prstGeom>
        </p:spPr>
      </p:pic>
      <p:sp>
        <p:nvSpPr>
          <p:cNvPr id="33" name="Title 1">
            <a:extLst>
              <a:ext uri="{FF2B5EF4-FFF2-40B4-BE49-F238E27FC236}">
                <a16:creationId xmlns:a16="http://schemas.microsoft.com/office/drawing/2014/main" id="{CF682B23-701F-1841-DDDD-855199F66BCE}"/>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9C9AA21-C664-40ED-4A36-DCEF05EFE7D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34" name="TextBox 33">
                <a:extLst>
                  <a:ext uri="{FF2B5EF4-FFF2-40B4-BE49-F238E27FC236}">
                    <a16:creationId xmlns:a16="http://schemas.microsoft.com/office/drawing/2014/main" id="{89C9AA21-C664-40ED-4A36-DCEF05EFE7D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4429B99-6E6B-4BC3-8392-6E2A4FFBB9C3}"/>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35" name="TextBox 34">
                <a:extLst>
                  <a:ext uri="{FF2B5EF4-FFF2-40B4-BE49-F238E27FC236}">
                    <a16:creationId xmlns:a16="http://schemas.microsoft.com/office/drawing/2014/main" id="{A4429B99-6E6B-4BC3-8392-6E2A4FFBB9C3}"/>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1"/>
                <a:stretch>
                  <a:fillRect/>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E8621452-CFA4-B9A4-736C-94B2E917F6E4}"/>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7" name="Oval 36">
            <a:extLst>
              <a:ext uri="{FF2B5EF4-FFF2-40B4-BE49-F238E27FC236}">
                <a16:creationId xmlns:a16="http://schemas.microsoft.com/office/drawing/2014/main" id="{7B492C91-8597-A71A-00F9-DDC6F48F5C28}"/>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8" name="Multiplication Sign 37">
            <a:extLst>
              <a:ext uri="{FF2B5EF4-FFF2-40B4-BE49-F238E27FC236}">
                <a16:creationId xmlns:a16="http://schemas.microsoft.com/office/drawing/2014/main" id="{4578CAB6-9FF9-47C8-A336-E4C0222EDB82}"/>
              </a:ext>
            </a:extLst>
          </p:cNvPr>
          <p:cNvSpPr/>
          <p:nvPr/>
        </p:nvSpPr>
        <p:spPr>
          <a:xfrm>
            <a:off x="10605329"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Oval 46">
            <a:extLst>
              <a:ext uri="{FF2B5EF4-FFF2-40B4-BE49-F238E27FC236}">
                <a16:creationId xmlns:a16="http://schemas.microsoft.com/office/drawing/2014/main" id="{2574D535-2799-D51B-E4C4-8788D26805B2}"/>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598736F6-BCFD-CB78-E6F8-7C72FAB0DC6F}"/>
              </a:ext>
            </a:extLst>
          </p:cNvPr>
          <p:cNvSpPr txBox="1"/>
          <p:nvPr/>
        </p:nvSpPr>
        <p:spPr>
          <a:xfrm>
            <a:off x="10629399" y="3426512"/>
            <a:ext cx="312906" cy="369332"/>
          </a:xfrm>
          <a:prstGeom prst="rect">
            <a:avLst/>
          </a:prstGeom>
          <a:noFill/>
        </p:spPr>
        <p:txBody>
          <a:bodyPr wrap="none" rtlCol="0">
            <a:spAutoFit/>
          </a:bodyPr>
          <a:lstStyle/>
          <a:p>
            <a:r>
              <a:rPr lang="en-US"/>
              <a:t>4</a:t>
            </a:r>
            <a:endParaRPr lang="en-SG"/>
          </a:p>
        </p:txBody>
      </p:sp>
      <p:cxnSp>
        <p:nvCxnSpPr>
          <p:cNvPr id="49" name="Straight Connector 48">
            <a:extLst>
              <a:ext uri="{FF2B5EF4-FFF2-40B4-BE49-F238E27FC236}">
                <a16:creationId xmlns:a16="http://schemas.microsoft.com/office/drawing/2014/main" id="{DF97B603-7799-A8E0-64FE-06011C266FEB}"/>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7EF215D-536A-D41F-BB06-448EF120FD65}"/>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E91A8A0-9DBD-8315-0112-FCA1BC1CA0FF}"/>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85660991-AFF0-0CD5-7704-4378AF5FD442}"/>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B2588F3B-9C7A-1961-3EF7-6B843112E0AA}"/>
              </a:ext>
            </a:extLst>
          </p:cNvPr>
          <p:cNvSpPr txBox="1"/>
          <p:nvPr/>
        </p:nvSpPr>
        <p:spPr>
          <a:xfrm>
            <a:off x="10629719" y="3021042"/>
            <a:ext cx="312906" cy="369332"/>
          </a:xfrm>
          <a:prstGeom prst="rect">
            <a:avLst/>
          </a:prstGeom>
          <a:noFill/>
        </p:spPr>
        <p:txBody>
          <a:bodyPr wrap="none" rtlCol="0">
            <a:spAutoFit/>
          </a:bodyPr>
          <a:lstStyle/>
          <a:p>
            <a:r>
              <a:rPr lang="en-SG"/>
              <a:t>5</a:t>
            </a:r>
          </a:p>
        </p:txBody>
      </p:sp>
      <p:sp>
        <p:nvSpPr>
          <p:cNvPr id="54" name="Oval 53">
            <a:extLst>
              <a:ext uri="{FF2B5EF4-FFF2-40B4-BE49-F238E27FC236}">
                <a16:creationId xmlns:a16="http://schemas.microsoft.com/office/drawing/2014/main" id="{C7BEAAC1-4527-5EC8-F3DD-7257CEDBA3A1}"/>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TextBox 54">
            <a:extLst>
              <a:ext uri="{FF2B5EF4-FFF2-40B4-BE49-F238E27FC236}">
                <a16:creationId xmlns:a16="http://schemas.microsoft.com/office/drawing/2014/main" id="{DCB4CDDE-2F9F-2BAE-2B36-1B3DDF29E36B}"/>
              </a:ext>
            </a:extLst>
          </p:cNvPr>
          <p:cNvSpPr txBox="1"/>
          <p:nvPr/>
        </p:nvSpPr>
        <p:spPr>
          <a:xfrm>
            <a:off x="10620006" y="2608225"/>
            <a:ext cx="312906" cy="369332"/>
          </a:xfrm>
          <a:prstGeom prst="rect">
            <a:avLst/>
          </a:prstGeom>
          <a:noFill/>
        </p:spPr>
        <p:txBody>
          <a:bodyPr wrap="none" rtlCol="0">
            <a:spAutoFit/>
          </a:bodyPr>
          <a:lstStyle/>
          <a:p>
            <a:r>
              <a:rPr lang="en-SG"/>
              <a:t>3</a:t>
            </a:r>
          </a:p>
        </p:txBody>
      </p:sp>
    </p:spTree>
    <p:extLst>
      <p:ext uri="{BB962C8B-B14F-4D97-AF65-F5344CB8AC3E}">
        <p14:creationId xmlns:p14="http://schemas.microsoft.com/office/powerpoint/2010/main" val="75120093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5"/>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7"/>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5"/>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33" name="Title 1">
            <a:extLst>
              <a:ext uri="{FF2B5EF4-FFF2-40B4-BE49-F238E27FC236}">
                <a16:creationId xmlns:a16="http://schemas.microsoft.com/office/drawing/2014/main" id="{CF682B23-701F-1841-DDDD-855199F66BCE}"/>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9C9AA21-C664-40ED-4A36-DCEF05EFE7D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34" name="TextBox 33">
                <a:extLst>
                  <a:ext uri="{FF2B5EF4-FFF2-40B4-BE49-F238E27FC236}">
                    <a16:creationId xmlns:a16="http://schemas.microsoft.com/office/drawing/2014/main" id="{89C9AA21-C664-40ED-4A36-DCEF05EFE7D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4429B99-6E6B-4BC3-8392-6E2A4FFBB9C3}"/>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35" name="TextBox 34">
                <a:extLst>
                  <a:ext uri="{FF2B5EF4-FFF2-40B4-BE49-F238E27FC236}">
                    <a16:creationId xmlns:a16="http://schemas.microsoft.com/office/drawing/2014/main" id="{A4429B99-6E6B-4BC3-8392-6E2A4FFBB9C3}"/>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2574D535-2799-D51B-E4C4-8788D26805B2}"/>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a:extLst>
              <a:ext uri="{FF2B5EF4-FFF2-40B4-BE49-F238E27FC236}">
                <a16:creationId xmlns:a16="http://schemas.microsoft.com/office/drawing/2014/main" id="{598736F6-BCFD-CB78-E6F8-7C72FAB0DC6F}"/>
              </a:ext>
            </a:extLst>
          </p:cNvPr>
          <p:cNvSpPr txBox="1"/>
          <p:nvPr/>
        </p:nvSpPr>
        <p:spPr>
          <a:xfrm>
            <a:off x="10629399" y="3426512"/>
            <a:ext cx="312906" cy="369332"/>
          </a:xfrm>
          <a:prstGeom prst="rect">
            <a:avLst/>
          </a:prstGeom>
          <a:noFill/>
        </p:spPr>
        <p:txBody>
          <a:bodyPr wrap="none" rtlCol="0">
            <a:spAutoFit/>
          </a:bodyPr>
          <a:lstStyle/>
          <a:p>
            <a:r>
              <a:rPr lang="en-US"/>
              <a:t>5</a:t>
            </a:r>
            <a:endParaRPr lang="en-SG"/>
          </a:p>
        </p:txBody>
      </p:sp>
      <p:cxnSp>
        <p:nvCxnSpPr>
          <p:cNvPr id="49" name="Straight Connector 48">
            <a:extLst>
              <a:ext uri="{FF2B5EF4-FFF2-40B4-BE49-F238E27FC236}">
                <a16:creationId xmlns:a16="http://schemas.microsoft.com/office/drawing/2014/main" id="{DF97B603-7799-A8E0-64FE-06011C266FEB}"/>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7EF215D-536A-D41F-BB06-448EF120FD65}"/>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E91A8A0-9DBD-8315-0112-FCA1BC1CA0FF}"/>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85660991-AFF0-0CD5-7704-4378AF5FD442}"/>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TextBox 52">
            <a:extLst>
              <a:ext uri="{FF2B5EF4-FFF2-40B4-BE49-F238E27FC236}">
                <a16:creationId xmlns:a16="http://schemas.microsoft.com/office/drawing/2014/main" id="{B2588F3B-9C7A-1961-3EF7-6B843112E0AA}"/>
              </a:ext>
            </a:extLst>
          </p:cNvPr>
          <p:cNvSpPr txBox="1"/>
          <p:nvPr/>
        </p:nvSpPr>
        <p:spPr>
          <a:xfrm>
            <a:off x="10629719" y="3021042"/>
            <a:ext cx="312906" cy="369332"/>
          </a:xfrm>
          <a:prstGeom prst="rect">
            <a:avLst/>
          </a:prstGeom>
          <a:noFill/>
        </p:spPr>
        <p:txBody>
          <a:bodyPr wrap="none" rtlCol="0">
            <a:spAutoFit/>
          </a:bodyPr>
          <a:lstStyle/>
          <a:p>
            <a:r>
              <a:rPr lang="en-SG"/>
              <a:t>3</a:t>
            </a:r>
          </a:p>
        </p:txBody>
      </p:sp>
      <p:sp>
        <p:nvSpPr>
          <p:cNvPr id="58" name="Oval 57">
            <a:extLst>
              <a:ext uri="{FF2B5EF4-FFF2-40B4-BE49-F238E27FC236}">
                <a16:creationId xmlns:a16="http://schemas.microsoft.com/office/drawing/2014/main" id="{86D07FFF-2027-92AC-D8DC-79579B84C86E}"/>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a:extLst>
              <a:ext uri="{FF2B5EF4-FFF2-40B4-BE49-F238E27FC236}">
                <a16:creationId xmlns:a16="http://schemas.microsoft.com/office/drawing/2014/main" id="{3448CD2D-1082-4317-DEDD-3E8FEBC3A6FF}"/>
              </a:ext>
            </a:extLst>
          </p:cNvPr>
          <p:cNvSpPr txBox="1"/>
          <p:nvPr/>
        </p:nvSpPr>
        <p:spPr>
          <a:xfrm>
            <a:off x="9140843" y="1233220"/>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A575D4D-4CA3-D619-0403-FB6C95E9E969}"/>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−32</m:t>
                      </m:r>
                      <m:r>
                        <a:rPr lang="en-US" sz="2000" b="0" i="1" smtClean="0">
                          <a:latin typeface="Cambria Math" panose="02040503050406030204" pitchFamily="18" charset="0"/>
                        </a:rPr>
                        <m:t> ?</m:t>
                      </m:r>
                    </m:oMath>
                  </m:oMathPara>
                </a14:m>
                <a:endParaRPr lang="en-US" sz="2000" b="0"/>
              </a:p>
            </p:txBody>
          </p:sp>
        </mc:Choice>
        <mc:Fallback>
          <p:sp>
            <p:nvSpPr>
              <p:cNvPr id="60" name="TextBox 59">
                <a:extLst>
                  <a:ext uri="{FF2B5EF4-FFF2-40B4-BE49-F238E27FC236}">
                    <a16:creationId xmlns:a16="http://schemas.microsoft.com/office/drawing/2014/main" id="{BA575D4D-4CA3-D619-0403-FB6C95E9E969}"/>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11"/>
                <a:stretch>
                  <a:fillRect r="-1527" b="-1538"/>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0740AE5C-8E24-F4BF-85C2-BA585FD069EA}"/>
              </a:ext>
            </a:extLst>
          </p:cNvPr>
          <p:cNvPicPr>
            <a:picLocks noChangeAspect="1"/>
          </p:cNvPicPr>
          <p:nvPr/>
        </p:nvPicPr>
        <p:blipFill>
          <a:blip r:embed="rId12"/>
          <a:stretch>
            <a:fillRect/>
          </a:stretch>
        </p:blipFill>
        <p:spPr>
          <a:xfrm>
            <a:off x="9404442" y="4886819"/>
            <a:ext cx="2435637" cy="1045143"/>
          </a:xfrm>
          <a:prstGeom prst="rect">
            <a:avLst/>
          </a:prstGeom>
        </p:spPr>
      </p:pic>
      <p:sp>
        <p:nvSpPr>
          <p:cNvPr id="57" name="Oval 56">
            <a:extLst>
              <a:ext uri="{FF2B5EF4-FFF2-40B4-BE49-F238E27FC236}">
                <a16:creationId xmlns:a16="http://schemas.microsoft.com/office/drawing/2014/main" id="{768B74AC-31EC-2E88-0F81-C35BE26C9360}"/>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8E751919-50B0-D348-6825-E0F1A6B48FA8}"/>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Oval 65">
            <a:extLst>
              <a:ext uri="{FF2B5EF4-FFF2-40B4-BE49-F238E27FC236}">
                <a16:creationId xmlns:a16="http://schemas.microsoft.com/office/drawing/2014/main" id="{85A4A701-C256-714E-C0C7-1CE0CC88D49D}"/>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0992135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241B8C3-67EE-8A9E-94AB-3BEF7B99733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 name="TextBox 4">
                <a:extLst>
                  <a:ext uri="{FF2B5EF4-FFF2-40B4-BE49-F238E27FC236}">
                    <a16:creationId xmlns:a16="http://schemas.microsoft.com/office/drawing/2014/main" id="{D241B8C3-67EE-8A9E-94AB-3BEF7B99733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AEE2C07-58A6-BE44-2D3F-E8D2A74BD12D}"/>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9" name="TextBox 18">
                <a:extLst>
                  <a:ext uri="{FF2B5EF4-FFF2-40B4-BE49-F238E27FC236}">
                    <a16:creationId xmlns:a16="http://schemas.microsoft.com/office/drawing/2014/main" id="{BAEE2C07-58A6-BE44-2D3F-E8D2A74BD12D}"/>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3"/>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7"/>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9"/>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7"/>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2"/>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43" name="Picture 42">
            <a:extLst>
              <a:ext uri="{FF2B5EF4-FFF2-40B4-BE49-F238E27FC236}">
                <a16:creationId xmlns:a16="http://schemas.microsoft.com/office/drawing/2014/main" id="{50309665-2B6C-CAC9-CF0D-74B93B4A3D9D}"/>
              </a:ext>
            </a:extLst>
          </p:cNvPr>
          <p:cNvPicPr>
            <a:picLocks noChangeAspect="1"/>
          </p:cNvPicPr>
          <p:nvPr/>
        </p:nvPicPr>
        <p:blipFill>
          <a:blip r:embed="rId13"/>
          <a:stretch>
            <a:fillRect/>
          </a:stretch>
        </p:blipFill>
        <p:spPr>
          <a:xfrm>
            <a:off x="9404442" y="4886819"/>
            <a:ext cx="2435637" cy="1045143"/>
          </a:xfrm>
          <a:prstGeom prst="rect">
            <a:avLst/>
          </a:prstGeom>
        </p:spPr>
      </p:pic>
      <p:sp>
        <p:nvSpPr>
          <p:cNvPr id="45" name="Title 1">
            <a:extLst>
              <a:ext uri="{FF2B5EF4-FFF2-40B4-BE49-F238E27FC236}">
                <a16:creationId xmlns:a16="http://schemas.microsoft.com/office/drawing/2014/main" id="{AF48CF29-C037-A3D7-49E8-2C2A061E6755}"/>
              </a:ext>
            </a:extLst>
          </p:cNvPr>
          <p:cNvSpPr txBox="1">
            <a:spLocks/>
          </p:cNvSpPr>
          <p:nvPr/>
        </p:nvSpPr>
        <p:spPr bwMode="auto">
          <a:xfrm>
            <a:off x="609600" y="25078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44" name="Oval 43">
            <a:extLst>
              <a:ext uri="{FF2B5EF4-FFF2-40B4-BE49-F238E27FC236}">
                <a16:creationId xmlns:a16="http://schemas.microsoft.com/office/drawing/2014/main" id="{333FC9C9-4B4D-5DF5-B576-76D9FCFA7B63}"/>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6" name="Oval 45">
            <a:extLst>
              <a:ext uri="{FF2B5EF4-FFF2-40B4-BE49-F238E27FC236}">
                <a16:creationId xmlns:a16="http://schemas.microsoft.com/office/drawing/2014/main" id="{244871CC-E929-D0E3-F795-9BE7726D57EE}"/>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Oval 46">
            <a:extLst>
              <a:ext uri="{FF2B5EF4-FFF2-40B4-BE49-F238E27FC236}">
                <a16:creationId xmlns:a16="http://schemas.microsoft.com/office/drawing/2014/main" id="{5218DC58-5997-2076-A50F-8260FE74D6B7}"/>
              </a:ext>
            </a:extLst>
          </p:cNvPr>
          <p:cNvSpPr/>
          <p:nvPr/>
        </p:nvSpPr>
        <p:spPr>
          <a:xfrm>
            <a:off x="11060224"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5" name="Oval 54">
            <a:extLst>
              <a:ext uri="{FF2B5EF4-FFF2-40B4-BE49-F238E27FC236}">
                <a16:creationId xmlns:a16="http://schemas.microsoft.com/office/drawing/2014/main" id="{B7F3E64A-F357-9C8F-2E67-402E58EAD236}"/>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0E6357F2-51D8-62D6-8C25-DF9877CDC2F6}"/>
              </a:ext>
            </a:extLst>
          </p:cNvPr>
          <p:cNvSpPr txBox="1"/>
          <p:nvPr/>
        </p:nvSpPr>
        <p:spPr>
          <a:xfrm>
            <a:off x="10629399" y="3426512"/>
            <a:ext cx="312906" cy="369332"/>
          </a:xfrm>
          <a:prstGeom prst="rect">
            <a:avLst/>
          </a:prstGeom>
          <a:noFill/>
        </p:spPr>
        <p:txBody>
          <a:bodyPr wrap="none" rtlCol="0">
            <a:spAutoFit/>
          </a:bodyPr>
          <a:lstStyle/>
          <a:p>
            <a:r>
              <a:rPr lang="en-US"/>
              <a:t>6</a:t>
            </a:r>
            <a:endParaRPr lang="en-SG"/>
          </a:p>
        </p:txBody>
      </p:sp>
      <p:cxnSp>
        <p:nvCxnSpPr>
          <p:cNvPr id="57" name="Straight Connector 56">
            <a:extLst>
              <a:ext uri="{FF2B5EF4-FFF2-40B4-BE49-F238E27FC236}">
                <a16:creationId xmlns:a16="http://schemas.microsoft.com/office/drawing/2014/main" id="{F1F797A8-9444-9C37-D6E2-147E0478C487}"/>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934E1BD-1A5E-5E07-A318-57EE1B6FC6F8}"/>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79041F7-3FCF-48BD-2C47-2BA27886A836}"/>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624D84BD-DD22-432C-4FEB-FB12ED6303F2}"/>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TextBox 64">
            <a:extLst>
              <a:ext uri="{FF2B5EF4-FFF2-40B4-BE49-F238E27FC236}">
                <a16:creationId xmlns:a16="http://schemas.microsoft.com/office/drawing/2014/main" id="{9DF7CAE5-7FE3-83E9-A641-D76036B42F5D}"/>
              </a:ext>
            </a:extLst>
          </p:cNvPr>
          <p:cNvSpPr txBox="1"/>
          <p:nvPr/>
        </p:nvSpPr>
        <p:spPr>
          <a:xfrm>
            <a:off x="10629719" y="3021042"/>
            <a:ext cx="312906" cy="369332"/>
          </a:xfrm>
          <a:prstGeom prst="rect">
            <a:avLst/>
          </a:prstGeom>
          <a:noFill/>
        </p:spPr>
        <p:txBody>
          <a:bodyPr wrap="none" rtlCol="0">
            <a:spAutoFit/>
          </a:bodyPr>
          <a:lstStyle/>
          <a:p>
            <a:r>
              <a:rPr lang="en-SG"/>
              <a:t>5</a:t>
            </a:r>
          </a:p>
        </p:txBody>
      </p:sp>
      <p:sp>
        <p:nvSpPr>
          <p:cNvPr id="66" name="Oval 65">
            <a:extLst>
              <a:ext uri="{FF2B5EF4-FFF2-40B4-BE49-F238E27FC236}">
                <a16:creationId xmlns:a16="http://schemas.microsoft.com/office/drawing/2014/main" id="{AD559236-91BE-8723-3112-133503C2F004}"/>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TextBox 78">
            <a:extLst>
              <a:ext uri="{FF2B5EF4-FFF2-40B4-BE49-F238E27FC236}">
                <a16:creationId xmlns:a16="http://schemas.microsoft.com/office/drawing/2014/main" id="{1669B353-A41A-5776-870E-C12F9D2B4BE7}"/>
              </a:ext>
            </a:extLst>
          </p:cNvPr>
          <p:cNvSpPr txBox="1"/>
          <p:nvPr/>
        </p:nvSpPr>
        <p:spPr>
          <a:xfrm>
            <a:off x="10620006" y="2608225"/>
            <a:ext cx="312906" cy="369332"/>
          </a:xfrm>
          <a:prstGeom prst="rect">
            <a:avLst/>
          </a:prstGeom>
          <a:noFill/>
        </p:spPr>
        <p:txBody>
          <a:bodyPr wrap="none" rtlCol="0">
            <a:spAutoFit/>
          </a:bodyPr>
          <a:lstStyle/>
          <a:p>
            <a:r>
              <a:rPr lang="en-SG"/>
              <a:t>3</a:t>
            </a:r>
          </a:p>
        </p:txBody>
      </p:sp>
    </p:spTree>
    <p:extLst>
      <p:ext uri="{BB962C8B-B14F-4D97-AF65-F5344CB8AC3E}">
        <p14:creationId xmlns:p14="http://schemas.microsoft.com/office/powerpoint/2010/main" val="85655550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241B8C3-67EE-8A9E-94AB-3BEF7B99733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 name="TextBox 4">
                <a:extLst>
                  <a:ext uri="{FF2B5EF4-FFF2-40B4-BE49-F238E27FC236}">
                    <a16:creationId xmlns:a16="http://schemas.microsoft.com/office/drawing/2014/main" id="{D241B8C3-67EE-8A9E-94AB-3BEF7B99733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AEE2C07-58A6-BE44-2D3F-E8D2A74BD12D}"/>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9" name="TextBox 18">
                <a:extLst>
                  <a:ext uri="{FF2B5EF4-FFF2-40B4-BE49-F238E27FC236}">
                    <a16:creationId xmlns:a16="http://schemas.microsoft.com/office/drawing/2014/main" id="{BAEE2C07-58A6-BE44-2D3F-E8D2A74BD12D}"/>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3"/>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7"/>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9"/>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7"/>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2"/>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43" name="Picture 42">
            <a:extLst>
              <a:ext uri="{FF2B5EF4-FFF2-40B4-BE49-F238E27FC236}">
                <a16:creationId xmlns:a16="http://schemas.microsoft.com/office/drawing/2014/main" id="{50309665-2B6C-CAC9-CF0D-74B93B4A3D9D}"/>
              </a:ext>
            </a:extLst>
          </p:cNvPr>
          <p:cNvPicPr>
            <a:picLocks noChangeAspect="1"/>
          </p:cNvPicPr>
          <p:nvPr/>
        </p:nvPicPr>
        <p:blipFill>
          <a:blip r:embed="rId14"/>
          <a:stretch>
            <a:fillRect/>
          </a:stretch>
        </p:blipFill>
        <p:spPr>
          <a:xfrm>
            <a:off x="9404442" y="4886819"/>
            <a:ext cx="2435637" cy="1045143"/>
          </a:xfrm>
          <a:prstGeom prst="rect">
            <a:avLst/>
          </a:prstGeom>
        </p:spPr>
      </p:pic>
      <p:sp>
        <p:nvSpPr>
          <p:cNvPr id="45" name="Title 1">
            <a:extLst>
              <a:ext uri="{FF2B5EF4-FFF2-40B4-BE49-F238E27FC236}">
                <a16:creationId xmlns:a16="http://schemas.microsoft.com/office/drawing/2014/main" id="{AF48CF29-C037-A3D7-49E8-2C2A061E6755}"/>
              </a:ext>
            </a:extLst>
          </p:cNvPr>
          <p:cNvSpPr txBox="1">
            <a:spLocks/>
          </p:cNvSpPr>
          <p:nvPr/>
        </p:nvSpPr>
        <p:spPr bwMode="auto">
          <a:xfrm>
            <a:off x="609600" y="25078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44" name="Oval 43">
            <a:extLst>
              <a:ext uri="{FF2B5EF4-FFF2-40B4-BE49-F238E27FC236}">
                <a16:creationId xmlns:a16="http://schemas.microsoft.com/office/drawing/2014/main" id="{333FC9C9-4B4D-5DF5-B576-76D9FCFA7B63}"/>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6" name="Oval 45">
            <a:extLst>
              <a:ext uri="{FF2B5EF4-FFF2-40B4-BE49-F238E27FC236}">
                <a16:creationId xmlns:a16="http://schemas.microsoft.com/office/drawing/2014/main" id="{244871CC-E929-D0E3-F795-9BE7726D57EE}"/>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9" name="Oval 48">
            <a:extLst>
              <a:ext uri="{FF2B5EF4-FFF2-40B4-BE49-F238E27FC236}">
                <a16:creationId xmlns:a16="http://schemas.microsoft.com/office/drawing/2014/main" id="{D14A7C81-2FBF-B18C-AA4D-BCD95FFAD89D}"/>
              </a:ext>
            </a:extLst>
          </p:cNvPr>
          <p:cNvSpPr/>
          <p:nvPr/>
        </p:nvSpPr>
        <p:spPr>
          <a:xfrm>
            <a:off x="11470994"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0" name="Multiplication Sign 49">
            <a:extLst>
              <a:ext uri="{FF2B5EF4-FFF2-40B4-BE49-F238E27FC236}">
                <a16:creationId xmlns:a16="http://schemas.microsoft.com/office/drawing/2014/main" id="{EA88BE7D-5BDB-220B-32A4-5A2D823A1793}"/>
              </a:ext>
            </a:extLst>
          </p:cNvPr>
          <p:cNvSpPr/>
          <p:nvPr/>
        </p:nvSpPr>
        <p:spPr>
          <a:xfrm>
            <a:off x="11060224"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Oval 82">
            <a:extLst>
              <a:ext uri="{FF2B5EF4-FFF2-40B4-BE49-F238E27FC236}">
                <a16:creationId xmlns:a16="http://schemas.microsoft.com/office/drawing/2014/main" id="{E0A681EC-8B16-D75E-3049-3A4746D322F7}"/>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A1031DC9-BF7F-2C33-8260-89D7C571FB48}"/>
              </a:ext>
            </a:extLst>
          </p:cNvPr>
          <p:cNvSpPr txBox="1"/>
          <p:nvPr/>
        </p:nvSpPr>
        <p:spPr>
          <a:xfrm>
            <a:off x="10629399" y="3426512"/>
            <a:ext cx="312906" cy="369332"/>
          </a:xfrm>
          <a:prstGeom prst="rect">
            <a:avLst/>
          </a:prstGeom>
          <a:noFill/>
        </p:spPr>
        <p:txBody>
          <a:bodyPr wrap="none" rtlCol="0">
            <a:spAutoFit/>
          </a:bodyPr>
          <a:lstStyle/>
          <a:p>
            <a:r>
              <a:rPr lang="en-US"/>
              <a:t>6</a:t>
            </a:r>
            <a:endParaRPr lang="en-SG"/>
          </a:p>
        </p:txBody>
      </p:sp>
      <p:cxnSp>
        <p:nvCxnSpPr>
          <p:cNvPr id="85" name="Straight Connector 84">
            <a:extLst>
              <a:ext uri="{FF2B5EF4-FFF2-40B4-BE49-F238E27FC236}">
                <a16:creationId xmlns:a16="http://schemas.microsoft.com/office/drawing/2014/main" id="{E322A7AB-C7D3-E0FD-7032-18A3B3EB21E2}"/>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19EA93-1FDA-4FCA-6B6D-0131A8C1112F}"/>
              </a:ext>
            </a:extLst>
          </p:cNvPr>
          <p:cNvCxnSpPr>
            <a:cxnSpLocks/>
          </p:cNvCxnSpPr>
          <p:nvPr/>
        </p:nvCxnSpPr>
        <p:spPr>
          <a:xfrm flipH="1">
            <a:off x="11043650" y="178559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A1B3003-E202-4F60-5F24-F2F995BC4798}"/>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9EB7AD33-170C-981E-2A11-74C16666E8C3}"/>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TextBox 88">
            <a:extLst>
              <a:ext uri="{FF2B5EF4-FFF2-40B4-BE49-F238E27FC236}">
                <a16:creationId xmlns:a16="http://schemas.microsoft.com/office/drawing/2014/main" id="{AF690D6C-B41F-322F-1972-0CF356615F72}"/>
              </a:ext>
            </a:extLst>
          </p:cNvPr>
          <p:cNvSpPr txBox="1"/>
          <p:nvPr/>
        </p:nvSpPr>
        <p:spPr>
          <a:xfrm>
            <a:off x="10629719" y="3021042"/>
            <a:ext cx="312906" cy="369332"/>
          </a:xfrm>
          <a:prstGeom prst="rect">
            <a:avLst/>
          </a:prstGeom>
          <a:noFill/>
        </p:spPr>
        <p:txBody>
          <a:bodyPr wrap="none" rtlCol="0">
            <a:spAutoFit/>
          </a:bodyPr>
          <a:lstStyle/>
          <a:p>
            <a:r>
              <a:rPr lang="en-SG"/>
              <a:t>7</a:t>
            </a:r>
          </a:p>
        </p:txBody>
      </p:sp>
      <p:sp>
        <p:nvSpPr>
          <p:cNvPr id="90" name="Oval 89">
            <a:extLst>
              <a:ext uri="{FF2B5EF4-FFF2-40B4-BE49-F238E27FC236}">
                <a16:creationId xmlns:a16="http://schemas.microsoft.com/office/drawing/2014/main" id="{2475082E-DB62-4ACF-5D40-933EC09753BA}"/>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TextBox 91">
            <a:extLst>
              <a:ext uri="{FF2B5EF4-FFF2-40B4-BE49-F238E27FC236}">
                <a16:creationId xmlns:a16="http://schemas.microsoft.com/office/drawing/2014/main" id="{536E9828-F35B-1092-DAF2-DC29D79AB1E6}"/>
              </a:ext>
            </a:extLst>
          </p:cNvPr>
          <p:cNvSpPr txBox="1"/>
          <p:nvPr/>
        </p:nvSpPr>
        <p:spPr>
          <a:xfrm>
            <a:off x="10620006" y="2608225"/>
            <a:ext cx="312906" cy="369332"/>
          </a:xfrm>
          <a:prstGeom prst="rect">
            <a:avLst/>
          </a:prstGeom>
          <a:noFill/>
        </p:spPr>
        <p:txBody>
          <a:bodyPr wrap="none" rtlCol="0">
            <a:spAutoFit/>
          </a:bodyPr>
          <a:lstStyle/>
          <a:p>
            <a:r>
              <a:rPr lang="en-SG"/>
              <a:t>5</a:t>
            </a:r>
          </a:p>
        </p:txBody>
      </p:sp>
      <p:sp>
        <p:nvSpPr>
          <p:cNvPr id="93" name="Oval 92">
            <a:extLst>
              <a:ext uri="{FF2B5EF4-FFF2-40B4-BE49-F238E27FC236}">
                <a16:creationId xmlns:a16="http://schemas.microsoft.com/office/drawing/2014/main" id="{8A20769B-22BC-FA27-1A24-4C19CC61FEC3}"/>
              </a:ext>
            </a:extLst>
          </p:cNvPr>
          <p:cNvSpPr/>
          <p:nvPr/>
        </p:nvSpPr>
        <p:spPr>
          <a:xfrm>
            <a:off x="10581923" y="220548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TextBox 94">
            <a:extLst>
              <a:ext uri="{FF2B5EF4-FFF2-40B4-BE49-F238E27FC236}">
                <a16:creationId xmlns:a16="http://schemas.microsoft.com/office/drawing/2014/main" id="{00B14233-1CFA-BC68-4B8D-25EC41B82115}"/>
              </a:ext>
            </a:extLst>
          </p:cNvPr>
          <p:cNvSpPr txBox="1"/>
          <p:nvPr/>
        </p:nvSpPr>
        <p:spPr>
          <a:xfrm>
            <a:off x="10620006" y="2205480"/>
            <a:ext cx="312906" cy="369332"/>
          </a:xfrm>
          <a:prstGeom prst="rect">
            <a:avLst/>
          </a:prstGeom>
          <a:noFill/>
        </p:spPr>
        <p:txBody>
          <a:bodyPr wrap="none" rtlCol="0">
            <a:spAutoFit/>
          </a:bodyPr>
          <a:lstStyle/>
          <a:p>
            <a:r>
              <a:rPr lang="en-US"/>
              <a:t>3</a:t>
            </a:r>
            <a:endParaRPr lang="en-SG"/>
          </a:p>
        </p:txBody>
      </p:sp>
    </p:spTree>
    <p:extLst>
      <p:ext uri="{BB962C8B-B14F-4D97-AF65-F5344CB8AC3E}">
        <p14:creationId xmlns:p14="http://schemas.microsoft.com/office/powerpoint/2010/main" val="158999574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241B8C3-67EE-8A9E-94AB-3BEF7B99733D}"/>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 name="TextBox 4">
                <a:extLst>
                  <a:ext uri="{FF2B5EF4-FFF2-40B4-BE49-F238E27FC236}">
                    <a16:creationId xmlns:a16="http://schemas.microsoft.com/office/drawing/2014/main" id="{D241B8C3-67EE-8A9E-94AB-3BEF7B99733D}"/>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AEE2C07-58A6-BE44-2D3F-E8D2A74BD12D}"/>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9" name="TextBox 18">
                <a:extLst>
                  <a:ext uri="{FF2B5EF4-FFF2-40B4-BE49-F238E27FC236}">
                    <a16:creationId xmlns:a16="http://schemas.microsoft.com/office/drawing/2014/main" id="{BAEE2C07-58A6-BE44-2D3F-E8D2A74BD12D}"/>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3"/>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7"/>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9"/>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7"/>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2"/>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45" name="Title 1">
            <a:extLst>
              <a:ext uri="{FF2B5EF4-FFF2-40B4-BE49-F238E27FC236}">
                <a16:creationId xmlns:a16="http://schemas.microsoft.com/office/drawing/2014/main" id="{AF48CF29-C037-A3D7-49E8-2C2A061E6755}"/>
              </a:ext>
            </a:extLst>
          </p:cNvPr>
          <p:cNvSpPr txBox="1">
            <a:spLocks/>
          </p:cNvSpPr>
          <p:nvPr/>
        </p:nvSpPr>
        <p:spPr bwMode="auto">
          <a:xfrm>
            <a:off x="609600" y="25078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83" name="Oval 82">
            <a:extLst>
              <a:ext uri="{FF2B5EF4-FFF2-40B4-BE49-F238E27FC236}">
                <a16:creationId xmlns:a16="http://schemas.microsoft.com/office/drawing/2014/main" id="{E0A681EC-8B16-D75E-3049-3A4746D322F7}"/>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A1031DC9-BF7F-2C33-8260-89D7C571FB48}"/>
              </a:ext>
            </a:extLst>
          </p:cNvPr>
          <p:cNvSpPr txBox="1"/>
          <p:nvPr/>
        </p:nvSpPr>
        <p:spPr>
          <a:xfrm>
            <a:off x="10629399" y="3426512"/>
            <a:ext cx="312906" cy="369332"/>
          </a:xfrm>
          <a:prstGeom prst="rect">
            <a:avLst/>
          </a:prstGeom>
          <a:noFill/>
        </p:spPr>
        <p:txBody>
          <a:bodyPr wrap="none" rtlCol="0">
            <a:spAutoFit/>
          </a:bodyPr>
          <a:lstStyle/>
          <a:p>
            <a:r>
              <a:rPr lang="en-US"/>
              <a:t>7</a:t>
            </a:r>
            <a:endParaRPr lang="en-SG"/>
          </a:p>
        </p:txBody>
      </p:sp>
      <p:cxnSp>
        <p:nvCxnSpPr>
          <p:cNvPr id="85" name="Straight Connector 84">
            <a:extLst>
              <a:ext uri="{FF2B5EF4-FFF2-40B4-BE49-F238E27FC236}">
                <a16:creationId xmlns:a16="http://schemas.microsoft.com/office/drawing/2014/main" id="{E322A7AB-C7D3-E0FD-7032-18A3B3EB21E2}"/>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19EA93-1FDA-4FCA-6B6D-0131A8C1112F}"/>
              </a:ext>
            </a:extLst>
          </p:cNvPr>
          <p:cNvCxnSpPr>
            <a:cxnSpLocks/>
          </p:cNvCxnSpPr>
          <p:nvPr/>
        </p:nvCxnSpPr>
        <p:spPr>
          <a:xfrm flipH="1">
            <a:off x="11043650" y="178559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A1B3003-E202-4F60-5F24-F2F995BC4798}"/>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9EB7AD33-170C-981E-2A11-74C16666E8C3}"/>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TextBox 88">
            <a:extLst>
              <a:ext uri="{FF2B5EF4-FFF2-40B4-BE49-F238E27FC236}">
                <a16:creationId xmlns:a16="http://schemas.microsoft.com/office/drawing/2014/main" id="{AF690D6C-B41F-322F-1972-0CF356615F72}"/>
              </a:ext>
            </a:extLst>
          </p:cNvPr>
          <p:cNvSpPr txBox="1"/>
          <p:nvPr/>
        </p:nvSpPr>
        <p:spPr>
          <a:xfrm>
            <a:off x="10629719" y="3021042"/>
            <a:ext cx="312906" cy="369332"/>
          </a:xfrm>
          <a:prstGeom prst="rect">
            <a:avLst/>
          </a:prstGeom>
          <a:noFill/>
        </p:spPr>
        <p:txBody>
          <a:bodyPr wrap="none" rtlCol="0">
            <a:spAutoFit/>
          </a:bodyPr>
          <a:lstStyle/>
          <a:p>
            <a:r>
              <a:rPr lang="en-SG"/>
              <a:t>5</a:t>
            </a:r>
          </a:p>
        </p:txBody>
      </p:sp>
      <p:sp>
        <p:nvSpPr>
          <p:cNvPr id="90" name="Oval 89">
            <a:extLst>
              <a:ext uri="{FF2B5EF4-FFF2-40B4-BE49-F238E27FC236}">
                <a16:creationId xmlns:a16="http://schemas.microsoft.com/office/drawing/2014/main" id="{2475082E-DB62-4ACF-5D40-933EC09753BA}"/>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2" name="TextBox 91">
            <a:extLst>
              <a:ext uri="{FF2B5EF4-FFF2-40B4-BE49-F238E27FC236}">
                <a16:creationId xmlns:a16="http://schemas.microsoft.com/office/drawing/2014/main" id="{536E9828-F35B-1092-DAF2-DC29D79AB1E6}"/>
              </a:ext>
            </a:extLst>
          </p:cNvPr>
          <p:cNvSpPr txBox="1"/>
          <p:nvPr/>
        </p:nvSpPr>
        <p:spPr>
          <a:xfrm>
            <a:off x="10620006" y="2608225"/>
            <a:ext cx="312906" cy="369332"/>
          </a:xfrm>
          <a:prstGeom prst="rect">
            <a:avLst/>
          </a:prstGeom>
          <a:noFill/>
        </p:spPr>
        <p:txBody>
          <a:bodyPr wrap="none" rtlCol="0">
            <a:spAutoFit/>
          </a:bodyPr>
          <a:lstStyle/>
          <a:p>
            <a:r>
              <a:rPr lang="en-SG"/>
              <a:t>3</a:t>
            </a:r>
          </a:p>
        </p:txBody>
      </p:sp>
      <p:sp>
        <p:nvSpPr>
          <p:cNvPr id="65" name="Oval 64">
            <a:extLst>
              <a:ext uri="{FF2B5EF4-FFF2-40B4-BE49-F238E27FC236}">
                <a16:creationId xmlns:a16="http://schemas.microsoft.com/office/drawing/2014/main" id="{61339400-2FD5-832D-F9D1-B5D4C14ED117}"/>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TextBox 65">
            <a:extLst>
              <a:ext uri="{FF2B5EF4-FFF2-40B4-BE49-F238E27FC236}">
                <a16:creationId xmlns:a16="http://schemas.microsoft.com/office/drawing/2014/main" id="{9E401D3E-7A1E-4CD1-B462-6A7E1FC89F45}"/>
              </a:ext>
            </a:extLst>
          </p:cNvPr>
          <p:cNvSpPr txBox="1"/>
          <p:nvPr/>
        </p:nvSpPr>
        <p:spPr>
          <a:xfrm>
            <a:off x="9140843" y="1233220"/>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9F2C501-06D1-E975-2A7B-DDBC2B74166A}"/>
                  </a:ext>
                </a:extLst>
              </p:cNvPr>
              <p:cNvSpPr txBox="1"/>
              <p:nvPr/>
            </p:nvSpPr>
            <p:spPr>
              <a:xfrm>
                <a:off x="8622889" y="1630920"/>
                <a:ext cx="171053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96" name="TextBox 95">
                <a:extLst>
                  <a:ext uri="{FF2B5EF4-FFF2-40B4-BE49-F238E27FC236}">
                    <a16:creationId xmlns:a16="http://schemas.microsoft.com/office/drawing/2014/main" id="{79F2C501-06D1-E975-2A7B-DDBC2B74166A}"/>
                  </a:ext>
                </a:extLst>
              </p:cNvPr>
              <p:cNvSpPr txBox="1">
                <a:spLocks noRot="1" noChangeAspect="1" noMove="1" noResize="1" noEditPoints="1" noAdjustHandles="1" noChangeArrowheads="1" noChangeShapeType="1" noTextEdit="1"/>
              </p:cNvSpPr>
              <p:nvPr/>
            </p:nvSpPr>
            <p:spPr>
              <a:xfrm>
                <a:off x="8622889" y="1630920"/>
                <a:ext cx="1710533" cy="400110"/>
              </a:xfrm>
              <a:prstGeom prst="rect">
                <a:avLst/>
              </a:prstGeom>
              <a:blipFill>
                <a:blip r:embed="rId14"/>
                <a:stretch>
                  <a:fillRect b="-1538"/>
                </a:stretch>
              </a:blipFill>
            </p:spPr>
            <p:txBody>
              <a:bodyPr/>
              <a:lstStyle/>
              <a:p>
                <a:r>
                  <a:rPr lang="en-US">
                    <a:noFill/>
                  </a:rPr>
                  <a:t> </a:t>
                </a:r>
              </a:p>
            </p:txBody>
          </p:sp>
        </mc:Fallback>
      </mc:AlternateContent>
      <p:pic>
        <p:nvPicPr>
          <p:cNvPr id="99" name="Picture 98">
            <a:extLst>
              <a:ext uri="{FF2B5EF4-FFF2-40B4-BE49-F238E27FC236}">
                <a16:creationId xmlns:a16="http://schemas.microsoft.com/office/drawing/2014/main" id="{F5101D04-84F8-5276-78A3-500757DC29A3}"/>
              </a:ext>
            </a:extLst>
          </p:cNvPr>
          <p:cNvPicPr>
            <a:picLocks noChangeAspect="1"/>
          </p:cNvPicPr>
          <p:nvPr/>
        </p:nvPicPr>
        <p:blipFill>
          <a:blip r:embed="rId15"/>
          <a:stretch>
            <a:fillRect/>
          </a:stretch>
        </p:blipFill>
        <p:spPr>
          <a:xfrm>
            <a:off x="9404442" y="4886819"/>
            <a:ext cx="2435637" cy="1045143"/>
          </a:xfrm>
          <a:prstGeom prst="rect">
            <a:avLst/>
          </a:prstGeom>
        </p:spPr>
      </p:pic>
      <p:sp>
        <p:nvSpPr>
          <p:cNvPr id="100" name="Oval 99">
            <a:extLst>
              <a:ext uri="{FF2B5EF4-FFF2-40B4-BE49-F238E27FC236}">
                <a16:creationId xmlns:a16="http://schemas.microsoft.com/office/drawing/2014/main" id="{D44C6786-C3E2-F59D-0D92-41B339051616}"/>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1" name="Oval 100">
            <a:extLst>
              <a:ext uri="{FF2B5EF4-FFF2-40B4-BE49-F238E27FC236}">
                <a16:creationId xmlns:a16="http://schemas.microsoft.com/office/drawing/2014/main" id="{12B451E5-326D-448E-DCD8-B0668D6A9F01}"/>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2" name="Oval 101">
            <a:extLst>
              <a:ext uri="{FF2B5EF4-FFF2-40B4-BE49-F238E27FC236}">
                <a16:creationId xmlns:a16="http://schemas.microsoft.com/office/drawing/2014/main" id="{4284422A-C3A2-FDA8-5829-6D15B04EEC82}"/>
              </a:ext>
            </a:extLst>
          </p:cNvPr>
          <p:cNvSpPr/>
          <p:nvPr/>
        </p:nvSpPr>
        <p:spPr>
          <a:xfrm>
            <a:off x="11060224"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61380318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55" name="Picture 54">
            <a:extLst>
              <a:ext uri="{FF2B5EF4-FFF2-40B4-BE49-F238E27FC236}">
                <a16:creationId xmlns:a16="http://schemas.microsoft.com/office/drawing/2014/main" id="{A11D0C0E-F957-044B-5EB9-11F0FD94A6CA}"/>
              </a:ext>
            </a:extLst>
          </p:cNvPr>
          <p:cNvPicPr>
            <a:picLocks noChangeAspect="1"/>
          </p:cNvPicPr>
          <p:nvPr/>
        </p:nvPicPr>
        <p:blipFill>
          <a:blip r:embed="rId14"/>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5"/>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3E11A409-E8F6-30A2-837F-14EE433D3518}"/>
              </a:ext>
            </a:extLst>
          </p:cNvPr>
          <p:cNvSpPr/>
          <p:nvPr/>
        </p:nvSpPr>
        <p:spPr>
          <a:xfrm>
            <a:off x="10249798" y="4873992"/>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Oval 57">
            <a:extLst>
              <a:ext uri="{FF2B5EF4-FFF2-40B4-BE49-F238E27FC236}">
                <a16:creationId xmlns:a16="http://schemas.microsoft.com/office/drawing/2014/main" id="{A1BCC531-212F-D983-6CED-F56F4FEC3C34}"/>
              </a:ext>
            </a:extLst>
          </p:cNvPr>
          <p:cNvSpPr/>
          <p:nvPr/>
        </p:nvSpPr>
        <p:spPr>
          <a:xfrm>
            <a:off x="10670251" y="4873992"/>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EBA5E730-A9E5-11A0-88F5-B5E20943EE6F}"/>
              </a:ext>
            </a:extLst>
          </p:cNvPr>
          <p:cNvSpPr/>
          <p:nvPr/>
        </p:nvSpPr>
        <p:spPr>
          <a:xfrm>
            <a:off x="11104490" y="487926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Multiplication Sign 65">
            <a:extLst>
              <a:ext uri="{FF2B5EF4-FFF2-40B4-BE49-F238E27FC236}">
                <a16:creationId xmlns:a16="http://schemas.microsoft.com/office/drawing/2014/main" id="{406E7E5A-559E-C7E1-2BC1-64980585DD1E}"/>
              </a:ext>
            </a:extLst>
          </p:cNvPr>
          <p:cNvSpPr/>
          <p:nvPr/>
        </p:nvSpPr>
        <p:spPr>
          <a:xfrm>
            <a:off x="11425276" y="4852196"/>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Oval 87">
            <a:extLst>
              <a:ext uri="{FF2B5EF4-FFF2-40B4-BE49-F238E27FC236}">
                <a16:creationId xmlns:a16="http://schemas.microsoft.com/office/drawing/2014/main" id="{A56832B8-0FD2-31F0-CC6B-6FDA1F8E89A8}"/>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89" name="TextBox 88">
            <a:extLst>
              <a:ext uri="{FF2B5EF4-FFF2-40B4-BE49-F238E27FC236}">
                <a16:creationId xmlns:a16="http://schemas.microsoft.com/office/drawing/2014/main" id="{FF429DE6-1361-2807-87C5-28321148F2B4}"/>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0" name="Straight Connector 89">
            <a:extLst>
              <a:ext uri="{FF2B5EF4-FFF2-40B4-BE49-F238E27FC236}">
                <a16:creationId xmlns:a16="http://schemas.microsoft.com/office/drawing/2014/main" id="{441A930D-C3A0-C6A3-7FF3-44DE9FE9BA71}"/>
              </a:ext>
            </a:extLst>
          </p:cNvPr>
          <p:cNvCxnSpPr>
            <a:cxnSpLocks/>
            <a:endCxn id="88"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3E2F9A1-3222-7661-2B7A-37490A0B091F}"/>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DBC85E8C-6316-1975-0830-3A3D41D8E784}"/>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93" name="TextBox 92">
                <a:extLst>
                  <a:ext uri="{FF2B5EF4-FFF2-40B4-BE49-F238E27FC236}">
                    <a16:creationId xmlns:a16="http://schemas.microsoft.com/office/drawing/2014/main" id="{DBC85E8C-6316-1975-0830-3A3D41D8E784}"/>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6BE489BE-2F33-E2A4-603B-25619B1A76CE}"/>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95" name="TextBox 94">
                <a:extLst>
                  <a:ext uri="{FF2B5EF4-FFF2-40B4-BE49-F238E27FC236}">
                    <a16:creationId xmlns:a16="http://schemas.microsoft.com/office/drawing/2014/main" id="{6BE489BE-2F33-E2A4-603B-25619B1A76CE}"/>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234C0BE8-20D9-3B09-7CC2-6F2FCCB68F9C}"/>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TextBox 110">
            <a:extLst>
              <a:ext uri="{FF2B5EF4-FFF2-40B4-BE49-F238E27FC236}">
                <a16:creationId xmlns:a16="http://schemas.microsoft.com/office/drawing/2014/main" id="{825D04D7-1A2F-4BEB-4B84-A5E663159459}"/>
              </a:ext>
            </a:extLst>
          </p:cNvPr>
          <p:cNvSpPr txBox="1"/>
          <p:nvPr/>
        </p:nvSpPr>
        <p:spPr>
          <a:xfrm>
            <a:off x="10629399" y="3426512"/>
            <a:ext cx="312906" cy="369332"/>
          </a:xfrm>
          <a:prstGeom prst="rect">
            <a:avLst/>
          </a:prstGeom>
          <a:noFill/>
        </p:spPr>
        <p:txBody>
          <a:bodyPr wrap="none" rtlCol="0">
            <a:spAutoFit/>
          </a:bodyPr>
          <a:lstStyle/>
          <a:p>
            <a:r>
              <a:rPr lang="en-US"/>
              <a:t>7</a:t>
            </a:r>
            <a:endParaRPr lang="en-SG"/>
          </a:p>
        </p:txBody>
      </p:sp>
      <p:cxnSp>
        <p:nvCxnSpPr>
          <p:cNvPr id="112" name="Straight Connector 111">
            <a:extLst>
              <a:ext uri="{FF2B5EF4-FFF2-40B4-BE49-F238E27FC236}">
                <a16:creationId xmlns:a16="http://schemas.microsoft.com/office/drawing/2014/main" id="{69A0FD93-8330-CF3B-4C8D-39D2871E0634}"/>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3CEEF31-F8F9-C828-BB1A-34D061CC237D}"/>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10C1E03-B26A-D5FE-F1B5-B5E5C3187665}"/>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15" name="Oval 114">
            <a:extLst>
              <a:ext uri="{FF2B5EF4-FFF2-40B4-BE49-F238E27FC236}">
                <a16:creationId xmlns:a16="http://schemas.microsoft.com/office/drawing/2014/main" id="{B7D30D97-4954-2DFC-0EBE-EDA82A81829B}"/>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TextBox 115">
            <a:extLst>
              <a:ext uri="{FF2B5EF4-FFF2-40B4-BE49-F238E27FC236}">
                <a16:creationId xmlns:a16="http://schemas.microsoft.com/office/drawing/2014/main" id="{D319FF14-59C4-C21B-0C08-BBC16120ED2B}"/>
              </a:ext>
            </a:extLst>
          </p:cNvPr>
          <p:cNvSpPr txBox="1"/>
          <p:nvPr/>
        </p:nvSpPr>
        <p:spPr>
          <a:xfrm>
            <a:off x="10629719" y="3021042"/>
            <a:ext cx="312906" cy="369332"/>
          </a:xfrm>
          <a:prstGeom prst="rect">
            <a:avLst/>
          </a:prstGeom>
          <a:noFill/>
        </p:spPr>
        <p:txBody>
          <a:bodyPr wrap="none" rtlCol="0">
            <a:spAutoFit/>
          </a:bodyPr>
          <a:lstStyle/>
          <a:p>
            <a:r>
              <a:rPr lang="en-SG"/>
              <a:t>8</a:t>
            </a:r>
          </a:p>
        </p:txBody>
      </p:sp>
      <p:sp>
        <p:nvSpPr>
          <p:cNvPr id="117" name="Oval 116">
            <a:extLst>
              <a:ext uri="{FF2B5EF4-FFF2-40B4-BE49-F238E27FC236}">
                <a16:creationId xmlns:a16="http://schemas.microsoft.com/office/drawing/2014/main" id="{F2428D1B-51FE-DE41-6769-65B12B41A7A7}"/>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8" name="TextBox 117">
            <a:extLst>
              <a:ext uri="{FF2B5EF4-FFF2-40B4-BE49-F238E27FC236}">
                <a16:creationId xmlns:a16="http://schemas.microsoft.com/office/drawing/2014/main" id="{D96DB425-1331-3ED0-39A8-607F394C34AF}"/>
              </a:ext>
            </a:extLst>
          </p:cNvPr>
          <p:cNvSpPr txBox="1"/>
          <p:nvPr/>
        </p:nvSpPr>
        <p:spPr>
          <a:xfrm>
            <a:off x="10620006" y="2608225"/>
            <a:ext cx="312906" cy="369332"/>
          </a:xfrm>
          <a:prstGeom prst="rect">
            <a:avLst/>
          </a:prstGeom>
          <a:noFill/>
        </p:spPr>
        <p:txBody>
          <a:bodyPr wrap="none" rtlCol="0">
            <a:spAutoFit/>
          </a:bodyPr>
          <a:lstStyle/>
          <a:p>
            <a:r>
              <a:rPr lang="en-SG"/>
              <a:t>5</a:t>
            </a:r>
          </a:p>
        </p:txBody>
      </p:sp>
      <p:sp>
        <p:nvSpPr>
          <p:cNvPr id="119" name="Oval 118">
            <a:extLst>
              <a:ext uri="{FF2B5EF4-FFF2-40B4-BE49-F238E27FC236}">
                <a16:creationId xmlns:a16="http://schemas.microsoft.com/office/drawing/2014/main" id="{73EFA146-340E-3D9D-528D-084DE99B28E4}"/>
              </a:ext>
            </a:extLst>
          </p:cNvPr>
          <p:cNvSpPr/>
          <p:nvPr/>
        </p:nvSpPr>
        <p:spPr>
          <a:xfrm>
            <a:off x="10581923" y="220548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TextBox 126">
            <a:extLst>
              <a:ext uri="{FF2B5EF4-FFF2-40B4-BE49-F238E27FC236}">
                <a16:creationId xmlns:a16="http://schemas.microsoft.com/office/drawing/2014/main" id="{90992066-9B52-68FF-A3E5-2CB5679D62F7}"/>
              </a:ext>
            </a:extLst>
          </p:cNvPr>
          <p:cNvSpPr txBox="1"/>
          <p:nvPr/>
        </p:nvSpPr>
        <p:spPr>
          <a:xfrm>
            <a:off x="10620006" y="2205480"/>
            <a:ext cx="312906" cy="369332"/>
          </a:xfrm>
          <a:prstGeom prst="rect">
            <a:avLst/>
          </a:prstGeom>
          <a:noFill/>
        </p:spPr>
        <p:txBody>
          <a:bodyPr wrap="none" rtlCol="0">
            <a:spAutoFit/>
          </a:bodyPr>
          <a:lstStyle/>
          <a:p>
            <a:r>
              <a:rPr lang="en-US"/>
              <a:t>3</a:t>
            </a:r>
            <a:endParaRPr lang="en-SG"/>
          </a:p>
        </p:txBody>
      </p:sp>
    </p:spTree>
    <p:extLst>
      <p:ext uri="{BB962C8B-B14F-4D97-AF65-F5344CB8AC3E}">
        <p14:creationId xmlns:p14="http://schemas.microsoft.com/office/powerpoint/2010/main" val="26000222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FIFO Branch and Bound</a:t>
            </a:r>
          </a:p>
        </p:txBody>
      </p:sp>
      <p:sp>
        <p:nvSpPr>
          <p:cNvPr id="4" name="Oval 3">
            <a:extLst>
              <a:ext uri="{FF2B5EF4-FFF2-40B4-BE49-F238E27FC236}">
                <a16:creationId xmlns:a16="http://schemas.microsoft.com/office/drawing/2014/main" id="{F01C6219-DC5D-7E62-BE54-704368C4834A}"/>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67C32EE8-1256-9C7B-31CF-1983CBD12740}"/>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6" name="Oval 5">
            <a:extLst>
              <a:ext uri="{FF2B5EF4-FFF2-40B4-BE49-F238E27FC236}">
                <a16:creationId xmlns:a16="http://schemas.microsoft.com/office/drawing/2014/main" id="{AFCA60EF-8AB3-3DF8-7CAD-160387772C77}"/>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52A0BC05-DA26-8C3F-EB5D-74D9B53B0109}"/>
              </a:ext>
            </a:extLst>
          </p:cNvPr>
          <p:cNvSpPr txBox="1"/>
          <p:nvPr/>
        </p:nvSpPr>
        <p:spPr>
          <a:xfrm>
            <a:off x="10269921" y="4803656"/>
            <a:ext cx="312906" cy="369332"/>
          </a:xfrm>
          <a:prstGeom prst="rect">
            <a:avLst/>
          </a:prstGeom>
          <a:noFill/>
        </p:spPr>
        <p:txBody>
          <a:bodyPr wrap="none" rtlCol="0">
            <a:spAutoFit/>
          </a:bodyPr>
          <a:lstStyle/>
          <a:p>
            <a:r>
              <a:rPr lang="en-US"/>
              <a:t>1</a:t>
            </a:r>
            <a:endParaRPr lang="en-SG"/>
          </a:p>
        </p:txBody>
      </p:sp>
      <p:cxnSp>
        <p:nvCxnSpPr>
          <p:cNvPr id="8" name="Straight Connector 7">
            <a:extLst>
              <a:ext uri="{FF2B5EF4-FFF2-40B4-BE49-F238E27FC236}">
                <a16:creationId xmlns:a16="http://schemas.microsoft.com/office/drawing/2014/main" id="{6C0EBEF4-8AA5-B09D-8371-64D8F2D097C8}"/>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696E71-1C5F-69AB-7629-C5774F6BB153}"/>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507AA9-8F09-005E-E114-0F3608DA3F29}"/>
              </a:ext>
            </a:extLst>
          </p:cNvPr>
          <p:cNvSpPr txBox="1"/>
          <p:nvPr/>
        </p:nvSpPr>
        <p:spPr>
          <a:xfrm>
            <a:off x="11016342" y="2494763"/>
            <a:ext cx="583814"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IN</a:t>
            </a:r>
            <a:endParaRPr lang="en-SG" sz="2800" b="1">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A36B2A-7D4B-B0A2-C3C4-04CD5948BDD2}"/>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04342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A56832B8-0FD2-31F0-CC6B-6FDA1F8E89A8}"/>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89" name="TextBox 88">
            <a:extLst>
              <a:ext uri="{FF2B5EF4-FFF2-40B4-BE49-F238E27FC236}">
                <a16:creationId xmlns:a16="http://schemas.microsoft.com/office/drawing/2014/main" id="{FF429DE6-1361-2807-87C5-28321148F2B4}"/>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0" name="Straight Connector 89">
            <a:extLst>
              <a:ext uri="{FF2B5EF4-FFF2-40B4-BE49-F238E27FC236}">
                <a16:creationId xmlns:a16="http://schemas.microsoft.com/office/drawing/2014/main" id="{441A930D-C3A0-C6A3-7FF3-44DE9FE9BA71}"/>
              </a:ext>
            </a:extLst>
          </p:cNvPr>
          <p:cNvCxnSpPr>
            <a:cxnSpLocks/>
            <a:endCxn id="88"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3E2F9A1-3222-7661-2B7A-37490A0B091F}"/>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DBC85E8C-6316-1975-0830-3A3D41D8E784}"/>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93" name="TextBox 92">
                <a:extLst>
                  <a:ext uri="{FF2B5EF4-FFF2-40B4-BE49-F238E27FC236}">
                    <a16:creationId xmlns:a16="http://schemas.microsoft.com/office/drawing/2014/main" id="{DBC85E8C-6316-1975-0830-3A3D41D8E784}"/>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6BE489BE-2F33-E2A4-603B-25619B1A76CE}"/>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95" name="TextBox 94">
                <a:extLst>
                  <a:ext uri="{FF2B5EF4-FFF2-40B4-BE49-F238E27FC236}">
                    <a16:creationId xmlns:a16="http://schemas.microsoft.com/office/drawing/2014/main" id="{6BE489BE-2F33-E2A4-603B-25619B1A76CE}"/>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234C0BE8-20D9-3B09-7CC2-6F2FCCB68F9C}"/>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TextBox 110">
            <a:extLst>
              <a:ext uri="{FF2B5EF4-FFF2-40B4-BE49-F238E27FC236}">
                <a16:creationId xmlns:a16="http://schemas.microsoft.com/office/drawing/2014/main" id="{825D04D7-1A2F-4BEB-4B84-A5E663159459}"/>
              </a:ext>
            </a:extLst>
          </p:cNvPr>
          <p:cNvSpPr txBox="1"/>
          <p:nvPr/>
        </p:nvSpPr>
        <p:spPr>
          <a:xfrm>
            <a:off x="10629399" y="3426512"/>
            <a:ext cx="312906" cy="369332"/>
          </a:xfrm>
          <a:prstGeom prst="rect">
            <a:avLst/>
          </a:prstGeom>
          <a:noFill/>
        </p:spPr>
        <p:txBody>
          <a:bodyPr wrap="none" rtlCol="0">
            <a:spAutoFit/>
          </a:bodyPr>
          <a:lstStyle/>
          <a:p>
            <a:r>
              <a:rPr lang="en-US"/>
              <a:t>8</a:t>
            </a:r>
            <a:endParaRPr lang="en-SG"/>
          </a:p>
        </p:txBody>
      </p:sp>
      <p:cxnSp>
        <p:nvCxnSpPr>
          <p:cNvPr id="112" name="Straight Connector 111">
            <a:extLst>
              <a:ext uri="{FF2B5EF4-FFF2-40B4-BE49-F238E27FC236}">
                <a16:creationId xmlns:a16="http://schemas.microsoft.com/office/drawing/2014/main" id="{69A0FD93-8330-CF3B-4C8D-39D2871E0634}"/>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3CEEF31-F8F9-C828-BB1A-34D061CC237D}"/>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10C1E03-B26A-D5FE-F1B5-B5E5C3187665}"/>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15" name="Oval 114">
            <a:extLst>
              <a:ext uri="{FF2B5EF4-FFF2-40B4-BE49-F238E27FC236}">
                <a16:creationId xmlns:a16="http://schemas.microsoft.com/office/drawing/2014/main" id="{B7D30D97-4954-2DFC-0EBE-EDA82A81829B}"/>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TextBox 115">
            <a:extLst>
              <a:ext uri="{FF2B5EF4-FFF2-40B4-BE49-F238E27FC236}">
                <a16:creationId xmlns:a16="http://schemas.microsoft.com/office/drawing/2014/main" id="{D319FF14-59C4-C21B-0C08-BBC16120ED2B}"/>
              </a:ext>
            </a:extLst>
          </p:cNvPr>
          <p:cNvSpPr txBox="1"/>
          <p:nvPr/>
        </p:nvSpPr>
        <p:spPr>
          <a:xfrm>
            <a:off x="10629719" y="3021042"/>
            <a:ext cx="312906" cy="369332"/>
          </a:xfrm>
          <a:prstGeom prst="rect">
            <a:avLst/>
          </a:prstGeom>
          <a:noFill/>
        </p:spPr>
        <p:txBody>
          <a:bodyPr wrap="none" rtlCol="0">
            <a:spAutoFit/>
          </a:bodyPr>
          <a:lstStyle/>
          <a:p>
            <a:r>
              <a:rPr lang="en-SG"/>
              <a:t>5</a:t>
            </a:r>
          </a:p>
        </p:txBody>
      </p:sp>
      <p:sp>
        <p:nvSpPr>
          <p:cNvPr id="117" name="Oval 116">
            <a:extLst>
              <a:ext uri="{FF2B5EF4-FFF2-40B4-BE49-F238E27FC236}">
                <a16:creationId xmlns:a16="http://schemas.microsoft.com/office/drawing/2014/main" id="{F2428D1B-51FE-DE41-6769-65B12B41A7A7}"/>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8" name="TextBox 117">
            <a:extLst>
              <a:ext uri="{FF2B5EF4-FFF2-40B4-BE49-F238E27FC236}">
                <a16:creationId xmlns:a16="http://schemas.microsoft.com/office/drawing/2014/main" id="{D96DB425-1331-3ED0-39A8-607F394C34AF}"/>
              </a:ext>
            </a:extLst>
          </p:cNvPr>
          <p:cNvSpPr txBox="1"/>
          <p:nvPr/>
        </p:nvSpPr>
        <p:spPr>
          <a:xfrm>
            <a:off x="10620006" y="2608225"/>
            <a:ext cx="312906" cy="369332"/>
          </a:xfrm>
          <a:prstGeom prst="rect">
            <a:avLst/>
          </a:prstGeom>
          <a:noFill/>
        </p:spPr>
        <p:txBody>
          <a:bodyPr wrap="none" rtlCol="0">
            <a:spAutoFit/>
          </a:bodyPr>
          <a:lstStyle/>
          <a:p>
            <a:r>
              <a:rPr lang="en-SG"/>
              <a:t>3</a:t>
            </a:r>
          </a:p>
        </p:txBody>
      </p:sp>
      <p:sp>
        <p:nvSpPr>
          <p:cNvPr id="83" name="Oval 82">
            <a:extLst>
              <a:ext uri="{FF2B5EF4-FFF2-40B4-BE49-F238E27FC236}">
                <a16:creationId xmlns:a16="http://schemas.microsoft.com/office/drawing/2014/main" id="{47263DBD-7A49-CBEA-AA51-E50DC317E3E6}"/>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062733F1-15F6-879C-B703-D440791425BF}"/>
              </a:ext>
            </a:extLst>
          </p:cNvPr>
          <p:cNvSpPr txBox="1"/>
          <p:nvPr/>
        </p:nvSpPr>
        <p:spPr>
          <a:xfrm>
            <a:off x="9140843" y="1233220"/>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E75A6345-B837-24BB-C0FC-223CE8B1A66C}"/>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85" name="TextBox 84">
                <a:extLst>
                  <a:ext uri="{FF2B5EF4-FFF2-40B4-BE49-F238E27FC236}">
                    <a16:creationId xmlns:a16="http://schemas.microsoft.com/office/drawing/2014/main" id="{E75A6345-B837-24BB-C0FC-223CE8B1A66C}"/>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15"/>
                <a:stretch>
                  <a:fillRect r="-1527" b="-1538"/>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A78A3637-90F5-50F4-7024-FEC993508EE3}"/>
              </a:ext>
            </a:extLst>
          </p:cNvPr>
          <p:cNvPicPr>
            <a:picLocks noChangeAspect="1"/>
          </p:cNvPicPr>
          <p:nvPr/>
        </p:nvPicPr>
        <p:blipFill>
          <a:blip r:embed="rId16"/>
          <a:stretch>
            <a:fillRect/>
          </a:stretch>
        </p:blipFill>
        <p:spPr>
          <a:xfrm>
            <a:off x="9404442" y="4886819"/>
            <a:ext cx="2435637" cy="1045143"/>
          </a:xfrm>
          <a:prstGeom prst="rect">
            <a:avLst/>
          </a:prstGeom>
        </p:spPr>
      </p:pic>
      <p:sp>
        <p:nvSpPr>
          <p:cNvPr id="87" name="Oval 86">
            <a:extLst>
              <a:ext uri="{FF2B5EF4-FFF2-40B4-BE49-F238E27FC236}">
                <a16:creationId xmlns:a16="http://schemas.microsoft.com/office/drawing/2014/main" id="{7465BC53-073F-90CD-18EF-8C24D990D1A6}"/>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6" name="Oval 95">
            <a:extLst>
              <a:ext uri="{FF2B5EF4-FFF2-40B4-BE49-F238E27FC236}">
                <a16:creationId xmlns:a16="http://schemas.microsoft.com/office/drawing/2014/main" id="{54D09862-BC91-83E1-AB78-D124ED928548}"/>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9" name="Oval 98">
            <a:extLst>
              <a:ext uri="{FF2B5EF4-FFF2-40B4-BE49-F238E27FC236}">
                <a16:creationId xmlns:a16="http://schemas.microsoft.com/office/drawing/2014/main" id="{E3752417-9134-1EB8-5C9A-5F2FD4D4DE0C}"/>
              </a:ext>
            </a:extLst>
          </p:cNvPr>
          <p:cNvSpPr/>
          <p:nvPr/>
        </p:nvSpPr>
        <p:spPr>
          <a:xfrm>
            <a:off x="11470994"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0" name="Multiplication Sign 99">
            <a:extLst>
              <a:ext uri="{FF2B5EF4-FFF2-40B4-BE49-F238E27FC236}">
                <a16:creationId xmlns:a16="http://schemas.microsoft.com/office/drawing/2014/main" id="{421C650E-D9B7-F979-769D-F5D9A155F64C}"/>
              </a:ext>
            </a:extLst>
          </p:cNvPr>
          <p:cNvSpPr/>
          <p:nvPr/>
        </p:nvSpPr>
        <p:spPr>
          <a:xfrm>
            <a:off x="11060224"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0213620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55" name="Picture 54">
            <a:extLst>
              <a:ext uri="{FF2B5EF4-FFF2-40B4-BE49-F238E27FC236}">
                <a16:creationId xmlns:a16="http://schemas.microsoft.com/office/drawing/2014/main" id="{A11D0C0E-F957-044B-5EB9-11F0FD94A6CA}"/>
              </a:ext>
            </a:extLst>
          </p:cNvPr>
          <p:cNvPicPr>
            <a:picLocks noChangeAspect="1"/>
          </p:cNvPicPr>
          <p:nvPr/>
        </p:nvPicPr>
        <p:blipFill>
          <a:blip r:embed="rId16"/>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7"/>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7C1EF9C8-0B27-B900-54AC-2D4D76EC6C9A}"/>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Multiplication Sign 65">
            <a:extLst>
              <a:ext uri="{FF2B5EF4-FFF2-40B4-BE49-F238E27FC236}">
                <a16:creationId xmlns:a16="http://schemas.microsoft.com/office/drawing/2014/main" id="{1F8A4B5E-7893-19FC-0255-BBAE17566789}"/>
              </a:ext>
            </a:extLst>
          </p:cNvPr>
          <p:cNvSpPr/>
          <p:nvPr/>
        </p:nvSpPr>
        <p:spPr>
          <a:xfrm>
            <a:off x="11031417"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Oval 102">
            <a:extLst>
              <a:ext uri="{FF2B5EF4-FFF2-40B4-BE49-F238E27FC236}">
                <a16:creationId xmlns:a16="http://schemas.microsoft.com/office/drawing/2014/main" id="{DF87739E-033D-BC93-9B26-82240D07B1F2}"/>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106" name="TextBox 105">
            <a:extLst>
              <a:ext uri="{FF2B5EF4-FFF2-40B4-BE49-F238E27FC236}">
                <a16:creationId xmlns:a16="http://schemas.microsoft.com/office/drawing/2014/main" id="{E6A83A47-730B-C5AC-03C2-EC3E5043FA3C}"/>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107" name="Straight Connector 106">
            <a:extLst>
              <a:ext uri="{FF2B5EF4-FFF2-40B4-BE49-F238E27FC236}">
                <a16:creationId xmlns:a16="http://schemas.microsoft.com/office/drawing/2014/main" id="{7C119B45-D2A6-0086-FDE3-1F2F39EA3A11}"/>
              </a:ext>
            </a:extLst>
          </p:cNvPr>
          <p:cNvCxnSpPr>
            <a:cxnSpLocks/>
            <a:endCxn id="103"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751B667-54D9-C83E-73C9-F1058E2BFA3A}"/>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6FE81C2C-DE75-A8C0-8B5F-5F75CEF04350}"/>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9" name="TextBox 108">
                <a:extLst>
                  <a:ext uri="{FF2B5EF4-FFF2-40B4-BE49-F238E27FC236}">
                    <a16:creationId xmlns:a16="http://schemas.microsoft.com/office/drawing/2014/main" id="{6FE81C2C-DE75-A8C0-8B5F-5F75CEF04350}"/>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F5852323-E24F-9E28-EA5D-CF0D620C29FB}"/>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10" name="TextBox 109">
                <a:extLst>
                  <a:ext uri="{FF2B5EF4-FFF2-40B4-BE49-F238E27FC236}">
                    <a16:creationId xmlns:a16="http://schemas.microsoft.com/office/drawing/2014/main" id="{F5852323-E24F-9E28-EA5D-CF0D620C29FB}"/>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111" name="Oval 110">
            <a:extLst>
              <a:ext uri="{FF2B5EF4-FFF2-40B4-BE49-F238E27FC236}">
                <a16:creationId xmlns:a16="http://schemas.microsoft.com/office/drawing/2014/main" id="{3B7AA3A8-3F8A-6505-CE99-49BB5AF0F263}"/>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2" name="Oval 111">
            <a:extLst>
              <a:ext uri="{FF2B5EF4-FFF2-40B4-BE49-F238E27FC236}">
                <a16:creationId xmlns:a16="http://schemas.microsoft.com/office/drawing/2014/main" id="{1D9B5A52-FF3C-1421-B0EF-3AF82F1C05DC}"/>
              </a:ext>
            </a:extLst>
          </p:cNvPr>
          <p:cNvSpPr/>
          <p:nvPr/>
        </p:nvSpPr>
        <p:spPr>
          <a:xfrm>
            <a:off x="11482943" y="4874761"/>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5" name="Oval 144">
            <a:extLst>
              <a:ext uri="{FF2B5EF4-FFF2-40B4-BE49-F238E27FC236}">
                <a16:creationId xmlns:a16="http://schemas.microsoft.com/office/drawing/2014/main" id="{F171A612-DA2E-44F8-8315-63B71A7A0E88}"/>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6" name="TextBox 145">
            <a:extLst>
              <a:ext uri="{FF2B5EF4-FFF2-40B4-BE49-F238E27FC236}">
                <a16:creationId xmlns:a16="http://schemas.microsoft.com/office/drawing/2014/main" id="{1EC181CF-BF25-9231-B420-33003004511A}"/>
              </a:ext>
            </a:extLst>
          </p:cNvPr>
          <p:cNvSpPr txBox="1"/>
          <p:nvPr/>
        </p:nvSpPr>
        <p:spPr>
          <a:xfrm>
            <a:off x="10629399" y="3426512"/>
            <a:ext cx="312906" cy="369332"/>
          </a:xfrm>
          <a:prstGeom prst="rect">
            <a:avLst/>
          </a:prstGeom>
          <a:noFill/>
        </p:spPr>
        <p:txBody>
          <a:bodyPr wrap="none" rtlCol="0">
            <a:spAutoFit/>
          </a:bodyPr>
          <a:lstStyle/>
          <a:p>
            <a:r>
              <a:rPr lang="en-US"/>
              <a:t>8</a:t>
            </a:r>
            <a:endParaRPr lang="en-SG"/>
          </a:p>
        </p:txBody>
      </p:sp>
      <p:cxnSp>
        <p:nvCxnSpPr>
          <p:cNvPr id="147" name="Straight Connector 146">
            <a:extLst>
              <a:ext uri="{FF2B5EF4-FFF2-40B4-BE49-F238E27FC236}">
                <a16:creationId xmlns:a16="http://schemas.microsoft.com/office/drawing/2014/main" id="{DA0BEC4B-BFF9-FFF6-A9CF-70679975717E}"/>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787160C-1375-209D-B059-99B45C1C673B}"/>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EB5A9F43-10BB-B3AC-85E1-80C2E82FCA3E}"/>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50" name="Oval 149">
            <a:extLst>
              <a:ext uri="{FF2B5EF4-FFF2-40B4-BE49-F238E27FC236}">
                <a16:creationId xmlns:a16="http://schemas.microsoft.com/office/drawing/2014/main" id="{38B64DD8-4EB3-CEFD-9EF6-D86F10F65744}"/>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1" name="TextBox 150">
            <a:extLst>
              <a:ext uri="{FF2B5EF4-FFF2-40B4-BE49-F238E27FC236}">
                <a16:creationId xmlns:a16="http://schemas.microsoft.com/office/drawing/2014/main" id="{2428AC90-6D04-EA8C-20E0-C7D925EFEB1C}"/>
              </a:ext>
            </a:extLst>
          </p:cNvPr>
          <p:cNvSpPr txBox="1"/>
          <p:nvPr/>
        </p:nvSpPr>
        <p:spPr>
          <a:xfrm>
            <a:off x="10629719" y="3021042"/>
            <a:ext cx="312906" cy="369332"/>
          </a:xfrm>
          <a:prstGeom prst="rect">
            <a:avLst/>
          </a:prstGeom>
          <a:noFill/>
        </p:spPr>
        <p:txBody>
          <a:bodyPr wrap="none" rtlCol="0">
            <a:spAutoFit/>
          </a:bodyPr>
          <a:lstStyle/>
          <a:p>
            <a:r>
              <a:rPr lang="en-SG"/>
              <a:t>9</a:t>
            </a:r>
          </a:p>
        </p:txBody>
      </p:sp>
      <p:sp>
        <p:nvSpPr>
          <p:cNvPr id="152" name="Oval 151">
            <a:extLst>
              <a:ext uri="{FF2B5EF4-FFF2-40B4-BE49-F238E27FC236}">
                <a16:creationId xmlns:a16="http://schemas.microsoft.com/office/drawing/2014/main" id="{E0F53CCD-2C01-3410-E38B-F7FA3FB510FD}"/>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TextBox 152">
            <a:extLst>
              <a:ext uri="{FF2B5EF4-FFF2-40B4-BE49-F238E27FC236}">
                <a16:creationId xmlns:a16="http://schemas.microsoft.com/office/drawing/2014/main" id="{B7218673-5247-B8B7-17A4-9DDB45785710}"/>
              </a:ext>
            </a:extLst>
          </p:cNvPr>
          <p:cNvSpPr txBox="1"/>
          <p:nvPr/>
        </p:nvSpPr>
        <p:spPr>
          <a:xfrm>
            <a:off x="10620006" y="2608225"/>
            <a:ext cx="312906" cy="369332"/>
          </a:xfrm>
          <a:prstGeom prst="rect">
            <a:avLst/>
          </a:prstGeom>
          <a:noFill/>
        </p:spPr>
        <p:txBody>
          <a:bodyPr wrap="none" rtlCol="0">
            <a:spAutoFit/>
          </a:bodyPr>
          <a:lstStyle/>
          <a:p>
            <a:r>
              <a:rPr lang="en-SG"/>
              <a:t>5</a:t>
            </a:r>
          </a:p>
        </p:txBody>
      </p:sp>
      <p:sp>
        <p:nvSpPr>
          <p:cNvPr id="154" name="Oval 153">
            <a:extLst>
              <a:ext uri="{FF2B5EF4-FFF2-40B4-BE49-F238E27FC236}">
                <a16:creationId xmlns:a16="http://schemas.microsoft.com/office/drawing/2014/main" id="{2DFFF49B-8A6F-A8D9-2941-75E9383E7908}"/>
              </a:ext>
            </a:extLst>
          </p:cNvPr>
          <p:cNvSpPr/>
          <p:nvPr/>
        </p:nvSpPr>
        <p:spPr>
          <a:xfrm>
            <a:off x="10581923" y="220548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TextBox 154">
            <a:extLst>
              <a:ext uri="{FF2B5EF4-FFF2-40B4-BE49-F238E27FC236}">
                <a16:creationId xmlns:a16="http://schemas.microsoft.com/office/drawing/2014/main" id="{679B915C-A2AD-489B-E4C0-6B5D74AE2605}"/>
              </a:ext>
            </a:extLst>
          </p:cNvPr>
          <p:cNvSpPr txBox="1"/>
          <p:nvPr/>
        </p:nvSpPr>
        <p:spPr>
          <a:xfrm>
            <a:off x="10620006" y="2205480"/>
            <a:ext cx="312906" cy="369332"/>
          </a:xfrm>
          <a:prstGeom prst="rect">
            <a:avLst/>
          </a:prstGeom>
          <a:noFill/>
        </p:spPr>
        <p:txBody>
          <a:bodyPr wrap="none" rtlCol="0">
            <a:spAutoFit/>
          </a:bodyPr>
          <a:lstStyle/>
          <a:p>
            <a:r>
              <a:rPr lang="en-US"/>
              <a:t>3</a:t>
            </a:r>
            <a:endParaRPr lang="en-SG"/>
          </a:p>
        </p:txBody>
      </p:sp>
    </p:spTree>
    <p:extLst>
      <p:ext uri="{BB962C8B-B14F-4D97-AF65-F5344CB8AC3E}">
        <p14:creationId xmlns:p14="http://schemas.microsoft.com/office/powerpoint/2010/main" val="340388720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15271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55" name="Picture 54">
            <a:extLst>
              <a:ext uri="{FF2B5EF4-FFF2-40B4-BE49-F238E27FC236}">
                <a16:creationId xmlns:a16="http://schemas.microsoft.com/office/drawing/2014/main" id="{A11D0C0E-F957-044B-5EB9-11F0FD94A6CA}"/>
              </a:ext>
            </a:extLst>
          </p:cNvPr>
          <p:cNvPicPr>
            <a:picLocks noChangeAspect="1"/>
          </p:cNvPicPr>
          <p:nvPr/>
        </p:nvPicPr>
        <p:blipFill>
          <a:blip r:embed="rId18"/>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9"/>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7C1EF9C8-0B27-B900-54AC-2D4D76EC6C9A}"/>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Oval 57">
            <a:extLst>
              <a:ext uri="{FF2B5EF4-FFF2-40B4-BE49-F238E27FC236}">
                <a16:creationId xmlns:a16="http://schemas.microsoft.com/office/drawing/2014/main" id="{102C2CDC-470B-3D89-37CE-74A11491E084}"/>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2" name="Multiplication Sign 91">
            <a:extLst>
              <a:ext uri="{FF2B5EF4-FFF2-40B4-BE49-F238E27FC236}">
                <a16:creationId xmlns:a16="http://schemas.microsoft.com/office/drawing/2014/main" id="{2B675EC8-C8DA-CD0F-897A-A4A2D1CA3DFA}"/>
              </a:ext>
            </a:extLst>
          </p:cNvPr>
          <p:cNvSpPr/>
          <p:nvPr/>
        </p:nvSpPr>
        <p:spPr>
          <a:xfrm>
            <a:off x="11451870" y="4829101"/>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106" name="Multiplication Sign 105">
            <a:extLst>
              <a:ext uri="{FF2B5EF4-FFF2-40B4-BE49-F238E27FC236}">
                <a16:creationId xmlns:a16="http://schemas.microsoft.com/office/drawing/2014/main" id="{24CEBA65-B8B6-F0E7-3055-41D49BAF7566}"/>
              </a:ext>
            </a:extLst>
          </p:cNvPr>
          <p:cNvSpPr/>
          <p:nvPr/>
        </p:nvSpPr>
        <p:spPr>
          <a:xfrm>
            <a:off x="11051998"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7" name="Oval 106">
            <a:extLst>
              <a:ext uri="{FF2B5EF4-FFF2-40B4-BE49-F238E27FC236}">
                <a16:creationId xmlns:a16="http://schemas.microsoft.com/office/drawing/2014/main" id="{735C1C3D-EC8E-850C-7C56-C9AD3CF5CC7D}"/>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TextBox 107">
            <a:extLst>
              <a:ext uri="{FF2B5EF4-FFF2-40B4-BE49-F238E27FC236}">
                <a16:creationId xmlns:a16="http://schemas.microsoft.com/office/drawing/2014/main" id="{276CD3D0-CF06-E842-86C5-1D46C257D50C}"/>
              </a:ext>
            </a:extLst>
          </p:cNvPr>
          <p:cNvSpPr txBox="1"/>
          <p:nvPr/>
        </p:nvSpPr>
        <p:spPr>
          <a:xfrm>
            <a:off x="10629399" y="3426512"/>
            <a:ext cx="312906" cy="369332"/>
          </a:xfrm>
          <a:prstGeom prst="rect">
            <a:avLst/>
          </a:prstGeom>
          <a:noFill/>
        </p:spPr>
        <p:txBody>
          <a:bodyPr wrap="none" rtlCol="0">
            <a:spAutoFit/>
          </a:bodyPr>
          <a:lstStyle/>
          <a:p>
            <a:r>
              <a:rPr lang="en-US"/>
              <a:t>8</a:t>
            </a:r>
            <a:endParaRPr lang="en-SG"/>
          </a:p>
        </p:txBody>
      </p:sp>
      <p:cxnSp>
        <p:nvCxnSpPr>
          <p:cNvPr id="109" name="Straight Connector 108">
            <a:extLst>
              <a:ext uri="{FF2B5EF4-FFF2-40B4-BE49-F238E27FC236}">
                <a16:creationId xmlns:a16="http://schemas.microsoft.com/office/drawing/2014/main" id="{7397F8F6-F3BB-36AF-6B27-77A802E91A0A}"/>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BC20443-7072-FF1F-35BF-509123CC4300}"/>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F36D1A1-1CB6-6A39-0EB6-E6F8DBF00172}"/>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F2A4D6D4-0B78-3558-66D6-56CCFDDCB084}"/>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3" name="TextBox 112">
            <a:extLst>
              <a:ext uri="{FF2B5EF4-FFF2-40B4-BE49-F238E27FC236}">
                <a16:creationId xmlns:a16="http://schemas.microsoft.com/office/drawing/2014/main" id="{505E4CCE-3CC0-D0E7-63C0-CF7C3B5A6EC3}"/>
              </a:ext>
            </a:extLst>
          </p:cNvPr>
          <p:cNvSpPr txBox="1"/>
          <p:nvPr/>
        </p:nvSpPr>
        <p:spPr>
          <a:xfrm>
            <a:off x="10629719" y="3021042"/>
            <a:ext cx="312906" cy="369332"/>
          </a:xfrm>
          <a:prstGeom prst="rect">
            <a:avLst/>
          </a:prstGeom>
          <a:noFill/>
        </p:spPr>
        <p:txBody>
          <a:bodyPr wrap="none" rtlCol="0">
            <a:spAutoFit/>
          </a:bodyPr>
          <a:lstStyle/>
          <a:p>
            <a:r>
              <a:rPr lang="en-SG"/>
              <a:t>9</a:t>
            </a:r>
          </a:p>
        </p:txBody>
      </p:sp>
      <p:sp>
        <p:nvSpPr>
          <p:cNvPr id="114" name="Oval 113">
            <a:extLst>
              <a:ext uri="{FF2B5EF4-FFF2-40B4-BE49-F238E27FC236}">
                <a16:creationId xmlns:a16="http://schemas.microsoft.com/office/drawing/2014/main" id="{83CDCA24-214D-A744-3734-5E097A00C2A8}"/>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TextBox 114">
            <a:extLst>
              <a:ext uri="{FF2B5EF4-FFF2-40B4-BE49-F238E27FC236}">
                <a16:creationId xmlns:a16="http://schemas.microsoft.com/office/drawing/2014/main" id="{BD2E63DF-0305-A6E8-E62B-F70474B65783}"/>
              </a:ext>
            </a:extLst>
          </p:cNvPr>
          <p:cNvSpPr txBox="1"/>
          <p:nvPr/>
        </p:nvSpPr>
        <p:spPr>
          <a:xfrm>
            <a:off x="10620006" y="2608225"/>
            <a:ext cx="312906" cy="369332"/>
          </a:xfrm>
          <a:prstGeom prst="rect">
            <a:avLst/>
          </a:prstGeom>
          <a:noFill/>
        </p:spPr>
        <p:txBody>
          <a:bodyPr wrap="none" rtlCol="0">
            <a:spAutoFit/>
          </a:bodyPr>
          <a:lstStyle/>
          <a:p>
            <a:r>
              <a:rPr lang="en-SG"/>
              <a:t>5</a:t>
            </a:r>
          </a:p>
        </p:txBody>
      </p:sp>
      <p:sp>
        <p:nvSpPr>
          <p:cNvPr id="116" name="Oval 115">
            <a:extLst>
              <a:ext uri="{FF2B5EF4-FFF2-40B4-BE49-F238E27FC236}">
                <a16:creationId xmlns:a16="http://schemas.microsoft.com/office/drawing/2014/main" id="{9280860A-5DAC-D5A8-A76A-CF646CC1796A}"/>
              </a:ext>
            </a:extLst>
          </p:cNvPr>
          <p:cNvSpPr/>
          <p:nvPr/>
        </p:nvSpPr>
        <p:spPr>
          <a:xfrm>
            <a:off x="10581923" y="220548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7" name="TextBox 116">
            <a:extLst>
              <a:ext uri="{FF2B5EF4-FFF2-40B4-BE49-F238E27FC236}">
                <a16:creationId xmlns:a16="http://schemas.microsoft.com/office/drawing/2014/main" id="{2F83BB29-B49E-2EC8-5B2B-EA22F82C5769}"/>
              </a:ext>
            </a:extLst>
          </p:cNvPr>
          <p:cNvSpPr txBox="1"/>
          <p:nvPr/>
        </p:nvSpPr>
        <p:spPr>
          <a:xfrm>
            <a:off x="10620006" y="2205480"/>
            <a:ext cx="312906" cy="369332"/>
          </a:xfrm>
          <a:prstGeom prst="rect">
            <a:avLst/>
          </a:prstGeom>
          <a:noFill/>
        </p:spPr>
        <p:txBody>
          <a:bodyPr wrap="none" rtlCol="0">
            <a:spAutoFit/>
          </a:bodyPr>
          <a:lstStyle/>
          <a:p>
            <a:r>
              <a:rPr lang="en-US"/>
              <a:t>3</a:t>
            </a:r>
            <a:endParaRPr lang="en-SG"/>
          </a:p>
        </p:txBody>
      </p:sp>
      <p:sp>
        <p:nvSpPr>
          <p:cNvPr id="118" name="Oval 117">
            <a:extLst>
              <a:ext uri="{FF2B5EF4-FFF2-40B4-BE49-F238E27FC236}">
                <a16:creationId xmlns:a16="http://schemas.microsoft.com/office/drawing/2014/main" id="{A322C656-DF48-9586-1A03-3803833BB618}"/>
              </a:ext>
            </a:extLst>
          </p:cNvPr>
          <p:cNvSpPr/>
          <p:nvPr/>
        </p:nvSpPr>
        <p:spPr>
          <a:xfrm>
            <a:off x="10597657" y="1795904"/>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9" name="TextBox 118">
            <a:extLst>
              <a:ext uri="{FF2B5EF4-FFF2-40B4-BE49-F238E27FC236}">
                <a16:creationId xmlns:a16="http://schemas.microsoft.com/office/drawing/2014/main" id="{F1D2CE38-1F42-782F-C746-212CF2B05AC0}"/>
              </a:ext>
            </a:extLst>
          </p:cNvPr>
          <p:cNvSpPr txBox="1"/>
          <p:nvPr/>
        </p:nvSpPr>
        <p:spPr>
          <a:xfrm>
            <a:off x="10565980" y="1807073"/>
            <a:ext cx="441146" cy="369332"/>
          </a:xfrm>
          <a:prstGeom prst="rect">
            <a:avLst/>
          </a:prstGeom>
          <a:noFill/>
        </p:spPr>
        <p:txBody>
          <a:bodyPr wrap="none" rtlCol="0">
            <a:spAutoFit/>
          </a:bodyPr>
          <a:lstStyle/>
          <a:p>
            <a:r>
              <a:rPr lang="en-US"/>
              <a:t>10</a:t>
            </a:r>
            <a:endParaRPr lang="en-SG"/>
          </a:p>
        </p:txBody>
      </p:sp>
    </p:spTree>
    <p:extLst>
      <p:ext uri="{BB962C8B-B14F-4D97-AF65-F5344CB8AC3E}">
        <p14:creationId xmlns:p14="http://schemas.microsoft.com/office/powerpoint/2010/main" val="38898276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3530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93" name="Oval 92">
            <a:extLst>
              <a:ext uri="{FF2B5EF4-FFF2-40B4-BE49-F238E27FC236}">
                <a16:creationId xmlns:a16="http://schemas.microsoft.com/office/drawing/2014/main" id="{C5124459-1B95-AD3E-5A33-5B81AE93A891}"/>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TextBox 102">
            <a:extLst>
              <a:ext uri="{FF2B5EF4-FFF2-40B4-BE49-F238E27FC236}">
                <a16:creationId xmlns:a16="http://schemas.microsoft.com/office/drawing/2014/main" id="{08CEB49C-2FAD-BF9D-5C88-1AB205E97DCD}"/>
              </a:ext>
            </a:extLst>
          </p:cNvPr>
          <p:cNvSpPr txBox="1"/>
          <p:nvPr/>
        </p:nvSpPr>
        <p:spPr>
          <a:xfrm>
            <a:off x="10629399" y="3426512"/>
            <a:ext cx="312906" cy="369332"/>
          </a:xfrm>
          <a:prstGeom prst="rect">
            <a:avLst/>
          </a:prstGeom>
          <a:noFill/>
        </p:spPr>
        <p:txBody>
          <a:bodyPr wrap="none" rtlCol="0">
            <a:spAutoFit/>
          </a:bodyPr>
          <a:lstStyle/>
          <a:p>
            <a:r>
              <a:rPr lang="en-US"/>
              <a:t>9</a:t>
            </a:r>
            <a:endParaRPr lang="en-SG"/>
          </a:p>
        </p:txBody>
      </p:sp>
      <p:cxnSp>
        <p:nvCxnSpPr>
          <p:cNvPr id="128" name="Straight Connector 127">
            <a:extLst>
              <a:ext uri="{FF2B5EF4-FFF2-40B4-BE49-F238E27FC236}">
                <a16:creationId xmlns:a16="http://schemas.microsoft.com/office/drawing/2014/main" id="{BF7DADC3-DE3B-789D-17E4-ABFB8B6EC2FD}"/>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228A0D-C1BA-5864-B5F6-C0206C3F7C6E}"/>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D7C7DF6D-5793-D4DB-11A2-B203F244EE23}"/>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31" name="Oval 130">
            <a:extLst>
              <a:ext uri="{FF2B5EF4-FFF2-40B4-BE49-F238E27FC236}">
                <a16:creationId xmlns:a16="http://schemas.microsoft.com/office/drawing/2014/main" id="{90C88B48-9B62-5237-871B-D4BE249542DF}"/>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TextBox 131">
            <a:extLst>
              <a:ext uri="{FF2B5EF4-FFF2-40B4-BE49-F238E27FC236}">
                <a16:creationId xmlns:a16="http://schemas.microsoft.com/office/drawing/2014/main" id="{E2CF6BFC-E7AB-0A77-B5C1-019438745707}"/>
              </a:ext>
            </a:extLst>
          </p:cNvPr>
          <p:cNvSpPr txBox="1"/>
          <p:nvPr/>
        </p:nvSpPr>
        <p:spPr>
          <a:xfrm>
            <a:off x="10629719" y="3021042"/>
            <a:ext cx="312906" cy="369332"/>
          </a:xfrm>
          <a:prstGeom prst="rect">
            <a:avLst/>
          </a:prstGeom>
          <a:noFill/>
        </p:spPr>
        <p:txBody>
          <a:bodyPr wrap="none" rtlCol="0">
            <a:spAutoFit/>
          </a:bodyPr>
          <a:lstStyle/>
          <a:p>
            <a:r>
              <a:rPr lang="en-SG"/>
              <a:t>5</a:t>
            </a:r>
          </a:p>
        </p:txBody>
      </p:sp>
      <p:sp>
        <p:nvSpPr>
          <p:cNvPr id="133" name="Oval 132">
            <a:extLst>
              <a:ext uri="{FF2B5EF4-FFF2-40B4-BE49-F238E27FC236}">
                <a16:creationId xmlns:a16="http://schemas.microsoft.com/office/drawing/2014/main" id="{0B28D998-B06B-572A-4280-F7062B3CE466}"/>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TextBox 133">
            <a:extLst>
              <a:ext uri="{FF2B5EF4-FFF2-40B4-BE49-F238E27FC236}">
                <a16:creationId xmlns:a16="http://schemas.microsoft.com/office/drawing/2014/main" id="{67C4B6DE-D510-1193-8E1C-20937A9B9006}"/>
              </a:ext>
            </a:extLst>
          </p:cNvPr>
          <p:cNvSpPr txBox="1"/>
          <p:nvPr/>
        </p:nvSpPr>
        <p:spPr>
          <a:xfrm>
            <a:off x="10620006" y="2608225"/>
            <a:ext cx="312906" cy="369332"/>
          </a:xfrm>
          <a:prstGeom prst="rect">
            <a:avLst/>
          </a:prstGeom>
          <a:noFill/>
        </p:spPr>
        <p:txBody>
          <a:bodyPr wrap="none" rtlCol="0">
            <a:spAutoFit/>
          </a:bodyPr>
          <a:lstStyle/>
          <a:p>
            <a:r>
              <a:rPr lang="en-SG"/>
              <a:t>3</a:t>
            </a:r>
          </a:p>
        </p:txBody>
      </p:sp>
      <p:sp>
        <p:nvSpPr>
          <p:cNvPr id="135" name="Oval 134">
            <a:extLst>
              <a:ext uri="{FF2B5EF4-FFF2-40B4-BE49-F238E27FC236}">
                <a16:creationId xmlns:a16="http://schemas.microsoft.com/office/drawing/2014/main" id="{83DA0659-4E20-E7D4-151D-38A891163BBF}"/>
              </a:ext>
            </a:extLst>
          </p:cNvPr>
          <p:cNvSpPr/>
          <p:nvPr/>
        </p:nvSpPr>
        <p:spPr>
          <a:xfrm>
            <a:off x="10581923" y="2205480"/>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6" name="TextBox 135">
            <a:extLst>
              <a:ext uri="{FF2B5EF4-FFF2-40B4-BE49-F238E27FC236}">
                <a16:creationId xmlns:a16="http://schemas.microsoft.com/office/drawing/2014/main" id="{32388D14-9792-B181-4466-17D4ECE1540B}"/>
              </a:ext>
            </a:extLst>
          </p:cNvPr>
          <p:cNvSpPr txBox="1"/>
          <p:nvPr/>
        </p:nvSpPr>
        <p:spPr>
          <a:xfrm>
            <a:off x="10577902" y="2224430"/>
            <a:ext cx="441146" cy="369332"/>
          </a:xfrm>
          <a:prstGeom prst="rect">
            <a:avLst/>
          </a:prstGeom>
          <a:noFill/>
        </p:spPr>
        <p:txBody>
          <a:bodyPr wrap="none" rtlCol="0">
            <a:spAutoFit/>
          </a:bodyPr>
          <a:lstStyle/>
          <a:p>
            <a:r>
              <a:rPr lang="en-SG"/>
              <a:t>10</a:t>
            </a:r>
          </a:p>
        </p:txBody>
      </p:sp>
      <p:pic>
        <p:nvPicPr>
          <p:cNvPr id="139" name="Picture 138">
            <a:extLst>
              <a:ext uri="{FF2B5EF4-FFF2-40B4-BE49-F238E27FC236}">
                <a16:creationId xmlns:a16="http://schemas.microsoft.com/office/drawing/2014/main" id="{4488C7A5-0A4C-50D0-D630-D2014B196425}"/>
              </a:ext>
            </a:extLst>
          </p:cNvPr>
          <p:cNvPicPr>
            <a:picLocks noChangeAspect="1"/>
          </p:cNvPicPr>
          <p:nvPr/>
        </p:nvPicPr>
        <p:blipFill>
          <a:blip r:embed="rId19"/>
          <a:stretch>
            <a:fillRect/>
          </a:stretch>
        </p:blipFill>
        <p:spPr>
          <a:xfrm>
            <a:off x="9404442" y="4886819"/>
            <a:ext cx="2435637" cy="1045143"/>
          </a:xfrm>
          <a:prstGeom prst="rect">
            <a:avLst/>
          </a:prstGeom>
        </p:spPr>
      </p:pic>
      <p:sp>
        <p:nvSpPr>
          <p:cNvPr id="140" name="Oval 139">
            <a:extLst>
              <a:ext uri="{FF2B5EF4-FFF2-40B4-BE49-F238E27FC236}">
                <a16:creationId xmlns:a16="http://schemas.microsoft.com/office/drawing/2014/main" id="{71D65178-CB5D-7EC1-6636-84A072E5EB98}"/>
              </a:ext>
            </a:extLst>
          </p:cNvPr>
          <p:cNvSpPr/>
          <p:nvPr/>
        </p:nvSpPr>
        <p:spPr>
          <a:xfrm>
            <a:off x="10249798" y="4873992"/>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1" name="Oval 140">
            <a:extLst>
              <a:ext uri="{FF2B5EF4-FFF2-40B4-BE49-F238E27FC236}">
                <a16:creationId xmlns:a16="http://schemas.microsoft.com/office/drawing/2014/main" id="{1AEE2A31-C04D-7B8A-75AB-93E9F175D1DF}"/>
              </a:ext>
            </a:extLst>
          </p:cNvPr>
          <p:cNvSpPr/>
          <p:nvPr/>
        </p:nvSpPr>
        <p:spPr>
          <a:xfrm>
            <a:off x="10670251" y="4873992"/>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2" name="Oval 141">
            <a:extLst>
              <a:ext uri="{FF2B5EF4-FFF2-40B4-BE49-F238E27FC236}">
                <a16:creationId xmlns:a16="http://schemas.microsoft.com/office/drawing/2014/main" id="{1F852CC6-B721-FCA9-1FE3-3ADF2010E2AD}"/>
              </a:ext>
            </a:extLst>
          </p:cNvPr>
          <p:cNvSpPr/>
          <p:nvPr/>
        </p:nvSpPr>
        <p:spPr>
          <a:xfrm>
            <a:off x="11104490" y="487926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3" name="Multiplication Sign 142">
            <a:extLst>
              <a:ext uri="{FF2B5EF4-FFF2-40B4-BE49-F238E27FC236}">
                <a16:creationId xmlns:a16="http://schemas.microsoft.com/office/drawing/2014/main" id="{95D4088A-3D78-FBF4-33A6-C250325D6E03}"/>
              </a:ext>
            </a:extLst>
          </p:cNvPr>
          <p:cNvSpPr/>
          <p:nvPr/>
        </p:nvSpPr>
        <p:spPr>
          <a:xfrm>
            <a:off x="11425276" y="4852196"/>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4" name="Oval 143">
            <a:extLst>
              <a:ext uri="{FF2B5EF4-FFF2-40B4-BE49-F238E27FC236}">
                <a16:creationId xmlns:a16="http://schemas.microsoft.com/office/drawing/2014/main" id="{99F31808-1030-3285-324F-595544E8E605}"/>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5" name="TextBox 144">
            <a:extLst>
              <a:ext uri="{FF2B5EF4-FFF2-40B4-BE49-F238E27FC236}">
                <a16:creationId xmlns:a16="http://schemas.microsoft.com/office/drawing/2014/main" id="{5B23F3C0-9E21-D35B-2B7C-85C7DABBAE32}"/>
              </a:ext>
            </a:extLst>
          </p:cNvPr>
          <p:cNvSpPr txBox="1"/>
          <p:nvPr/>
        </p:nvSpPr>
        <p:spPr>
          <a:xfrm>
            <a:off x="9140843" y="1233220"/>
            <a:ext cx="312906" cy="369332"/>
          </a:xfrm>
          <a:prstGeom prst="rect">
            <a:avLst/>
          </a:prstGeom>
          <a:noFill/>
        </p:spPr>
        <p:txBody>
          <a:bodyPr wrap="none" rtlCol="0">
            <a:spAutoFit/>
          </a:bodyPr>
          <a:lstStyle/>
          <a:p>
            <a:r>
              <a:rPr lang="en-US"/>
              <a:t>8</a:t>
            </a:r>
            <a:endParaRPr lang="en-SG"/>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B8E189E8-CB49-9AB3-6B7C-6D14F04E4452}"/>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146" name="TextBox 145">
                <a:extLst>
                  <a:ext uri="{FF2B5EF4-FFF2-40B4-BE49-F238E27FC236}">
                    <a16:creationId xmlns:a16="http://schemas.microsoft.com/office/drawing/2014/main" id="{B8E189E8-CB49-9AB3-6B7C-6D14F04E4452}"/>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20"/>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11586029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93" name="Oval 92">
            <a:extLst>
              <a:ext uri="{FF2B5EF4-FFF2-40B4-BE49-F238E27FC236}">
                <a16:creationId xmlns:a16="http://schemas.microsoft.com/office/drawing/2014/main" id="{3B7777BD-9A73-DF5E-555D-AAE729624E2E}"/>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TextBox 102">
            <a:extLst>
              <a:ext uri="{FF2B5EF4-FFF2-40B4-BE49-F238E27FC236}">
                <a16:creationId xmlns:a16="http://schemas.microsoft.com/office/drawing/2014/main" id="{4A9F2619-AA22-D21D-9A40-C643E80CEC06}"/>
              </a:ext>
            </a:extLst>
          </p:cNvPr>
          <p:cNvSpPr txBox="1"/>
          <p:nvPr/>
        </p:nvSpPr>
        <p:spPr>
          <a:xfrm>
            <a:off x="10629399" y="3426512"/>
            <a:ext cx="312906" cy="369332"/>
          </a:xfrm>
          <a:prstGeom prst="rect">
            <a:avLst/>
          </a:prstGeom>
          <a:noFill/>
        </p:spPr>
        <p:txBody>
          <a:bodyPr wrap="none" rtlCol="0">
            <a:spAutoFit/>
          </a:bodyPr>
          <a:lstStyle/>
          <a:p>
            <a:r>
              <a:rPr lang="en-US"/>
              <a:t>5</a:t>
            </a:r>
            <a:endParaRPr lang="en-SG"/>
          </a:p>
        </p:txBody>
      </p:sp>
      <p:cxnSp>
        <p:nvCxnSpPr>
          <p:cNvPr id="107" name="Straight Connector 106">
            <a:extLst>
              <a:ext uri="{FF2B5EF4-FFF2-40B4-BE49-F238E27FC236}">
                <a16:creationId xmlns:a16="http://schemas.microsoft.com/office/drawing/2014/main" id="{E8106E78-7D44-4696-41A6-0276FE3FA05F}"/>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5534A7D-9A2C-9882-31BA-7F9B5FAD78A4}"/>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CBCF1AE-8E56-1D3F-6469-3C2702CB9839}"/>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29" name="Oval 128">
            <a:extLst>
              <a:ext uri="{FF2B5EF4-FFF2-40B4-BE49-F238E27FC236}">
                <a16:creationId xmlns:a16="http://schemas.microsoft.com/office/drawing/2014/main" id="{C9D35444-8DB6-D128-3A86-2B9A0E19B0AF}"/>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TextBox 129">
            <a:extLst>
              <a:ext uri="{FF2B5EF4-FFF2-40B4-BE49-F238E27FC236}">
                <a16:creationId xmlns:a16="http://schemas.microsoft.com/office/drawing/2014/main" id="{8BD9AAFF-E1BE-AD91-45F3-36722C20E25E}"/>
              </a:ext>
            </a:extLst>
          </p:cNvPr>
          <p:cNvSpPr txBox="1"/>
          <p:nvPr/>
        </p:nvSpPr>
        <p:spPr>
          <a:xfrm>
            <a:off x="10629719" y="3021042"/>
            <a:ext cx="312906" cy="369332"/>
          </a:xfrm>
          <a:prstGeom prst="rect">
            <a:avLst/>
          </a:prstGeom>
          <a:noFill/>
        </p:spPr>
        <p:txBody>
          <a:bodyPr wrap="none" rtlCol="0">
            <a:spAutoFit/>
          </a:bodyPr>
          <a:lstStyle/>
          <a:p>
            <a:r>
              <a:rPr lang="en-SG"/>
              <a:t>3</a:t>
            </a:r>
          </a:p>
        </p:txBody>
      </p:sp>
      <p:sp>
        <p:nvSpPr>
          <p:cNvPr id="131" name="Oval 130">
            <a:extLst>
              <a:ext uri="{FF2B5EF4-FFF2-40B4-BE49-F238E27FC236}">
                <a16:creationId xmlns:a16="http://schemas.microsoft.com/office/drawing/2014/main" id="{0A08A522-941F-F3AB-6412-1C60EFB0DA49}"/>
              </a:ext>
            </a:extLst>
          </p:cNvPr>
          <p:cNvSpPr/>
          <p:nvPr/>
        </p:nvSpPr>
        <p:spPr>
          <a:xfrm>
            <a:off x="10581923" y="2608225"/>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TextBox 131">
            <a:extLst>
              <a:ext uri="{FF2B5EF4-FFF2-40B4-BE49-F238E27FC236}">
                <a16:creationId xmlns:a16="http://schemas.microsoft.com/office/drawing/2014/main" id="{5EAA9986-2A31-C527-C544-CC79C4ABF972}"/>
              </a:ext>
            </a:extLst>
          </p:cNvPr>
          <p:cNvSpPr txBox="1"/>
          <p:nvPr/>
        </p:nvSpPr>
        <p:spPr>
          <a:xfrm>
            <a:off x="10570676" y="2617655"/>
            <a:ext cx="441146" cy="369332"/>
          </a:xfrm>
          <a:prstGeom prst="rect">
            <a:avLst/>
          </a:prstGeom>
          <a:noFill/>
        </p:spPr>
        <p:txBody>
          <a:bodyPr wrap="none" rtlCol="0">
            <a:spAutoFit/>
          </a:bodyPr>
          <a:lstStyle/>
          <a:p>
            <a:r>
              <a:rPr lang="en-SG"/>
              <a:t>10</a:t>
            </a:r>
          </a:p>
        </p:txBody>
      </p:sp>
      <p:pic>
        <p:nvPicPr>
          <p:cNvPr id="137" name="Picture 136">
            <a:extLst>
              <a:ext uri="{FF2B5EF4-FFF2-40B4-BE49-F238E27FC236}">
                <a16:creationId xmlns:a16="http://schemas.microsoft.com/office/drawing/2014/main" id="{CDC7F0F3-B076-FEDB-D442-01BC3253FDAE}"/>
              </a:ext>
            </a:extLst>
          </p:cNvPr>
          <p:cNvPicPr>
            <a:picLocks noChangeAspect="1"/>
          </p:cNvPicPr>
          <p:nvPr/>
        </p:nvPicPr>
        <p:blipFill>
          <a:blip r:embed="rId19"/>
          <a:stretch>
            <a:fillRect/>
          </a:stretch>
        </p:blipFill>
        <p:spPr>
          <a:xfrm>
            <a:off x="9404442" y="4886819"/>
            <a:ext cx="2435637" cy="1045143"/>
          </a:xfrm>
          <a:prstGeom prst="rect">
            <a:avLst/>
          </a:prstGeom>
        </p:spPr>
      </p:pic>
      <p:sp>
        <p:nvSpPr>
          <p:cNvPr id="138" name="Oval 137">
            <a:extLst>
              <a:ext uri="{FF2B5EF4-FFF2-40B4-BE49-F238E27FC236}">
                <a16:creationId xmlns:a16="http://schemas.microsoft.com/office/drawing/2014/main" id="{572C53B2-9708-280B-0619-4EE44E10EC27}"/>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9" name="Multiplication Sign 138">
            <a:extLst>
              <a:ext uri="{FF2B5EF4-FFF2-40B4-BE49-F238E27FC236}">
                <a16:creationId xmlns:a16="http://schemas.microsoft.com/office/drawing/2014/main" id="{C3159172-6B7F-3BEC-FCE4-F40EAAD7B350}"/>
              </a:ext>
            </a:extLst>
          </p:cNvPr>
          <p:cNvSpPr/>
          <p:nvPr/>
        </p:nvSpPr>
        <p:spPr>
          <a:xfrm>
            <a:off x="11031417"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0" name="Oval 139">
            <a:extLst>
              <a:ext uri="{FF2B5EF4-FFF2-40B4-BE49-F238E27FC236}">
                <a16:creationId xmlns:a16="http://schemas.microsoft.com/office/drawing/2014/main" id="{FF553F2C-8E64-168D-8184-6D409A544028}"/>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1" name="Oval 140">
            <a:extLst>
              <a:ext uri="{FF2B5EF4-FFF2-40B4-BE49-F238E27FC236}">
                <a16:creationId xmlns:a16="http://schemas.microsoft.com/office/drawing/2014/main" id="{51AFA97F-EE6E-BE3A-1824-2870922E6A6B}"/>
              </a:ext>
            </a:extLst>
          </p:cNvPr>
          <p:cNvSpPr/>
          <p:nvPr/>
        </p:nvSpPr>
        <p:spPr>
          <a:xfrm>
            <a:off x="11482943" y="4874761"/>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2" name="Oval 141">
            <a:extLst>
              <a:ext uri="{FF2B5EF4-FFF2-40B4-BE49-F238E27FC236}">
                <a16:creationId xmlns:a16="http://schemas.microsoft.com/office/drawing/2014/main" id="{F81434A6-CE16-4B22-5345-FC3EDD120EDD}"/>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3" name="TextBox 142">
            <a:extLst>
              <a:ext uri="{FF2B5EF4-FFF2-40B4-BE49-F238E27FC236}">
                <a16:creationId xmlns:a16="http://schemas.microsoft.com/office/drawing/2014/main" id="{CF6A4129-58C3-4D62-7FC2-016CD9DF7034}"/>
              </a:ext>
            </a:extLst>
          </p:cNvPr>
          <p:cNvSpPr txBox="1"/>
          <p:nvPr/>
        </p:nvSpPr>
        <p:spPr>
          <a:xfrm>
            <a:off x="9140843" y="1233220"/>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A249F13B-7A64-6E32-4707-B576D3CFA2CA}"/>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38</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144" name="TextBox 143">
                <a:extLst>
                  <a:ext uri="{FF2B5EF4-FFF2-40B4-BE49-F238E27FC236}">
                    <a16:creationId xmlns:a16="http://schemas.microsoft.com/office/drawing/2014/main" id="{A249F13B-7A64-6E32-4707-B576D3CFA2CA}"/>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20"/>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403534640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3530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93" name="Oval 92">
            <a:extLst>
              <a:ext uri="{FF2B5EF4-FFF2-40B4-BE49-F238E27FC236}">
                <a16:creationId xmlns:a16="http://schemas.microsoft.com/office/drawing/2014/main" id="{292EFE09-6852-81D4-2F1B-FF243A7553B1}"/>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TextBox 102">
            <a:extLst>
              <a:ext uri="{FF2B5EF4-FFF2-40B4-BE49-F238E27FC236}">
                <a16:creationId xmlns:a16="http://schemas.microsoft.com/office/drawing/2014/main" id="{095BA58F-660D-5C88-8EB9-A05BC83B37E9}"/>
              </a:ext>
            </a:extLst>
          </p:cNvPr>
          <p:cNvSpPr txBox="1"/>
          <p:nvPr/>
        </p:nvSpPr>
        <p:spPr>
          <a:xfrm>
            <a:off x="10629399" y="3426512"/>
            <a:ext cx="312906" cy="369332"/>
          </a:xfrm>
          <a:prstGeom prst="rect">
            <a:avLst/>
          </a:prstGeom>
          <a:noFill/>
        </p:spPr>
        <p:txBody>
          <a:bodyPr wrap="none" rtlCol="0">
            <a:spAutoFit/>
          </a:bodyPr>
          <a:lstStyle/>
          <a:p>
            <a:r>
              <a:rPr lang="en-US"/>
              <a:t>3</a:t>
            </a:r>
            <a:endParaRPr lang="en-SG"/>
          </a:p>
        </p:txBody>
      </p:sp>
      <p:cxnSp>
        <p:nvCxnSpPr>
          <p:cNvPr id="107" name="Straight Connector 106">
            <a:extLst>
              <a:ext uri="{FF2B5EF4-FFF2-40B4-BE49-F238E27FC236}">
                <a16:creationId xmlns:a16="http://schemas.microsoft.com/office/drawing/2014/main" id="{6833C503-4760-36F9-0245-B31D589E25C3}"/>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49A978-F4BE-2617-935D-EB97ADEDF381}"/>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BAB7527-9168-C9B3-D863-E63EAA8AAF38}"/>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B9A0F2F6-63C4-EABC-EC4B-3CD919085EFB}"/>
              </a:ext>
            </a:extLst>
          </p:cNvPr>
          <p:cNvSpPr/>
          <p:nvPr/>
        </p:nvSpPr>
        <p:spPr>
          <a:xfrm>
            <a:off x="10591636" y="302104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 name="TextBox 127">
            <a:extLst>
              <a:ext uri="{FF2B5EF4-FFF2-40B4-BE49-F238E27FC236}">
                <a16:creationId xmlns:a16="http://schemas.microsoft.com/office/drawing/2014/main" id="{EE7C9C80-1D8C-1942-A885-F54967E4CC04}"/>
              </a:ext>
            </a:extLst>
          </p:cNvPr>
          <p:cNvSpPr txBox="1"/>
          <p:nvPr/>
        </p:nvSpPr>
        <p:spPr>
          <a:xfrm>
            <a:off x="10559640" y="3021042"/>
            <a:ext cx="441146" cy="369332"/>
          </a:xfrm>
          <a:prstGeom prst="rect">
            <a:avLst/>
          </a:prstGeom>
          <a:noFill/>
        </p:spPr>
        <p:txBody>
          <a:bodyPr wrap="none" rtlCol="0">
            <a:spAutoFit/>
          </a:bodyPr>
          <a:lstStyle/>
          <a:p>
            <a:r>
              <a:rPr lang="en-SG"/>
              <a:t>10</a:t>
            </a:r>
          </a:p>
        </p:txBody>
      </p:sp>
      <p:pic>
        <p:nvPicPr>
          <p:cNvPr id="135" name="Picture 134">
            <a:extLst>
              <a:ext uri="{FF2B5EF4-FFF2-40B4-BE49-F238E27FC236}">
                <a16:creationId xmlns:a16="http://schemas.microsoft.com/office/drawing/2014/main" id="{A07D39B8-E170-4646-FEE1-23C4A2BDD09B}"/>
              </a:ext>
            </a:extLst>
          </p:cNvPr>
          <p:cNvPicPr>
            <a:picLocks noChangeAspect="1"/>
          </p:cNvPicPr>
          <p:nvPr/>
        </p:nvPicPr>
        <p:blipFill>
          <a:blip r:embed="rId19"/>
          <a:stretch>
            <a:fillRect/>
          </a:stretch>
        </p:blipFill>
        <p:spPr>
          <a:xfrm>
            <a:off x="9404442" y="4886819"/>
            <a:ext cx="2435637" cy="1045143"/>
          </a:xfrm>
          <a:prstGeom prst="rect">
            <a:avLst/>
          </a:prstGeom>
        </p:spPr>
      </p:pic>
      <p:sp>
        <p:nvSpPr>
          <p:cNvPr id="136" name="Oval 135">
            <a:extLst>
              <a:ext uri="{FF2B5EF4-FFF2-40B4-BE49-F238E27FC236}">
                <a16:creationId xmlns:a16="http://schemas.microsoft.com/office/drawing/2014/main" id="{2B70ED8E-F419-E5EA-C321-5538648EB22D}"/>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7" name="Oval 136">
            <a:extLst>
              <a:ext uri="{FF2B5EF4-FFF2-40B4-BE49-F238E27FC236}">
                <a16:creationId xmlns:a16="http://schemas.microsoft.com/office/drawing/2014/main" id="{EBDA7AA5-5BB4-0D68-C478-3622E0113502}"/>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8" name="Multiplication Sign 137">
            <a:extLst>
              <a:ext uri="{FF2B5EF4-FFF2-40B4-BE49-F238E27FC236}">
                <a16:creationId xmlns:a16="http://schemas.microsoft.com/office/drawing/2014/main" id="{E11E688D-EBB9-23F6-6C76-54A5CE388BC6}"/>
              </a:ext>
            </a:extLst>
          </p:cNvPr>
          <p:cNvSpPr/>
          <p:nvPr/>
        </p:nvSpPr>
        <p:spPr>
          <a:xfrm>
            <a:off x="10605329"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Oval 138">
            <a:extLst>
              <a:ext uri="{FF2B5EF4-FFF2-40B4-BE49-F238E27FC236}">
                <a16:creationId xmlns:a16="http://schemas.microsoft.com/office/drawing/2014/main" id="{D72EF7F9-0134-8898-39EF-6F9E7E1A8E92}"/>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0" name="TextBox 139">
            <a:extLst>
              <a:ext uri="{FF2B5EF4-FFF2-40B4-BE49-F238E27FC236}">
                <a16:creationId xmlns:a16="http://schemas.microsoft.com/office/drawing/2014/main" id="{F5CDDCD0-E3B4-0CA6-8C9D-F4561C2AE3D3}"/>
              </a:ext>
            </a:extLst>
          </p:cNvPr>
          <p:cNvSpPr txBox="1"/>
          <p:nvPr/>
        </p:nvSpPr>
        <p:spPr>
          <a:xfrm>
            <a:off x="9140843" y="1247404"/>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529F6A33-3A06-8CBE-43AC-DC016CFACEB4}"/>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36</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141" name="TextBox 140">
                <a:extLst>
                  <a:ext uri="{FF2B5EF4-FFF2-40B4-BE49-F238E27FC236}">
                    <a16:creationId xmlns:a16="http://schemas.microsoft.com/office/drawing/2014/main" id="{529F6A33-3A06-8CBE-43AC-DC016CFACEB4}"/>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20"/>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263190714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19597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93" name="Oval 92">
            <a:extLst>
              <a:ext uri="{FF2B5EF4-FFF2-40B4-BE49-F238E27FC236}">
                <a16:creationId xmlns:a16="http://schemas.microsoft.com/office/drawing/2014/main" id="{EE9DFE19-18BD-3C1B-7EF6-3F94DB81E6A9}"/>
              </a:ext>
            </a:extLst>
          </p:cNvPr>
          <p:cNvSpPr/>
          <p:nvPr/>
        </p:nvSpPr>
        <p:spPr>
          <a:xfrm>
            <a:off x="10591316" y="3426512"/>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TextBox 102">
            <a:extLst>
              <a:ext uri="{FF2B5EF4-FFF2-40B4-BE49-F238E27FC236}">
                <a16:creationId xmlns:a16="http://schemas.microsoft.com/office/drawing/2014/main" id="{312081CE-5C67-9A1B-6F0B-AC328A4521DC}"/>
              </a:ext>
            </a:extLst>
          </p:cNvPr>
          <p:cNvSpPr txBox="1"/>
          <p:nvPr/>
        </p:nvSpPr>
        <p:spPr>
          <a:xfrm>
            <a:off x="10577933" y="3426512"/>
            <a:ext cx="441146" cy="369332"/>
          </a:xfrm>
          <a:prstGeom prst="rect">
            <a:avLst/>
          </a:prstGeom>
          <a:noFill/>
        </p:spPr>
        <p:txBody>
          <a:bodyPr wrap="none" rtlCol="0">
            <a:spAutoFit/>
          </a:bodyPr>
          <a:lstStyle/>
          <a:p>
            <a:r>
              <a:rPr lang="en-US"/>
              <a:t>10</a:t>
            </a:r>
            <a:endParaRPr lang="en-SG"/>
          </a:p>
        </p:txBody>
      </p:sp>
      <p:cxnSp>
        <p:nvCxnSpPr>
          <p:cNvPr id="107" name="Straight Connector 106">
            <a:extLst>
              <a:ext uri="{FF2B5EF4-FFF2-40B4-BE49-F238E27FC236}">
                <a16:creationId xmlns:a16="http://schemas.microsoft.com/office/drawing/2014/main" id="{E2EC27AE-27B7-8007-3DDD-A0858A59066E}"/>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94542BA-EE57-510B-AD31-C38534B7E13D}"/>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995831-B04A-51CE-5969-0B6BADC89C34}"/>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pic>
        <p:nvPicPr>
          <p:cNvPr id="133" name="Picture 132">
            <a:extLst>
              <a:ext uri="{FF2B5EF4-FFF2-40B4-BE49-F238E27FC236}">
                <a16:creationId xmlns:a16="http://schemas.microsoft.com/office/drawing/2014/main" id="{E545A660-6CE2-DE3D-8E0E-83E3ADCBB1E1}"/>
              </a:ext>
            </a:extLst>
          </p:cNvPr>
          <p:cNvPicPr>
            <a:picLocks noChangeAspect="1"/>
          </p:cNvPicPr>
          <p:nvPr/>
        </p:nvPicPr>
        <p:blipFill>
          <a:blip r:embed="rId19"/>
          <a:stretch>
            <a:fillRect/>
          </a:stretch>
        </p:blipFill>
        <p:spPr>
          <a:xfrm>
            <a:off x="9404442" y="4886819"/>
            <a:ext cx="2435637" cy="1045143"/>
          </a:xfrm>
          <a:prstGeom prst="rect">
            <a:avLst/>
          </a:prstGeom>
        </p:spPr>
      </p:pic>
      <p:sp>
        <p:nvSpPr>
          <p:cNvPr id="134" name="Oval 133">
            <a:extLst>
              <a:ext uri="{FF2B5EF4-FFF2-40B4-BE49-F238E27FC236}">
                <a16:creationId xmlns:a16="http://schemas.microsoft.com/office/drawing/2014/main" id="{5E5B95E9-A880-1331-DC89-05095670731C}"/>
              </a:ext>
            </a:extLst>
          </p:cNvPr>
          <p:cNvSpPr/>
          <p:nvPr/>
        </p:nvSpPr>
        <p:spPr>
          <a:xfrm>
            <a:off x="1066036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5" name="Oval 134">
            <a:extLst>
              <a:ext uri="{FF2B5EF4-FFF2-40B4-BE49-F238E27FC236}">
                <a16:creationId xmlns:a16="http://schemas.microsoft.com/office/drawing/2014/main" id="{5AF6D7A0-2275-086B-CF2F-1B48CA34F431}"/>
              </a:ext>
            </a:extLst>
          </p:cNvPr>
          <p:cNvSpPr/>
          <p:nvPr/>
        </p:nvSpPr>
        <p:spPr>
          <a:xfrm>
            <a:off x="11055020" y="4886819"/>
            <a:ext cx="289656" cy="2719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6" name="Multiplication Sign 135">
            <a:extLst>
              <a:ext uri="{FF2B5EF4-FFF2-40B4-BE49-F238E27FC236}">
                <a16:creationId xmlns:a16="http://schemas.microsoft.com/office/drawing/2014/main" id="{ADD04C04-BAF3-B9A9-D4B8-6C9F0E4E29A5}"/>
              </a:ext>
            </a:extLst>
          </p:cNvPr>
          <p:cNvSpPr/>
          <p:nvPr/>
        </p:nvSpPr>
        <p:spPr>
          <a:xfrm>
            <a:off x="10202021"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Oval 136">
            <a:extLst>
              <a:ext uri="{FF2B5EF4-FFF2-40B4-BE49-F238E27FC236}">
                <a16:creationId xmlns:a16="http://schemas.microsoft.com/office/drawing/2014/main" id="{C0FFD7D1-059E-7C25-1D73-FFA3D2CA0FA2}"/>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8" name="TextBox 137">
            <a:extLst>
              <a:ext uri="{FF2B5EF4-FFF2-40B4-BE49-F238E27FC236}">
                <a16:creationId xmlns:a16="http://schemas.microsoft.com/office/drawing/2014/main" id="{D3C82BA6-8ED6-909D-ABF2-47CFB15F8F1B}"/>
              </a:ext>
            </a:extLst>
          </p:cNvPr>
          <p:cNvSpPr txBox="1"/>
          <p:nvPr/>
        </p:nvSpPr>
        <p:spPr>
          <a:xfrm>
            <a:off x="9140843" y="1233220"/>
            <a:ext cx="312906" cy="369332"/>
          </a:xfrm>
          <a:prstGeom prst="rect">
            <a:avLst/>
          </a:prstGeom>
          <a:noFill/>
        </p:spPr>
        <p:txBody>
          <a:bodyPr wrap="none" rtlCol="0">
            <a:spAutoFit/>
          </a:bodyPr>
          <a:lstStyle/>
          <a:p>
            <a:r>
              <a:rPr lang="en-US"/>
              <a:t>3</a:t>
            </a:r>
            <a:endParaRPr lang="en-SG"/>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FD283104-6A39-1E81-B446-E3BFEA319B64}"/>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32</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139" name="TextBox 138">
                <a:extLst>
                  <a:ext uri="{FF2B5EF4-FFF2-40B4-BE49-F238E27FC236}">
                    <a16:creationId xmlns:a16="http://schemas.microsoft.com/office/drawing/2014/main" id="{FD283104-6A39-1E81-B446-E3BFEA319B64}"/>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20"/>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255572535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1BF455D-5A76-D620-69C1-F7C767B0AF3D}"/>
              </a:ext>
            </a:extLst>
          </p:cNvPr>
          <p:cNvSpPr txBox="1">
            <a:spLocks/>
          </p:cNvSpPr>
          <p:nvPr/>
        </p:nvSpPr>
        <p:spPr bwMode="auto">
          <a:xfrm>
            <a:off x="609600" y="23530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a:t>Knapsack</a:t>
            </a:r>
          </a:p>
        </p:txBody>
      </p:sp>
      <p:sp>
        <p:nvSpPr>
          <p:cNvPr id="3" name="Oval 2">
            <a:extLst>
              <a:ext uri="{FF2B5EF4-FFF2-40B4-BE49-F238E27FC236}">
                <a16:creationId xmlns:a16="http://schemas.microsoft.com/office/drawing/2014/main" id="{27E7263F-62FF-8C23-D9E8-D0E0A8A64370}"/>
              </a:ext>
            </a:extLst>
          </p:cNvPr>
          <p:cNvSpPr/>
          <p:nvPr/>
        </p:nvSpPr>
        <p:spPr>
          <a:xfrm>
            <a:off x="5781456" y="139378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67385C20-2CA3-90FD-7DDB-2BBA6FCC692B}"/>
              </a:ext>
            </a:extLst>
          </p:cNvPr>
          <p:cNvSpPr txBox="1"/>
          <p:nvPr/>
        </p:nvSpPr>
        <p:spPr>
          <a:xfrm>
            <a:off x="5857623" y="1449746"/>
            <a:ext cx="312906" cy="369332"/>
          </a:xfrm>
          <a:prstGeom prst="rect">
            <a:avLst/>
          </a:prstGeom>
          <a:noFill/>
        </p:spPr>
        <p:txBody>
          <a:bodyPr wrap="none" rtlCol="0">
            <a:spAutoFit/>
          </a:bodyPr>
          <a:lstStyle/>
          <a:p>
            <a:r>
              <a:rPr lang="en-US"/>
              <a:t>1</a:t>
            </a:r>
            <a:endParaRPr lang="en-SG"/>
          </a:p>
        </p:txBody>
      </p:sp>
      <p:cxnSp>
        <p:nvCxnSpPr>
          <p:cNvPr id="6" name="Straight Connector 5">
            <a:extLst>
              <a:ext uri="{FF2B5EF4-FFF2-40B4-BE49-F238E27FC236}">
                <a16:creationId xmlns:a16="http://schemas.microsoft.com/office/drawing/2014/main" id="{FDE0C1E5-8F55-7F8F-858C-6380FB789ED1}"/>
              </a:ext>
            </a:extLst>
          </p:cNvPr>
          <p:cNvCxnSpPr>
            <a:cxnSpLocks/>
            <a:stCxn id="3" idx="4"/>
            <a:endCxn id="7" idx="0"/>
          </p:cNvCxnSpPr>
          <p:nvPr/>
        </p:nvCxnSpPr>
        <p:spPr>
          <a:xfrm flipH="1">
            <a:off x="4778108" y="1875044"/>
            <a:ext cx="1248792" cy="75112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02D0E91-F359-F9B9-DF96-AF8883BB8A43}"/>
              </a:ext>
            </a:extLst>
          </p:cNvPr>
          <p:cNvSpPr/>
          <p:nvPr/>
        </p:nvSpPr>
        <p:spPr>
          <a:xfrm>
            <a:off x="4532664" y="2626171"/>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56DED14-E9B3-3B22-6B82-F5F832865F14}"/>
              </a:ext>
            </a:extLst>
          </p:cNvPr>
          <p:cNvSpPr txBox="1"/>
          <p:nvPr/>
        </p:nvSpPr>
        <p:spPr>
          <a:xfrm>
            <a:off x="4608831" y="2682137"/>
            <a:ext cx="312906" cy="369332"/>
          </a:xfrm>
          <a:prstGeom prst="rect">
            <a:avLst/>
          </a:prstGeom>
          <a:noFill/>
        </p:spPr>
        <p:txBody>
          <a:bodyPr wrap="none" rtlCol="0">
            <a:spAutoFit/>
          </a:bodyPr>
          <a:lstStyle/>
          <a:p>
            <a:r>
              <a:rPr lang="en-US"/>
              <a:t>2</a:t>
            </a:r>
            <a:endParaRPr lang="en-SG"/>
          </a:p>
        </p:txBody>
      </p:sp>
      <p:sp>
        <p:nvSpPr>
          <p:cNvPr id="16" name="Oval 15">
            <a:extLst>
              <a:ext uri="{FF2B5EF4-FFF2-40B4-BE49-F238E27FC236}">
                <a16:creationId xmlns:a16="http://schemas.microsoft.com/office/drawing/2014/main" id="{EB7DC5BA-5A41-35B2-88A4-3EB486452907}"/>
              </a:ext>
            </a:extLst>
          </p:cNvPr>
          <p:cNvSpPr/>
          <p:nvPr/>
        </p:nvSpPr>
        <p:spPr>
          <a:xfrm>
            <a:off x="7032526" y="262868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47A2034-497A-C67E-3036-54CD81694F63}"/>
              </a:ext>
            </a:extLst>
          </p:cNvPr>
          <p:cNvSpPr txBox="1"/>
          <p:nvPr/>
        </p:nvSpPr>
        <p:spPr>
          <a:xfrm>
            <a:off x="7108693" y="2684651"/>
            <a:ext cx="312906" cy="369332"/>
          </a:xfrm>
          <a:prstGeom prst="rect">
            <a:avLst/>
          </a:prstGeom>
          <a:noFill/>
        </p:spPr>
        <p:txBody>
          <a:bodyPr wrap="none" rtlCol="0">
            <a:spAutoFit/>
          </a:bodyPr>
          <a:lstStyle/>
          <a:p>
            <a:r>
              <a:rPr lang="en-US"/>
              <a:t>3</a:t>
            </a:r>
            <a:endParaRPr lang="en-SG"/>
          </a:p>
        </p:txBody>
      </p:sp>
      <p:cxnSp>
        <p:nvCxnSpPr>
          <p:cNvPr id="22" name="Straight Connector 21">
            <a:extLst>
              <a:ext uri="{FF2B5EF4-FFF2-40B4-BE49-F238E27FC236}">
                <a16:creationId xmlns:a16="http://schemas.microsoft.com/office/drawing/2014/main" id="{EF7215AD-5CD5-7F0D-83A5-E1BAFFE2DEA1}"/>
              </a:ext>
            </a:extLst>
          </p:cNvPr>
          <p:cNvCxnSpPr>
            <a:cxnSpLocks/>
            <a:stCxn id="3" idx="4"/>
            <a:endCxn id="16" idx="0"/>
          </p:cNvCxnSpPr>
          <p:nvPr/>
        </p:nvCxnSpPr>
        <p:spPr>
          <a:xfrm>
            <a:off x="6026900" y="1875044"/>
            <a:ext cx="1251070" cy="75364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6DF0510-2227-46C9-A075-5DE3B49CC69D}"/>
                  </a:ext>
                </a:extLst>
              </p:cNvPr>
              <p:cNvSpPr txBox="1"/>
              <p:nvPr/>
            </p:nvSpPr>
            <p:spPr>
              <a:xfrm>
                <a:off x="3113861" y="243467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1" name="TextBox 60">
                <a:extLst>
                  <a:ext uri="{FF2B5EF4-FFF2-40B4-BE49-F238E27FC236}">
                    <a16:creationId xmlns:a16="http://schemas.microsoft.com/office/drawing/2014/main" id="{96DF0510-2227-46C9-A075-5DE3B49CC69D}"/>
                  </a:ext>
                </a:extLst>
              </p:cNvPr>
              <p:cNvSpPr txBox="1">
                <a:spLocks noRot="1" noChangeAspect="1" noMove="1" noResize="1" noEditPoints="1" noAdjustHandles="1" noChangeArrowheads="1" noChangeShapeType="1" noTextEdit="1"/>
              </p:cNvSpPr>
              <p:nvPr/>
            </p:nvSpPr>
            <p:spPr>
              <a:xfrm>
                <a:off x="3113861" y="2434670"/>
                <a:ext cx="1349728"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95E3E16-18FE-65B8-666B-27841D15DB8F}"/>
                  </a:ext>
                </a:extLst>
              </p:cNvPr>
              <p:cNvSpPr txBox="1"/>
              <p:nvPr/>
            </p:nvSpPr>
            <p:spPr>
              <a:xfrm>
                <a:off x="3118392" y="213335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2" name="TextBox 61">
                <a:extLst>
                  <a:ext uri="{FF2B5EF4-FFF2-40B4-BE49-F238E27FC236}">
                    <a16:creationId xmlns:a16="http://schemas.microsoft.com/office/drawing/2014/main" id="{F95E3E16-18FE-65B8-666B-27841D15DB8F}"/>
                  </a:ext>
                </a:extLst>
              </p:cNvPr>
              <p:cNvSpPr txBox="1">
                <a:spLocks noRot="1" noChangeAspect="1" noMove="1" noResize="1" noEditPoints="1" noAdjustHandles="1" noChangeArrowheads="1" noChangeShapeType="1" noTextEdit="1"/>
              </p:cNvSpPr>
              <p:nvPr/>
            </p:nvSpPr>
            <p:spPr>
              <a:xfrm>
                <a:off x="3118392" y="2133358"/>
                <a:ext cx="136127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88ED0A7-E92E-BC3A-E350-3B883B0D72B6}"/>
                  </a:ext>
                </a:extLst>
              </p:cNvPr>
              <p:cNvSpPr txBox="1"/>
              <p:nvPr/>
            </p:nvSpPr>
            <p:spPr>
              <a:xfrm>
                <a:off x="7645491" y="2466693"/>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−32</m:t>
                      </m:r>
                    </m:oMath>
                  </m:oMathPara>
                </a14:m>
                <a:endParaRPr lang="en-SG" sz="2000"/>
              </a:p>
            </p:txBody>
          </p:sp>
        </mc:Choice>
        <mc:Fallback>
          <p:sp>
            <p:nvSpPr>
              <p:cNvPr id="63" name="TextBox 62">
                <a:extLst>
                  <a:ext uri="{FF2B5EF4-FFF2-40B4-BE49-F238E27FC236}">
                    <a16:creationId xmlns:a16="http://schemas.microsoft.com/office/drawing/2014/main" id="{D88ED0A7-E92E-BC3A-E350-3B883B0D72B6}"/>
                  </a:ext>
                </a:extLst>
              </p:cNvPr>
              <p:cNvSpPr txBox="1">
                <a:spLocks noRot="1" noChangeAspect="1" noMove="1" noResize="1" noEditPoints="1" noAdjustHandles="1" noChangeArrowheads="1" noChangeShapeType="1" noTextEdit="1"/>
              </p:cNvSpPr>
              <p:nvPr/>
            </p:nvSpPr>
            <p:spPr>
              <a:xfrm>
                <a:off x="7645491" y="2466693"/>
                <a:ext cx="134972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EFE16C2-DA52-2751-DE90-EEC07CC4F93D}"/>
                  </a:ext>
                </a:extLst>
              </p:cNvPr>
              <p:cNvSpPr txBox="1"/>
              <p:nvPr/>
            </p:nvSpPr>
            <p:spPr>
              <a:xfrm>
                <a:off x="7650022" y="2165381"/>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64" name="TextBox 63">
                <a:extLst>
                  <a:ext uri="{FF2B5EF4-FFF2-40B4-BE49-F238E27FC236}">
                    <a16:creationId xmlns:a16="http://schemas.microsoft.com/office/drawing/2014/main" id="{CEFE16C2-DA52-2751-DE90-EEC07CC4F93D}"/>
                  </a:ext>
                </a:extLst>
              </p:cNvPr>
              <p:cNvSpPr txBox="1">
                <a:spLocks noRot="1" noChangeAspect="1" noMove="1" noResize="1" noEditPoints="1" noAdjustHandles="1" noChangeArrowheads="1" noChangeShapeType="1" noTextEdit="1"/>
              </p:cNvSpPr>
              <p:nvPr/>
            </p:nvSpPr>
            <p:spPr>
              <a:xfrm>
                <a:off x="7650022" y="2165381"/>
                <a:ext cx="1361270" cy="400110"/>
              </a:xfrm>
              <a:prstGeom prst="rect">
                <a:avLst/>
              </a:prstGeom>
              <a:blipFill>
                <a:blip r:embed="rId6"/>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10C97552-E4C6-D45E-2AF9-4F90A87C6347}"/>
              </a:ext>
            </a:extLst>
          </p:cNvPr>
          <p:cNvSpPr/>
          <p:nvPr/>
        </p:nvSpPr>
        <p:spPr>
          <a:xfrm>
            <a:off x="3572255" y="3458078"/>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2371EF16-D06B-468D-6811-940B964A5828}"/>
              </a:ext>
            </a:extLst>
          </p:cNvPr>
          <p:cNvSpPr txBox="1"/>
          <p:nvPr/>
        </p:nvSpPr>
        <p:spPr>
          <a:xfrm>
            <a:off x="3648422" y="3514044"/>
            <a:ext cx="312906" cy="369332"/>
          </a:xfrm>
          <a:prstGeom prst="rect">
            <a:avLst/>
          </a:prstGeom>
          <a:noFill/>
        </p:spPr>
        <p:txBody>
          <a:bodyPr wrap="none" rtlCol="0">
            <a:spAutoFit/>
          </a:bodyPr>
          <a:lstStyle/>
          <a:p>
            <a:r>
              <a:rPr lang="en-US"/>
              <a:t>4</a:t>
            </a:r>
            <a:endParaRPr lang="en-SG"/>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F11DE75-2983-3721-0467-ECB3CB889BEE}"/>
                  </a:ext>
                </a:extLst>
              </p:cNvPr>
              <p:cNvSpPr txBox="1"/>
              <p:nvPr/>
            </p:nvSpPr>
            <p:spPr>
              <a:xfrm>
                <a:off x="2120712" y="341928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69" name="TextBox 68">
                <a:extLst>
                  <a:ext uri="{FF2B5EF4-FFF2-40B4-BE49-F238E27FC236}">
                    <a16:creationId xmlns:a16="http://schemas.microsoft.com/office/drawing/2014/main" id="{BF11DE75-2983-3721-0467-ECB3CB889BEE}"/>
                  </a:ext>
                </a:extLst>
              </p:cNvPr>
              <p:cNvSpPr txBox="1">
                <a:spLocks noRot="1" noChangeAspect="1" noMove="1" noResize="1" noEditPoints="1" noAdjustHandles="1" noChangeArrowheads="1" noChangeShapeType="1" noTextEdit="1"/>
              </p:cNvSpPr>
              <p:nvPr/>
            </p:nvSpPr>
            <p:spPr>
              <a:xfrm>
                <a:off x="2120712" y="3419286"/>
                <a:ext cx="13497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1834D16-BCC9-1A2F-E876-4CAE52EB3F5D}"/>
                  </a:ext>
                </a:extLst>
              </p:cNvPr>
              <p:cNvSpPr txBox="1"/>
              <p:nvPr/>
            </p:nvSpPr>
            <p:spPr>
              <a:xfrm>
                <a:off x="2125243" y="311797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0" name="TextBox 69">
                <a:extLst>
                  <a:ext uri="{FF2B5EF4-FFF2-40B4-BE49-F238E27FC236}">
                    <a16:creationId xmlns:a16="http://schemas.microsoft.com/office/drawing/2014/main" id="{11834D16-BCC9-1A2F-E876-4CAE52EB3F5D}"/>
                  </a:ext>
                </a:extLst>
              </p:cNvPr>
              <p:cNvSpPr txBox="1">
                <a:spLocks noRot="1" noChangeAspect="1" noMove="1" noResize="1" noEditPoints="1" noAdjustHandles="1" noChangeArrowheads="1" noChangeShapeType="1" noTextEdit="1"/>
              </p:cNvSpPr>
              <p:nvPr/>
            </p:nvSpPr>
            <p:spPr>
              <a:xfrm>
                <a:off x="2125243" y="3117974"/>
                <a:ext cx="1361270" cy="400110"/>
              </a:xfrm>
              <a:prstGeom prst="rect">
                <a:avLst/>
              </a:prstGeom>
              <a:blipFill>
                <a:blip r:embed="rId8"/>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BFC3A695-D033-BA91-0477-8057B4848793}"/>
              </a:ext>
            </a:extLst>
          </p:cNvPr>
          <p:cNvSpPr/>
          <p:nvPr/>
        </p:nvSpPr>
        <p:spPr>
          <a:xfrm>
            <a:off x="5465970" y="342730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TextBox 71">
            <a:extLst>
              <a:ext uri="{FF2B5EF4-FFF2-40B4-BE49-F238E27FC236}">
                <a16:creationId xmlns:a16="http://schemas.microsoft.com/office/drawing/2014/main" id="{3915903A-7798-A4CC-2C07-73573BD6B5BF}"/>
              </a:ext>
            </a:extLst>
          </p:cNvPr>
          <p:cNvSpPr txBox="1"/>
          <p:nvPr/>
        </p:nvSpPr>
        <p:spPr>
          <a:xfrm>
            <a:off x="5542137" y="3483266"/>
            <a:ext cx="312906" cy="369332"/>
          </a:xfrm>
          <a:prstGeom prst="rect">
            <a:avLst/>
          </a:prstGeom>
          <a:noFill/>
        </p:spPr>
        <p:txBody>
          <a:bodyPr wrap="none" rtlCol="0">
            <a:spAutoFit/>
          </a:bodyPr>
          <a:lstStyle/>
          <a:p>
            <a:r>
              <a:rPr lang="en-US"/>
              <a:t>5</a:t>
            </a:r>
            <a:endParaRPr lang="en-SG"/>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63F90B2-A63D-C092-09F1-4F3754B79108}"/>
                  </a:ext>
                </a:extLst>
              </p:cNvPr>
              <p:cNvSpPr txBox="1"/>
              <p:nvPr/>
            </p:nvSpPr>
            <p:spPr>
              <a:xfrm>
                <a:off x="5993884" y="3442536"/>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−36</m:t>
                      </m:r>
                    </m:oMath>
                  </m:oMathPara>
                </a14:m>
                <a:endParaRPr lang="en-SG" sz="2000"/>
              </a:p>
            </p:txBody>
          </p:sp>
        </mc:Choice>
        <mc:Fallback>
          <p:sp>
            <p:nvSpPr>
              <p:cNvPr id="73" name="TextBox 72">
                <a:extLst>
                  <a:ext uri="{FF2B5EF4-FFF2-40B4-BE49-F238E27FC236}">
                    <a16:creationId xmlns:a16="http://schemas.microsoft.com/office/drawing/2014/main" id="{763F90B2-A63D-C092-09F1-4F3754B79108}"/>
                  </a:ext>
                </a:extLst>
              </p:cNvPr>
              <p:cNvSpPr txBox="1">
                <a:spLocks noRot="1" noChangeAspect="1" noMove="1" noResize="1" noEditPoints="1" noAdjustHandles="1" noChangeArrowheads="1" noChangeShapeType="1" noTextEdit="1"/>
              </p:cNvSpPr>
              <p:nvPr/>
            </p:nvSpPr>
            <p:spPr>
              <a:xfrm>
                <a:off x="5993884" y="3442536"/>
                <a:ext cx="13497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B3CF2528-B951-CB4E-D67C-ADAECE4E8249}"/>
                  </a:ext>
                </a:extLst>
              </p:cNvPr>
              <p:cNvSpPr txBox="1"/>
              <p:nvPr/>
            </p:nvSpPr>
            <p:spPr>
              <a:xfrm>
                <a:off x="5998415" y="3141224"/>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−22</m:t>
                      </m:r>
                    </m:oMath>
                  </m:oMathPara>
                </a14:m>
                <a:endParaRPr lang="en-US" sz="2000" b="0"/>
              </a:p>
            </p:txBody>
          </p:sp>
        </mc:Choice>
        <mc:Fallback>
          <p:sp>
            <p:nvSpPr>
              <p:cNvPr id="74" name="TextBox 73">
                <a:extLst>
                  <a:ext uri="{FF2B5EF4-FFF2-40B4-BE49-F238E27FC236}">
                    <a16:creationId xmlns:a16="http://schemas.microsoft.com/office/drawing/2014/main" id="{B3CF2528-B951-CB4E-D67C-ADAECE4E8249}"/>
                  </a:ext>
                </a:extLst>
              </p:cNvPr>
              <p:cNvSpPr txBox="1">
                <a:spLocks noRot="1" noChangeAspect="1" noMove="1" noResize="1" noEditPoints="1" noAdjustHandles="1" noChangeArrowheads="1" noChangeShapeType="1" noTextEdit="1"/>
              </p:cNvSpPr>
              <p:nvPr/>
            </p:nvSpPr>
            <p:spPr>
              <a:xfrm>
                <a:off x="5998415" y="3141224"/>
                <a:ext cx="1361270" cy="400110"/>
              </a:xfrm>
              <a:prstGeom prst="rect">
                <a:avLst/>
              </a:prstGeom>
              <a:blipFill>
                <a:blip r:embed="rId6"/>
                <a:stretch>
                  <a:fillRect/>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34F37B99-B90C-3666-0DE2-24DB15E72C18}"/>
              </a:ext>
            </a:extLst>
          </p:cNvPr>
          <p:cNvSpPr/>
          <p:nvPr/>
        </p:nvSpPr>
        <p:spPr>
          <a:xfrm>
            <a:off x="2495320" y="4295575"/>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C6AE37E2-8A29-FA36-73D5-0DE46C0A136D}"/>
              </a:ext>
            </a:extLst>
          </p:cNvPr>
          <p:cNvSpPr txBox="1"/>
          <p:nvPr/>
        </p:nvSpPr>
        <p:spPr>
          <a:xfrm>
            <a:off x="2571487" y="4351541"/>
            <a:ext cx="312906" cy="369332"/>
          </a:xfrm>
          <a:prstGeom prst="rect">
            <a:avLst/>
          </a:prstGeom>
          <a:noFill/>
        </p:spPr>
        <p:txBody>
          <a:bodyPr wrap="none" rtlCol="0">
            <a:spAutoFit/>
          </a:bodyPr>
          <a:lstStyle/>
          <a:p>
            <a:r>
              <a:rPr lang="en-US"/>
              <a:t>6</a:t>
            </a:r>
            <a:endParaRPr lang="en-SG"/>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CFCE643-28AA-FE21-87ED-95B3482A9EF7}"/>
                  </a:ext>
                </a:extLst>
              </p:cNvPr>
              <p:cNvSpPr txBox="1"/>
              <p:nvPr/>
            </p:nvSpPr>
            <p:spPr>
              <a:xfrm>
                <a:off x="1105491" y="4195578"/>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77" name="TextBox 76">
                <a:extLst>
                  <a:ext uri="{FF2B5EF4-FFF2-40B4-BE49-F238E27FC236}">
                    <a16:creationId xmlns:a16="http://schemas.microsoft.com/office/drawing/2014/main" id="{0CFCE643-28AA-FE21-87ED-95B3482A9EF7}"/>
                  </a:ext>
                </a:extLst>
              </p:cNvPr>
              <p:cNvSpPr txBox="1">
                <a:spLocks noRot="1" noChangeAspect="1" noMove="1" noResize="1" noEditPoints="1" noAdjustHandles="1" noChangeArrowheads="1" noChangeShapeType="1" noTextEdit="1"/>
              </p:cNvSpPr>
              <p:nvPr/>
            </p:nvSpPr>
            <p:spPr>
              <a:xfrm>
                <a:off x="1105491" y="4195578"/>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517410A-5CC5-5ED2-BCD1-353AB31F6365}"/>
                  </a:ext>
                </a:extLst>
              </p:cNvPr>
              <p:cNvSpPr txBox="1"/>
              <p:nvPr/>
            </p:nvSpPr>
            <p:spPr>
              <a:xfrm>
                <a:off x="1110022" y="3894266"/>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78" name="TextBox 77">
                <a:extLst>
                  <a:ext uri="{FF2B5EF4-FFF2-40B4-BE49-F238E27FC236}">
                    <a16:creationId xmlns:a16="http://schemas.microsoft.com/office/drawing/2014/main" id="{F517410A-5CC5-5ED2-BCD1-353AB31F6365}"/>
                  </a:ext>
                </a:extLst>
              </p:cNvPr>
              <p:cNvSpPr txBox="1">
                <a:spLocks noRot="1" noChangeAspect="1" noMove="1" noResize="1" noEditPoints="1" noAdjustHandles="1" noChangeArrowheads="1" noChangeShapeType="1" noTextEdit="1"/>
              </p:cNvSpPr>
              <p:nvPr/>
            </p:nvSpPr>
            <p:spPr>
              <a:xfrm>
                <a:off x="1110022" y="3894266"/>
                <a:ext cx="1361270" cy="400110"/>
              </a:xfrm>
              <a:prstGeom prst="rect">
                <a:avLst/>
              </a:prstGeom>
              <a:blipFill>
                <a:blip r:embed="rId11"/>
                <a:stretch>
                  <a:fillRect/>
                </a:stretch>
              </a:blipFill>
            </p:spPr>
            <p:txBody>
              <a:bodyPr/>
              <a:lstStyle/>
              <a:p>
                <a:r>
                  <a:rPr lang="en-US">
                    <a:noFill/>
                  </a:rPr>
                  <a:t> </a:t>
                </a:r>
              </a:p>
            </p:txBody>
          </p:sp>
        </mc:Fallback>
      </mc:AlternateContent>
      <p:sp>
        <p:nvSpPr>
          <p:cNvPr id="79" name="Oval 78">
            <a:extLst>
              <a:ext uri="{FF2B5EF4-FFF2-40B4-BE49-F238E27FC236}">
                <a16:creationId xmlns:a16="http://schemas.microsoft.com/office/drawing/2014/main" id="{07228093-7AB9-2DBD-6587-837BCA4F2837}"/>
              </a:ext>
            </a:extLst>
          </p:cNvPr>
          <p:cNvSpPr/>
          <p:nvPr/>
        </p:nvSpPr>
        <p:spPr>
          <a:xfrm>
            <a:off x="4389035" y="4264797"/>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TextBox 79">
            <a:extLst>
              <a:ext uri="{FF2B5EF4-FFF2-40B4-BE49-F238E27FC236}">
                <a16:creationId xmlns:a16="http://schemas.microsoft.com/office/drawing/2014/main" id="{94C5D296-1C2F-CCCF-3154-3DD0A31C9550}"/>
              </a:ext>
            </a:extLst>
          </p:cNvPr>
          <p:cNvSpPr txBox="1"/>
          <p:nvPr/>
        </p:nvSpPr>
        <p:spPr>
          <a:xfrm>
            <a:off x="4465202" y="4320763"/>
            <a:ext cx="312906" cy="369332"/>
          </a:xfrm>
          <a:prstGeom prst="rect">
            <a:avLst/>
          </a:prstGeom>
          <a:noFill/>
        </p:spPr>
        <p:txBody>
          <a:bodyPr wrap="none" rtlCol="0">
            <a:spAutoFit/>
          </a:bodyPr>
          <a:lstStyle/>
          <a:p>
            <a:r>
              <a:rPr lang="en-US"/>
              <a:t>7</a:t>
            </a:r>
            <a:endParaRPr lang="en-SG"/>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1CB4B48A-5648-5015-5D6F-45705C79E7DF}"/>
                  </a:ext>
                </a:extLst>
              </p:cNvPr>
              <p:cNvSpPr txBox="1"/>
              <p:nvPr/>
            </p:nvSpPr>
            <p:spPr>
              <a:xfrm>
                <a:off x="4956090" y="428998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1" name="TextBox 80">
                <a:extLst>
                  <a:ext uri="{FF2B5EF4-FFF2-40B4-BE49-F238E27FC236}">
                    <a16:creationId xmlns:a16="http://schemas.microsoft.com/office/drawing/2014/main" id="{1CB4B48A-5648-5015-5D6F-45705C79E7DF}"/>
                  </a:ext>
                </a:extLst>
              </p:cNvPr>
              <p:cNvSpPr txBox="1">
                <a:spLocks noRot="1" noChangeAspect="1" noMove="1" noResize="1" noEditPoints="1" noAdjustHandles="1" noChangeArrowheads="1" noChangeShapeType="1" noTextEdit="1"/>
              </p:cNvSpPr>
              <p:nvPr/>
            </p:nvSpPr>
            <p:spPr>
              <a:xfrm>
                <a:off x="4956090" y="428998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290C5C6-B0E4-8B3A-3F55-8426997F830B}"/>
                  </a:ext>
                </a:extLst>
              </p:cNvPr>
              <p:cNvSpPr txBox="1"/>
              <p:nvPr/>
            </p:nvSpPr>
            <p:spPr>
              <a:xfrm>
                <a:off x="4960621" y="398867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2" name="TextBox 81">
                <a:extLst>
                  <a:ext uri="{FF2B5EF4-FFF2-40B4-BE49-F238E27FC236}">
                    <a16:creationId xmlns:a16="http://schemas.microsoft.com/office/drawing/2014/main" id="{4290C5C6-B0E4-8B3A-3F55-8426997F830B}"/>
                  </a:ext>
                </a:extLst>
              </p:cNvPr>
              <p:cNvSpPr txBox="1">
                <a:spLocks noRot="1" noChangeAspect="1" noMove="1" noResize="1" noEditPoints="1" noAdjustHandles="1" noChangeArrowheads="1" noChangeShapeType="1" noTextEdit="1"/>
              </p:cNvSpPr>
              <p:nvPr/>
            </p:nvSpPr>
            <p:spPr>
              <a:xfrm>
                <a:off x="4960621" y="3988673"/>
                <a:ext cx="1361270" cy="400110"/>
              </a:xfrm>
              <a:prstGeom prst="rect">
                <a:avLst/>
              </a:prstGeom>
              <a:blipFill>
                <a:blip r:embed="rId13"/>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1B99EA41-BA62-996E-0ABE-6C4A19E7D7F2}"/>
              </a:ext>
            </a:extLst>
          </p:cNvPr>
          <p:cNvSpPr/>
          <p:nvPr/>
        </p:nvSpPr>
        <p:spPr>
          <a:xfrm>
            <a:off x="3522459" y="5342050"/>
            <a:ext cx="490888" cy="481264"/>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TextBox 83">
            <a:extLst>
              <a:ext uri="{FF2B5EF4-FFF2-40B4-BE49-F238E27FC236}">
                <a16:creationId xmlns:a16="http://schemas.microsoft.com/office/drawing/2014/main" id="{4E8ABB15-0FAD-D8F0-645C-4E80505219B2}"/>
              </a:ext>
            </a:extLst>
          </p:cNvPr>
          <p:cNvSpPr txBox="1"/>
          <p:nvPr/>
        </p:nvSpPr>
        <p:spPr>
          <a:xfrm>
            <a:off x="3598626" y="5398016"/>
            <a:ext cx="312906" cy="369332"/>
          </a:xfrm>
          <a:prstGeom prst="rect">
            <a:avLst/>
          </a:prstGeom>
          <a:noFill/>
        </p:spPr>
        <p:txBody>
          <a:bodyPr wrap="none" rtlCol="0">
            <a:spAutoFit/>
          </a:bodyPr>
          <a:lstStyle/>
          <a:p>
            <a:r>
              <a:rPr lang="en-US"/>
              <a:t>9</a:t>
            </a:r>
            <a:endParaRPr lang="en-SG"/>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985279C-EA58-9E71-CFD4-D5A899B7DF3E}"/>
                  </a:ext>
                </a:extLst>
              </p:cNvPr>
              <p:cNvSpPr txBox="1"/>
              <p:nvPr/>
            </p:nvSpPr>
            <p:spPr>
              <a:xfrm>
                <a:off x="2087783"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85" name="TextBox 84">
                <a:extLst>
                  <a:ext uri="{FF2B5EF4-FFF2-40B4-BE49-F238E27FC236}">
                    <a16:creationId xmlns:a16="http://schemas.microsoft.com/office/drawing/2014/main" id="{4985279C-EA58-9E71-CFD4-D5A899B7DF3E}"/>
                  </a:ext>
                </a:extLst>
              </p:cNvPr>
              <p:cNvSpPr txBox="1">
                <a:spLocks noRot="1" noChangeAspect="1" noMove="1" noResize="1" noEditPoints="1" noAdjustHandles="1" noChangeArrowheads="1" noChangeShapeType="1" noTextEdit="1"/>
              </p:cNvSpPr>
              <p:nvPr/>
            </p:nvSpPr>
            <p:spPr>
              <a:xfrm>
                <a:off x="2087783" y="5311272"/>
                <a:ext cx="1349728"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194C71F-898F-E39A-A934-B6951C45B80A}"/>
                  </a:ext>
                </a:extLst>
              </p:cNvPr>
              <p:cNvSpPr txBox="1"/>
              <p:nvPr/>
            </p:nvSpPr>
            <p:spPr>
              <a:xfrm>
                <a:off x="2092314" y="5009960"/>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−38</m:t>
                      </m:r>
                    </m:oMath>
                  </m:oMathPara>
                </a14:m>
                <a:endParaRPr lang="en-US" sz="2000" b="0"/>
              </a:p>
            </p:txBody>
          </p:sp>
        </mc:Choice>
        <mc:Fallback>
          <p:sp>
            <p:nvSpPr>
              <p:cNvPr id="86" name="TextBox 85">
                <a:extLst>
                  <a:ext uri="{FF2B5EF4-FFF2-40B4-BE49-F238E27FC236}">
                    <a16:creationId xmlns:a16="http://schemas.microsoft.com/office/drawing/2014/main" id="{A194C71F-898F-E39A-A934-B6951C45B80A}"/>
                  </a:ext>
                </a:extLst>
              </p:cNvPr>
              <p:cNvSpPr txBox="1">
                <a:spLocks noRot="1" noChangeAspect="1" noMove="1" noResize="1" noEditPoints="1" noAdjustHandles="1" noChangeArrowheads="1" noChangeShapeType="1" noTextEdit="1"/>
              </p:cNvSpPr>
              <p:nvPr/>
            </p:nvSpPr>
            <p:spPr>
              <a:xfrm>
                <a:off x="2092314" y="5009960"/>
                <a:ext cx="1361270" cy="400110"/>
              </a:xfrm>
              <a:prstGeom prst="rect">
                <a:avLst/>
              </a:prstGeom>
              <a:blipFill>
                <a:blip r:embed="rId15"/>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B306B51-AFD2-A873-0958-9A04B5A4897E}"/>
              </a:ext>
            </a:extLst>
          </p:cNvPr>
          <p:cNvSpPr/>
          <p:nvPr/>
        </p:nvSpPr>
        <p:spPr>
          <a:xfrm>
            <a:off x="5416174" y="5311272"/>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8" name="TextBox 87">
            <a:extLst>
              <a:ext uri="{FF2B5EF4-FFF2-40B4-BE49-F238E27FC236}">
                <a16:creationId xmlns:a16="http://schemas.microsoft.com/office/drawing/2014/main" id="{C9E196FA-48DF-DC55-8E03-45160FEC8645}"/>
              </a:ext>
            </a:extLst>
          </p:cNvPr>
          <p:cNvSpPr txBox="1"/>
          <p:nvPr/>
        </p:nvSpPr>
        <p:spPr>
          <a:xfrm>
            <a:off x="5441045" y="5367238"/>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CCDF9E9-5A2F-BEEF-58AB-E629763BE0C5}"/>
                  </a:ext>
                </a:extLst>
              </p:cNvPr>
              <p:cNvSpPr txBox="1"/>
              <p:nvPr/>
            </p:nvSpPr>
            <p:spPr>
              <a:xfrm>
                <a:off x="5983229" y="5336460"/>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−20</m:t>
                      </m:r>
                    </m:oMath>
                  </m:oMathPara>
                </a14:m>
                <a:endParaRPr lang="en-SG" sz="2000"/>
              </a:p>
            </p:txBody>
          </p:sp>
        </mc:Choice>
        <mc:Fallback>
          <p:sp>
            <p:nvSpPr>
              <p:cNvPr id="89" name="TextBox 88">
                <a:extLst>
                  <a:ext uri="{FF2B5EF4-FFF2-40B4-BE49-F238E27FC236}">
                    <a16:creationId xmlns:a16="http://schemas.microsoft.com/office/drawing/2014/main" id="{0CCDF9E9-5A2F-BEEF-58AB-E629763BE0C5}"/>
                  </a:ext>
                </a:extLst>
              </p:cNvPr>
              <p:cNvSpPr txBox="1">
                <a:spLocks noRot="1" noChangeAspect="1" noMove="1" noResize="1" noEditPoints="1" noAdjustHandles="1" noChangeArrowheads="1" noChangeShapeType="1" noTextEdit="1"/>
              </p:cNvSpPr>
              <p:nvPr/>
            </p:nvSpPr>
            <p:spPr>
              <a:xfrm>
                <a:off x="5983229" y="5336460"/>
                <a:ext cx="134972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700CA17-0F72-B236-433A-680B79EFED16}"/>
                  </a:ext>
                </a:extLst>
              </p:cNvPr>
              <p:cNvSpPr txBox="1"/>
              <p:nvPr/>
            </p:nvSpPr>
            <p:spPr>
              <a:xfrm>
                <a:off x="5987760" y="5035148"/>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−20</m:t>
                      </m:r>
                    </m:oMath>
                  </m:oMathPara>
                </a14:m>
                <a:endParaRPr lang="en-US" sz="2000" b="0"/>
              </a:p>
            </p:txBody>
          </p:sp>
        </mc:Choice>
        <mc:Fallback>
          <p:sp>
            <p:nvSpPr>
              <p:cNvPr id="90" name="TextBox 89">
                <a:extLst>
                  <a:ext uri="{FF2B5EF4-FFF2-40B4-BE49-F238E27FC236}">
                    <a16:creationId xmlns:a16="http://schemas.microsoft.com/office/drawing/2014/main" id="{A700CA17-0F72-B236-433A-680B79EFED16}"/>
                  </a:ext>
                </a:extLst>
              </p:cNvPr>
              <p:cNvSpPr txBox="1">
                <a:spLocks noRot="1" noChangeAspect="1" noMove="1" noResize="1" noEditPoints="1" noAdjustHandles="1" noChangeArrowheads="1" noChangeShapeType="1" noTextEdit="1"/>
              </p:cNvSpPr>
              <p:nvPr/>
            </p:nvSpPr>
            <p:spPr>
              <a:xfrm>
                <a:off x="5987760" y="5035148"/>
                <a:ext cx="1361270" cy="400110"/>
              </a:xfrm>
              <a:prstGeom prst="rect">
                <a:avLst/>
              </a:prstGeom>
              <a:blipFill>
                <a:blip r:embed="rId17"/>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F399C881-8E18-DFEC-DE9F-DD3DA3EE3198}"/>
              </a:ext>
            </a:extLst>
          </p:cNvPr>
          <p:cNvCxnSpPr>
            <a:cxnSpLocks/>
            <a:stCxn id="7" idx="4"/>
            <a:endCxn id="67" idx="0"/>
          </p:cNvCxnSpPr>
          <p:nvPr/>
        </p:nvCxnSpPr>
        <p:spPr>
          <a:xfrm flipH="1">
            <a:off x="3817699" y="3107435"/>
            <a:ext cx="960409" cy="3506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0619EB-467D-A799-B1EE-24B943F94073}"/>
              </a:ext>
            </a:extLst>
          </p:cNvPr>
          <p:cNvCxnSpPr>
            <a:cxnSpLocks/>
            <a:stCxn id="7" idx="4"/>
            <a:endCxn id="71" idx="0"/>
          </p:cNvCxnSpPr>
          <p:nvPr/>
        </p:nvCxnSpPr>
        <p:spPr>
          <a:xfrm>
            <a:off x="4778108" y="3107435"/>
            <a:ext cx="933306" cy="31986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6BFCE7-328E-D570-BB26-462AA1E22198}"/>
              </a:ext>
            </a:extLst>
          </p:cNvPr>
          <p:cNvCxnSpPr>
            <a:cxnSpLocks/>
            <a:stCxn id="67" idx="4"/>
            <a:endCxn id="75" idx="0"/>
          </p:cNvCxnSpPr>
          <p:nvPr/>
        </p:nvCxnSpPr>
        <p:spPr>
          <a:xfrm flipH="1">
            <a:off x="2740764" y="3939342"/>
            <a:ext cx="1076935" cy="35623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81FEDC-757B-614B-6824-E344E1995613}"/>
              </a:ext>
            </a:extLst>
          </p:cNvPr>
          <p:cNvCxnSpPr>
            <a:cxnSpLocks/>
            <a:stCxn id="67" idx="4"/>
            <a:endCxn id="79" idx="0"/>
          </p:cNvCxnSpPr>
          <p:nvPr/>
        </p:nvCxnSpPr>
        <p:spPr>
          <a:xfrm>
            <a:off x="3817699" y="3939342"/>
            <a:ext cx="816780" cy="325455"/>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8BE5864-5780-7A69-55C0-07D35AB1C85C}"/>
              </a:ext>
            </a:extLst>
          </p:cNvPr>
          <p:cNvCxnSpPr>
            <a:cxnSpLocks/>
            <a:stCxn id="87" idx="0"/>
            <a:endCxn id="79" idx="4"/>
          </p:cNvCxnSpPr>
          <p:nvPr/>
        </p:nvCxnSpPr>
        <p:spPr>
          <a:xfrm flipH="1" flipV="1">
            <a:off x="4634479" y="4746061"/>
            <a:ext cx="1027139" cy="5652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4E707-59E8-BF0C-5B9A-C7D2B392862F}"/>
              </a:ext>
            </a:extLst>
          </p:cNvPr>
          <p:cNvCxnSpPr>
            <a:cxnSpLocks/>
            <a:stCxn id="79" idx="4"/>
            <a:endCxn id="83" idx="0"/>
          </p:cNvCxnSpPr>
          <p:nvPr/>
        </p:nvCxnSpPr>
        <p:spPr>
          <a:xfrm flipH="1">
            <a:off x="3767903" y="4746061"/>
            <a:ext cx="866576" cy="59598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BF09873-39C7-A201-0A65-01E8272B8E00}"/>
              </a:ext>
            </a:extLst>
          </p:cNvPr>
          <p:cNvSpPr txBox="1"/>
          <p:nvPr/>
        </p:nvSpPr>
        <p:spPr>
          <a:xfrm>
            <a:off x="4966324" y="1773157"/>
            <a:ext cx="582275" cy="369332"/>
          </a:xfrm>
          <a:prstGeom prst="rect">
            <a:avLst/>
          </a:prstGeom>
          <a:noFill/>
        </p:spPr>
        <p:txBody>
          <a:bodyPr wrap="square" rtlCol="0">
            <a:spAutoFit/>
          </a:bodyPr>
          <a:lstStyle/>
          <a:p>
            <a:r>
              <a:rPr lang="en-US" b="1">
                <a:solidFill>
                  <a:srgbClr val="FF0000"/>
                </a:solidFill>
              </a:rPr>
              <a:t>Yes</a:t>
            </a:r>
            <a:endParaRPr lang="en-SG" b="1">
              <a:solidFill>
                <a:srgbClr val="FF0000"/>
              </a:solidFill>
            </a:endParaRPr>
          </a:p>
        </p:txBody>
      </p:sp>
      <p:sp>
        <p:nvSpPr>
          <p:cNvPr id="121" name="TextBox 120">
            <a:extLst>
              <a:ext uri="{FF2B5EF4-FFF2-40B4-BE49-F238E27FC236}">
                <a16:creationId xmlns:a16="http://schemas.microsoft.com/office/drawing/2014/main" id="{6DF97C99-9B34-C360-2BCB-9D6F7DD13448}"/>
              </a:ext>
            </a:extLst>
          </p:cNvPr>
          <p:cNvSpPr txBox="1"/>
          <p:nvPr/>
        </p:nvSpPr>
        <p:spPr>
          <a:xfrm>
            <a:off x="3806888" y="2890746"/>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2" name="TextBox 121">
            <a:extLst>
              <a:ext uri="{FF2B5EF4-FFF2-40B4-BE49-F238E27FC236}">
                <a16:creationId xmlns:a16="http://schemas.microsoft.com/office/drawing/2014/main" id="{F824FD11-DAA9-8A36-036F-0D95E15A6B35}"/>
              </a:ext>
            </a:extLst>
          </p:cNvPr>
          <p:cNvSpPr txBox="1"/>
          <p:nvPr/>
        </p:nvSpPr>
        <p:spPr>
          <a:xfrm>
            <a:off x="2756497" y="3757403"/>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3" name="TextBox 122">
            <a:extLst>
              <a:ext uri="{FF2B5EF4-FFF2-40B4-BE49-F238E27FC236}">
                <a16:creationId xmlns:a16="http://schemas.microsoft.com/office/drawing/2014/main" id="{EBBD7EC2-F155-A472-D4DB-58D63BC5D549}"/>
              </a:ext>
            </a:extLst>
          </p:cNvPr>
          <p:cNvSpPr txBox="1"/>
          <p:nvPr/>
        </p:nvSpPr>
        <p:spPr>
          <a:xfrm>
            <a:off x="3637483" y="4690095"/>
            <a:ext cx="582275" cy="369332"/>
          </a:xfrm>
          <a:prstGeom prst="rect">
            <a:avLst/>
          </a:prstGeom>
          <a:noFill/>
        </p:spPr>
        <p:txBody>
          <a:bodyPr wrap="none" rtlCol="0">
            <a:spAutoFit/>
          </a:bodyPr>
          <a:lstStyle/>
          <a:p>
            <a:r>
              <a:rPr lang="en-US" b="1">
                <a:solidFill>
                  <a:srgbClr val="FF0000"/>
                </a:solidFill>
              </a:rPr>
              <a:t>Yes</a:t>
            </a:r>
            <a:endParaRPr lang="en-SG" b="1">
              <a:solidFill>
                <a:srgbClr val="FF0000"/>
              </a:solidFill>
            </a:endParaRPr>
          </a:p>
        </p:txBody>
      </p:sp>
      <p:sp>
        <p:nvSpPr>
          <p:cNvPr id="124" name="TextBox 123">
            <a:extLst>
              <a:ext uri="{FF2B5EF4-FFF2-40B4-BE49-F238E27FC236}">
                <a16:creationId xmlns:a16="http://schemas.microsoft.com/office/drawing/2014/main" id="{F6AA609B-D2E0-3492-ADDB-3F0ED504C1B2}"/>
              </a:ext>
            </a:extLst>
          </p:cNvPr>
          <p:cNvSpPr txBox="1"/>
          <p:nvPr/>
        </p:nvSpPr>
        <p:spPr>
          <a:xfrm>
            <a:off x="6644396" y="1799776"/>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5" name="TextBox 124">
            <a:extLst>
              <a:ext uri="{FF2B5EF4-FFF2-40B4-BE49-F238E27FC236}">
                <a16:creationId xmlns:a16="http://schemas.microsoft.com/office/drawing/2014/main" id="{D118C743-91B5-C15F-7710-3AB150FAD94E}"/>
              </a:ext>
            </a:extLst>
          </p:cNvPr>
          <p:cNvSpPr txBox="1"/>
          <p:nvPr/>
        </p:nvSpPr>
        <p:spPr>
          <a:xfrm>
            <a:off x="5286781" y="2897581"/>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6" name="TextBox 125">
            <a:extLst>
              <a:ext uri="{FF2B5EF4-FFF2-40B4-BE49-F238E27FC236}">
                <a16:creationId xmlns:a16="http://schemas.microsoft.com/office/drawing/2014/main" id="{AD0F7CB7-A436-8C00-B6B0-67B2C181C92B}"/>
              </a:ext>
            </a:extLst>
          </p:cNvPr>
          <p:cNvSpPr txBox="1"/>
          <p:nvPr/>
        </p:nvSpPr>
        <p:spPr>
          <a:xfrm>
            <a:off x="4233440" y="3695827"/>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sp>
        <p:nvSpPr>
          <p:cNvPr id="127" name="TextBox 126">
            <a:extLst>
              <a:ext uri="{FF2B5EF4-FFF2-40B4-BE49-F238E27FC236}">
                <a16:creationId xmlns:a16="http://schemas.microsoft.com/office/drawing/2014/main" id="{F57786BB-883D-218B-2640-9767288E817E}"/>
              </a:ext>
            </a:extLst>
          </p:cNvPr>
          <p:cNvSpPr txBox="1"/>
          <p:nvPr/>
        </p:nvSpPr>
        <p:spPr>
          <a:xfrm>
            <a:off x="5261548" y="4709693"/>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p:pic>
        <p:nvPicPr>
          <p:cNvPr id="55" name="Picture 54">
            <a:extLst>
              <a:ext uri="{FF2B5EF4-FFF2-40B4-BE49-F238E27FC236}">
                <a16:creationId xmlns:a16="http://schemas.microsoft.com/office/drawing/2014/main" id="{A11D0C0E-F957-044B-5EB9-11F0FD94A6CA}"/>
              </a:ext>
            </a:extLst>
          </p:cNvPr>
          <p:cNvPicPr>
            <a:picLocks noChangeAspect="1"/>
          </p:cNvPicPr>
          <p:nvPr/>
        </p:nvPicPr>
        <p:blipFill>
          <a:blip r:embed="rId18"/>
          <a:stretch>
            <a:fillRect/>
          </a:stretch>
        </p:blipFill>
        <p:spPr>
          <a:xfrm>
            <a:off x="9404442" y="4886819"/>
            <a:ext cx="2435637" cy="1045143"/>
          </a:xfrm>
          <a:prstGeom prst="rect">
            <a:avLst/>
          </a:prstGeom>
        </p:spPr>
      </p:pic>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91A964-607A-FBAE-F171-8B84E8D6D2B8}"/>
                  </a:ext>
                </a:extLst>
              </p:cNvPr>
              <p:cNvSpPr txBox="1"/>
              <p:nvPr/>
            </p:nvSpPr>
            <p:spPr>
              <a:xfrm>
                <a:off x="6334002" y="1424865"/>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59" name="TextBox 58">
                <a:extLst>
                  <a:ext uri="{FF2B5EF4-FFF2-40B4-BE49-F238E27FC236}">
                    <a16:creationId xmlns:a16="http://schemas.microsoft.com/office/drawing/2014/main" id="{0991A964-607A-FBAE-F171-8B84E8D6D2B8}"/>
                  </a:ext>
                </a:extLst>
              </p:cNvPr>
              <p:cNvSpPr txBox="1">
                <a:spLocks noRot="1" noChangeAspect="1" noMove="1" noResize="1" noEditPoints="1" noAdjustHandles="1" noChangeArrowheads="1" noChangeShapeType="1" noTextEdit="1"/>
              </p:cNvSpPr>
              <p:nvPr/>
            </p:nvSpPr>
            <p:spPr>
              <a:xfrm>
                <a:off x="6334002" y="1424865"/>
                <a:ext cx="1349728"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4E1E113-6342-892E-6C37-EA68B7EA936B}"/>
                  </a:ext>
                </a:extLst>
              </p:cNvPr>
              <p:cNvSpPr txBox="1"/>
              <p:nvPr/>
            </p:nvSpPr>
            <p:spPr>
              <a:xfrm>
                <a:off x="6342078" y="1124223"/>
                <a:ext cx="136127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60" name="TextBox 59">
                <a:extLst>
                  <a:ext uri="{FF2B5EF4-FFF2-40B4-BE49-F238E27FC236}">
                    <a16:creationId xmlns:a16="http://schemas.microsoft.com/office/drawing/2014/main" id="{B4E1E113-6342-892E-6C37-EA68B7EA936B}"/>
                  </a:ext>
                </a:extLst>
              </p:cNvPr>
              <p:cNvSpPr txBox="1">
                <a:spLocks noRot="1" noChangeAspect="1" noMove="1" noResize="1" noEditPoints="1" noAdjustHandles="1" noChangeArrowheads="1" noChangeShapeType="1" noTextEdit="1"/>
              </p:cNvSpPr>
              <p:nvPr/>
            </p:nvSpPr>
            <p:spPr>
              <a:xfrm>
                <a:off x="6342078" y="1124223"/>
                <a:ext cx="1361270" cy="400110"/>
              </a:xfrm>
              <a:prstGeom prst="rect">
                <a:avLst/>
              </a:prstGeom>
              <a:blipFill>
                <a:blip r:embed="rId19"/>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7C1EF9C8-0B27-B900-54AC-2D4D76EC6C9A}"/>
              </a:ext>
            </a:extLst>
          </p:cNvPr>
          <p:cNvSpPr/>
          <p:nvPr/>
        </p:nvSpPr>
        <p:spPr>
          <a:xfrm>
            <a:off x="10219318"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Oval 57">
            <a:extLst>
              <a:ext uri="{FF2B5EF4-FFF2-40B4-BE49-F238E27FC236}">
                <a16:creationId xmlns:a16="http://schemas.microsoft.com/office/drawing/2014/main" id="{102C2CDC-470B-3D89-37CE-74A11491E084}"/>
              </a:ext>
            </a:extLst>
          </p:cNvPr>
          <p:cNvSpPr/>
          <p:nvPr/>
        </p:nvSpPr>
        <p:spPr>
          <a:xfrm>
            <a:off x="10639771" y="4886819"/>
            <a:ext cx="289656" cy="271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2" name="Multiplication Sign 91">
            <a:extLst>
              <a:ext uri="{FF2B5EF4-FFF2-40B4-BE49-F238E27FC236}">
                <a16:creationId xmlns:a16="http://schemas.microsoft.com/office/drawing/2014/main" id="{2B675EC8-C8DA-CD0F-897A-A4A2D1CA3DFA}"/>
              </a:ext>
            </a:extLst>
          </p:cNvPr>
          <p:cNvSpPr/>
          <p:nvPr/>
        </p:nvSpPr>
        <p:spPr>
          <a:xfrm>
            <a:off x="11451870" y="4829101"/>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5731B8FC-8C7F-F942-4BAA-41463CD78957}"/>
              </a:ext>
            </a:extLst>
          </p:cNvPr>
          <p:cNvSpPr/>
          <p:nvPr/>
        </p:nvSpPr>
        <p:spPr>
          <a:xfrm>
            <a:off x="1467544" y="533646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0</a:t>
            </a:r>
          </a:p>
        </p:txBody>
      </p:sp>
      <p:sp>
        <p:nvSpPr>
          <p:cNvPr id="96" name="TextBox 95">
            <a:extLst>
              <a:ext uri="{FF2B5EF4-FFF2-40B4-BE49-F238E27FC236}">
                <a16:creationId xmlns:a16="http://schemas.microsoft.com/office/drawing/2014/main" id="{925A5843-E9CF-9719-805A-53042BBC4792}"/>
              </a:ext>
            </a:extLst>
          </p:cNvPr>
          <p:cNvSpPr txBox="1"/>
          <p:nvPr/>
        </p:nvSpPr>
        <p:spPr>
          <a:xfrm>
            <a:off x="1523511" y="5392426"/>
            <a:ext cx="312906" cy="369332"/>
          </a:xfrm>
          <a:prstGeom prst="rect">
            <a:avLst/>
          </a:prstGeom>
          <a:noFill/>
        </p:spPr>
        <p:txBody>
          <a:bodyPr wrap="none" rtlCol="0">
            <a:spAutoFit/>
          </a:bodyPr>
          <a:lstStyle/>
          <a:p>
            <a:r>
              <a:rPr lang="en-SG"/>
              <a:t>8</a:t>
            </a:r>
          </a:p>
        </p:txBody>
      </p:sp>
      <p:cxnSp>
        <p:nvCxnSpPr>
          <p:cNvPr id="99" name="Straight Connector 98">
            <a:extLst>
              <a:ext uri="{FF2B5EF4-FFF2-40B4-BE49-F238E27FC236}">
                <a16:creationId xmlns:a16="http://schemas.microsoft.com/office/drawing/2014/main" id="{63FE7C9F-32E2-EB62-51DC-64DFA17CF224}"/>
              </a:ext>
            </a:extLst>
          </p:cNvPr>
          <p:cNvCxnSpPr>
            <a:cxnSpLocks/>
            <a:stCxn id="75" idx="4"/>
            <a:endCxn id="95" idx="0"/>
          </p:cNvCxnSpPr>
          <p:nvPr/>
        </p:nvCxnSpPr>
        <p:spPr>
          <a:xfrm flipH="1">
            <a:off x="1712988" y="4776839"/>
            <a:ext cx="1027776" cy="55962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2B9E1D1-4B16-0CED-BA4A-5561F26E8010}"/>
              </a:ext>
            </a:extLst>
          </p:cNvPr>
          <p:cNvSpPr txBox="1"/>
          <p:nvPr/>
        </p:nvSpPr>
        <p:spPr>
          <a:xfrm>
            <a:off x="1671606" y="4698220"/>
            <a:ext cx="492443" cy="369332"/>
          </a:xfrm>
          <a:prstGeom prst="rect">
            <a:avLst/>
          </a:prstGeom>
          <a:noFill/>
        </p:spPr>
        <p:txBody>
          <a:bodyPr wrap="none" rtlCol="0">
            <a:spAutoFit/>
          </a:bodyPr>
          <a:lstStyle/>
          <a:p>
            <a:r>
              <a:rPr lang="en-US" b="1">
                <a:solidFill>
                  <a:srgbClr val="0066FF"/>
                </a:solidFill>
              </a:rPr>
              <a:t>No</a:t>
            </a:r>
            <a:endParaRPr lang="en-SG" b="1">
              <a:solidFill>
                <a:srgbClr val="0066FF"/>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002B1F31-96A0-8C60-D250-24A7C69ACFEA}"/>
                  </a:ext>
                </a:extLst>
              </p:cNvPr>
              <p:cNvSpPr txBox="1"/>
              <p:nvPr/>
            </p:nvSpPr>
            <p:spPr>
              <a:xfrm>
                <a:off x="75114" y="5311272"/>
                <a:ext cx="1349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𝐶</m:t>
                      </m:r>
                      <m:r>
                        <a:rPr lang="en-US" sz="2400" i="1">
                          <a:latin typeface="Cambria Math" panose="02040503050406030204" pitchFamily="18" charset="0"/>
                        </a:rPr>
                        <m:t> =</m:t>
                      </m:r>
                      <m:r>
                        <a:rPr lang="en-US" sz="2000" b="0" i="1" smtClean="0">
                          <a:latin typeface="Cambria Math" panose="02040503050406030204" pitchFamily="18" charset="0"/>
                        </a:rPr>
                        <m:t>−38</m:t>
                      </m:r>
                    </m:oMath>
                  </m:oMathPara>
                </a14:m>
                <a:endParaRPr lang="en-SG" sz="2000"/>
              </a:p>
            </p:txBody>
          </p:sp>
        </mc:Choice>
        <mc:Fallback>
          <p:sp>
            <p:nvSpPr>
              <p:cNvPr id="101" name="TextBox 100">
                <a:extLst>
                  <a:ext uri="{FF2B5EF4-FFF2-40B4-BE49-F238E27FC236}">
                    <a16:creationId xmlns:a16="http://schemas.microsoft.com/office/drawing/2014/main" id="{002B1F31-96A0-8C60-D250-24A7C69ACFEA}"/>
                  </a:ext>
                </a:extLst>
              </p:cNvPr>
              <p:cNvSpPr txBox="1">
                <a:spLocks noRot="1" noChangeAspect="1" noMove="1" noResize="1" noEditPoints="1" noAdjustHandles="1" noChangeArrowheads="1" noChangeShapeType="1" noTextEdit="1"/>
              </p:cNvSpPr>
              <p:nvPr/>
            </p:nvSpPr>
            <p:spPr>
              <a:xfrm>
                <a:off x="75114" y="5311272"/>
                <a:ext cx="1349728"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ED1FFBFA-A21F-DA3D-07B4-2FA8C72B4B39}"/>
                  </a:ext>
                </a:extLst>
              </p:cNvPr>
              <p:cNvSpPr txBox="1"/>
              <p:nvPr/>
            </p:nvSpPr>
            <p:spPr>
              <a:xfrm>
                <a:off x="79645" y="5009960"/>
                <a:ext cx="13612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𝑈</m:t>
                      </m:r>
                      <m:r>
                        <a:rPr lang="en-US" sz="2000" i="1" smtClean="0">
                          <a:latin typeface="Cambria Math" panose="02040503050406030204" pitchFamily="18" charset="0"/>
                        </a:rPr>
                        <m:t> = −32</m:t>
                      </m:r>
                    </m:oMath>
                  </m:oMathPara>
                </a14:m>
                <a:endParaRPr lang="en-US" sz="2000" b="0"/>
              </a:p>
            </p:txBody>
          </p:sp>
        </mc:Choice>
        <mc:Fallback>
          <p:sp>
            <p:nvSpPr>
              <p:cNvPr id="102" name="TextBox 101">
                <a:extLst>
                  <a:ext uri="{FF2B5EF4-FFF2-40B4-BE49-F238E27FC236}">
                    <a16:creationId xmlns:a16="http://schemas.microsoft.com/office/drawing/2014/main" id="{ED1FFBFA-A21F-DA3D-07B4-2FA8C72B4B39}"/>
                  </a:ext>
                </a:extLst>
              </p:cNvPr>
              <p:cNvSpPr txBox="1">
                <a:spLocks noRot="1" noChangeAspect="1" noMove="1" noResize="1" noEditPoints="1" noAdjustHandles="1" noChangeArrowheads="1" noChangeShapeType="1" noTextEdit="1"/>
              </p:cNvSpPr>
              <p:nvPr/>
            </p:nvSpPr>
            <p:spPr>
              <a:xfrm>
                <a:off x="79645" y="5009960"/>
                <a:ext cx="1361270" cy="400110"/>
              </a:xfrm>
              <a:prstGeom prst="rect">
                <a:avLst/>
              </a:prstGeom>
              <a:blipFill>
                <a:blip r:embed="rId11"/>
                <a:stretch>
                  <a:fillRect/>
                </a:stretch>
              </a:blipFill>
            </p:spPr>
            <p:txBody>
              <a:bodyPr/>
              <a:lstStyle/>
              <a:p>
                <a:r>
                  <a:rPr lang="en-US">
                    <a:noFill/>
                  </a:rPr>
                  <a:t> </a:t>
                </a:r>
              </a:p>
            </p:txBody>
          </p:sp>
        </mc:Fallback>
      </mc:AlternateContent>
      <p:sp>
        <p:nvSpPr>
          <p:cNvPr id="106" name="Multiplication Sign 105">
            <a:extLst>
              <a:ext uri="{FF2B5EF4-FFF2-40B4-BE49-F238E27FC236}">
                <a16:creationId xmlns:a16="http://schemas.microsoft.com/office/drawing/2014/main" id="{24CEBA65-B8B6-F0E7-3055-41D49BAF7566}"/>
              </a:ext>
            </a:extLst>
          </p:cNvPr>
          <p:cNvSpPr/>
          <p:nvPr/>
        </p:nvSpPr>
        <p:spPr>
          <a:xfrm>
            <a:off x="11051998" y="4843228"/>
            <a:ext cx="353335" cy="31552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7" name="Straight Connector 106">
            <a:extLst>
              <a:ext uri="{FF2B5EF4-FFF2-40B4-BE49-F238E27FC236}">
                <a16:creationId xmlns:a16="http://schemas.microsoft.com/office/drawing/2014/main" id="{39B6BE69-1609-5367-26AB-DF46A555CFEC}"/>
              </a:ext>
            </a:extLst>
          </p:cNvPr>
          <p:cNvCxnSpPr>
            <a:cxnSpLocks/>
          </p:cNvCxnSpPr>
          <p:nvPr/>
        </p:nvCxnSpPr>
        <p:spPr>
          <a:xfrm>
            <a:off x="10525834" y="1802928"/>
            <a:ext cx="0" cy="20236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83E40AF-9BC6-89A0-CADF-BC76899EF44C}"/>
              </a:ext>
            </a:extLst>
          </p:cNvPr>
          <p:cNvCxnSpPr>
            <a:cxnSpLocks/>
          </p:cNvCxnSpPr>
          <p:nvPr/>
        </p:nvCxnSpPr>
        <p:spPr>
          <a:xfrm flipH="1">
            <a:off x="11043255" y="1786161"/>
            <a:ext cx="8946" cy="2063749"/>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D19A36-85F1-7E73-2E89-6D81EC738DE3}"/>
              </a:ext>
            </a:extLst>
          </p:cNvPr>
          <p:cNvSpPr txBox="1"/>
          <p:nvPr/>
        </p:nvSpPr>
        <p:spPr>
          <a:xfrm>
            <a:off x="11162544" y="3771350"/>
            <a:ext cx="545342" cy="292388"/>
          </a:xfrm>
          <a:prstGeom prst="rect">
            <a:avLst/>
          </a:prstGeom>
          <a:noFill/>
        </p:spPr>
        <p:txBody>
          <a:bodyPr wrap="none" rtlCol="0">
            <a:spAutoFit/>
          </a:bodyPr>
          <a:lstStyle/>
          <a:p>
            <a:r>
              <a:rPr lang="en-US" sz="1300" b="1">
                <a:solidFill>
                  <a:srgbClr val="FF0000"/>
                </a:solidFill>
                <a:latin typeface="Times New Roman" panose="02020603050405020304" pitchFamily="18" charset="0"/>
                <a:cs typeface="Times New Roman" panose="02020603050405020304" pitchFamily="18" charset="0"/>
              </a:rPr>
              <a:t>OUT</a:t>
            </a:r>
            <a:endParaRPr lang="en-SG" sz="1300" b="1">
              <a:solidFill>
                <a:srgbClr val="FF0000"/>
              </a:solidFill>
              <a:latin typeface="Times New Roman" panose="02020603050405020304" pitchFamily="18" charset="0"/>
              <a:cs typeface="Times New Roman" panose="02020603050405020304" pitchFamily="18" charset="0"/>
            </a:endParaRPr>
          </a:p>
        </p:txBody>
      </p:sp>
      <p:sp>
        <p:nvSpPr>
          <p:cNvPr id="131" name="Oval 130">
            <a:extLst>
              <a:ext uri="{FF2B5EF4-FFF2-40B4-BE49-F238E27FC236}">
                <a16:creationId xmlns:a16="http://schemas.microsoft.com/office/drawing/2014/main" id="{6CCB23A2-E2DB-E480-D184-0FA6E683C31B}"/>
              </a:ext>
            </a:extLst>
          </p:cNvPr>
          <p:cNvSpPr/>
          <p:nvPr/>
        </p:nvSpPr>
        <p:spPr>
          <a:xfrm>
            <a:off x="9102760" y="1218661"/>
            <a:ext cx="389073" cy="38389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TextBox 131">
            <a:extLst>
              <a:ext uri="{FF2B5EF4-FFF2-40B4-BE49-F238E27FC236}">
                <a16:creationId xmlns:a16="http://schemas.microsoft.com/office/drawing/2014/main" id="{59E80AA0-FC5A-445D-0423-4FC59E9A9F58}"/>
              </a:ext>
            </a:extLst>
          </p:cNvPr>
          <p:cNvSpPr txBox="1"/>
          <p:nvPr/>
        </p:nvSpPr>
        <p:spPr>
          <a:xfrm>
            <a:off x="9076723" y="1221286"/>
            <a:ext cx="441146" cy="369332"/>
          </a:xfrm>
          <a:prstGeom prst="rect">
            <a:avLst/>
          </a:prstGeom>
          <a:noFill/>
        </p:spPr>
        <p:txBody>
          <a:bodyPr wrap="none" rtlCol="0">
            <a:spAutoFit/>
          </a:bodyPr>
          <a:lstStyle/>
          <a:p>
            <a:r>
              <a:rPr lang="en-US"/>
              <a:t>10</a:t>
            </a:r>
            <a:endParaRPr lang="en-SG"/>
          </a:p>
        </p:txBody>
      </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35E42BA9-5595-3ABA-1AD9-B2C2261C49EC}"/>
                  </a:ext>
                </a:extLst>
              </p:cNvPr>
              <p:cNvSpPr txBox="1"/>
              <p:nvPr/>
            </p:nvSpPr>
            <p:spPr>
              <a:xfrm>
                <a:off x="8622889" y="1630920"/>
                <a:ext cx="1603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20</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−38</m:t>
                      </m:r>
                      <m:r>
                        <a:rPr lang="en-US" sz="2000" b="0" i="1" smtClean="0">
                          <a:latin typeface="Cambria Math" panose="02040503050406030204" pitchFamily="18" charset="0"/>
                        </a:rPr>
                        <m:t> ?</m:t>
                      </m:r>
                    </m:oMath>
                  </m:oMathPara>
                </a14:m>
                <a:endParaRPr lang="en-US" sz="2000" b="0"/>
              </a:p>
            </p:txBody>
          </p:sp>
        </mc:Choice>
        <mc:Fallback>
          <p:sp>
            <p:nvSpPr>
              <p:cNvPr id="133" name="TextBox 132">
                <a:extLst>
                  <a:ext uri="{FF2B5EF4-FFF2-40B4-BE49-F238E27FC236}">
                    <a16:creationId xmlns:a16="http://schemas.microsoft.com/office/drawing/2014/main" id="{35E42BA9-5595-3ABA-1AD9-B2C2261C49EC}"/>
                  </a:ext>
                </a:extLst>
              </p:cNvPr>
              <p:cNvSpPr txBox="1">
                <a:spLocks noRot="1" noChangeAspect="1" noMove="1" noResize="1" noEditPoints="1" noAdjustHandles="1" noChangeArrowheads="1" noChangeShapeType="1" noTextEdit="1"/>
              </p:cNvSpPr>
              <p:nvPr/>
            </p:nvSpPr>
            <p:spPr>
              <a:xfrm>
                <a:off x="8622889" y="1630920"/>
                <a:ext cx="1603131" cy="400110"/>
              </a:xfrm>
              <a:prstGeom prst="rect">
                <a:avLst/>
              </a:prstGeom>
              <a:blipFill>
                <a:blip r:embed="rId20"/>
                <a:stretch>
                  <a:fillRect r="-1527" b="-1538"/>
                </a:stretch>
              </a:blipFill>
            </p:spPr>
            <p:txBody>
              <a:bodyPr/>
              <a:lstStyle/>
              <a:p>
                <a:r>
                  <a:rPr lang="en-US">
                    <a:noFill/>
                  </a:rPr>
                  <a:t> </a:t>
                </a:r>
              </a:p>
            </p:txBody>
          </p:sp>
        </mc:Fallback>
      </mc:AlternateContent>
    </p:spTree>
    <p:extLst>
      <p:ext uri="{BB962C8B-B14F-4D97-AF65-F5344CB8AC3E}">
        <p14:creationId xmlns:p14="http://schemas.microsoft.com/office/powerpoint/2010/main" val="214546786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pic>
        <p:nvPicPr>
          <p:cNvPr id="10" name="Content Placeholder 9" descr="Text&#10;&#10;Description automatically generated">
            <a:extLst>
              <a:ext uri="{FF2B5EF4-FFF2-40B4-BE49-F238E27FC236}">
                <a16:creationId xmlns:a16="http://schemas.microsoft.com/office/drawing/2014/main" id="{554BB978-152D-2BC8-11F8-6AB0F41D998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374" t="17461" r="5145" b="16578"/>
          <a:stretch/>
        </p:blipFill>
        <p:spPr>
          <a:xfrm>
            <a:off x="1120826" y="2739452"/>
            <a:ext cx="9950348" cy="2263515"/>
          </a:xfrm>
          <a:prstGeom prst="rect">
            <a:avLst/>
          </a:prstGeom>
        </p:spPr>
      </p:pic>
    </p:spTree>
    <p:extLst>
      <p:ext uri="{BB962C8B-B14F-4D97-AF65-F5344CB8AC3E}">
        <p14:creationId xmlns:p14="http://schemas.microsoft.com/office/powerpoint/2010/main" val="168123212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pic>
        <p:nvPicPr>
          <p:cNvPr id="11" name="Content Placeholder 10" descr="Text&#10;&#10;Description automatically generated">
            <a:extLst>
              <a:ext uri="{FF2B5EF4-FFF2-40B4-BE49-F238E27FC236}">
                <a16:creationId xmlns:a16="http://schemas.microsoft.com/office/drawing/2014/main" id="{321BF35D-78FB-7525-1037-9A0434A07C5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512" t="11553" r="5749" b="11117"/>
          <a:stretch/>
        </p:blipFill>
        <p:spPr>
          <a:xfrm>
            <a:off x="1562441" y="2091558"/>
            <a:ext cx="9067117" cy="4004442"/>
          </a:xfrm>
          <a:prstGeom prst="rect">
            <a:avLst/>
          </a:prstGeom>
        </p:spPr>
      </p:pic>
    </p:spTree>
    <p:extLst>
      <p:ext uri="{BB962C8B-B14F-4D97-AF65-F5344CB8AC3E}">
        <p14:creationId xmlns:p14="http://schemas.microsoft.com/office/powerpoint/2010/main" val="8595081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FIFO Branch and Bound</a:t>
            </a:r>
          </a:p>
        </p:txBody>
      </p:sp>
      <p:cxnSp>
        <p:nvCxnSpPr>
          <p:cNvPr id="4" name="Straight Connector 3">
            <a:extLst>
              <a:ext uri="{FF2B5EF4-FFF2-40B4-BE49-F238E27FC236}">
                <a16:creationId xmlns:a16="http://schemas.microsoft.com/office/drawing/2014/main" id="{B833D872-E22C-96BF-006A-5CBC7AFB43FE}"/>
              </a:ext>
            </a:extLst>
          </p:cNvPr>
          <p:cNvCxnSpPr>
            <a:cxnSpLocks/>
            <a:stCxn id="7" idx="4"/>
            <a:endCxn id="9" idx="0"/>
          </p:cNvCxnSpPr>
          <p:nvPr/>
        </p:nvCxnSpPr>
        <p:spPr>
          <a:xfrm flipH="1">
            <a:off x="3256982"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B0E48A0-B325-5C28-1D94-BE55B7784A9A}"/>
              </a:ext>
            </a:extLst>
          </p:cNvPr>
          <p:cNvCxnSpPr>
            <a:cxnSpLocks/>
            <a:stCxn id="7" idx="4"/>
            <a:endCxn id="11" idx="0"/>
          </p:cNvCxnSpPr>
          <p:nvPr/>
        </p:nvCxnSpPr>
        <p:spPr>
          <a:xfrm>
            <a:off x="5020468" y="2207823"/>
            <a:ext cx="0"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E90F3A1-414A-E581-577D-10FCC49934EF}"/>
              </a:ext>
            </a:extLst>
          </p:cNvPr>
          <p:cNvCxnSpPr>
            <a:cxnSpLocks/>
            <a:stCxn id="13" idx="0"/>
            <a:endCxn id="7" idx="4"/>
          </p:cNvCxnSpPr>
          <p:nvPr/>
        </p:nvCxnSpPr>
        <p:spPr>
          <a:xfrm flipH="1" flipV="1">
            <a:off x="5020468" y="2207823"/>
            <a:ext cx="1763486" cy="402017"/>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16B081E-1A37-A8E9-196C-A30D1682C684}"/>
              </a:ext>
            </a:extLst>
          </p:cNvPr>
          <p:cNvSpPr/>
          <p:nvPr/>
        </p:nvSpPr>
        <p:spPr>
          <a:xfrm>
            <a:off x="4775024" y="172655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6F4BFAF6-B564-E504-BDBC-80C91197BE3C}"/>
              </a:ext>
            </a:extLst>
          </p:cNvPr>
          <p:cNvSpPr txBox="1"/>
          <p:nvPr/>
        </p:nvSpPr>
        <p:spPr>
          <a:xfrm>
            <a:off x="4851191" y="1782525"/>
            <a:ext cx="312906" cy="369332"/>
          </a:xfrm>
          <a:prstGeom prst="rect">
            <a:avLst/>
          </a:prstGeom>
          <a:noFill/>
        </p:spPr>
        <p:txBody>
          <a:bodyPr wrap="none" rtlCol="0">
            <a:spAutoFit/>
          </a:bodyPr>
          <a:lstStyle/>
          <a:p>
            <a:r>
              <a:rPr lang="en-US"/>
              <a:t>1</a:t>
            </a:r>
            <a:endParaRPr lang="en-SG"/>
          </a:p>
        </p:txBody>
      </p:sp>
      <p:sp>
        <p:nvSpPr>
          <p:cNvPr id="9" name="Oval 8">
            <a:extLst>
              <a:ext uri="{FF2B5EF4-FFF2-40B4-BE49-F238E27FC236}">
                <a16:creationId xmlns:a16="http://schemas.microsoft.com/office/drawing/2014/main" id="{F56B4BD8-E24B-0DB6-5D5D-DA010D0F1880}"/>
              </a:ext>
            </a:extLst>
          </p:cNvPr>
          <p:cNvSpPr/>
          <p:nvPr/>
        </p:nvSpPr>
        <p:spPr>
          <a:xfrm>
            <a:off x="3011538"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AB53206A-4C11-6A7E-4843-B69C7B091E44}"/>
              </a:ext>
            </a:extLst>
          </p:cNvPr>
          <p:cNvSpPr txBox="1"/>
          <p:nvPr/>
        </p:nvSpPr>
        <p:spPr>
          <a:xfrm>
            <a:off x="3087705" y="2665806"/>
            <a:ext cx="312906" cy="369332"/>
          </a:xfrm>
          <a:prstGeom prst="rect">
            <a:avLst/>
          </a:prstGeom>
          <a:noFill/>
        </p:spPr>
        <p:txBody>
          <a:bodyPr wrap="none" rtlCol="0">
            <a:spAutoFit/>
          </a:bodyPr>
          <a:lstStyle/>
          <a:p>
            <a:r>
              <a:rPr lang="en-US"/>
              <a:t>2</a:t>
            </a:r>
            <a:endParaRPr lang="en-SG"/>
          </a:p>
        </p:txBody>
      </p:sp>
      <p:sp>
        <p:nvSpPr>
          <p:cNvPr id="11" name="Oval 10">
            <a:extLst>
              <a:ext uri="{FF2B5EF4-FFF2-40B4-BE49-F238E27FC236}">
                <a16:creationId xmlns:a16="http://schemas.microsoft.com/office/drawing/2014/main" id="{DBBEB670-EB9F-99F1-12CF-5F2F7A2FB1A9}"/>
              </a:ext>
            </a:extLst>
          </p:cNvPr>
          <p:cNvSpPr/>
          <p:nvPr/>
        </p:nvSpPr>
        <p:spPr>
          <a:xfrm>
            <a:off x="4775024"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5D445CBD-C957-F3E7-F2ED-99FF17F65277}"/>
              </a:ext>
            </a:extLst>
          </p:cNvPr>
          <p:cNvSpPr txBox="1"/>
          <p:nvPr/>
        </p:nvSpPr>
        <p:spPr>
          <a:xfrm>
            <a:off x="4851191" y="2665806"/>
            <a:ext cx="312906" cy="369332"/>
          </a:xfrm>
          <a:prstGeom prst="rect">
            <a:avLst/>
          </a:prstGeom>
          <a:noFill/>
        </p:spPr>
        <p:txBody>
          <a:bodyPr wrap="none" rtlCol="0">
            <a:spAutoFit/>
          </a:bodyPr>
          <a:lstStyle/>
          <a:p>
            <a:r>
              <a:rPr lang="en-US"/>
              <a:t>3</a:t>
            </a:r>
            <a:endParaRPr lang="en-SG"/>
          </a:p>
        </p:txBody>
      </p:sp>
      <p:sp>
        <p:nvSpPr>
          <p:cNvPr id="13" name="Oval 12">
            <a:extLst>
              <a:ext uri="{FF2B5EF4-FFF2-40B4-BE49-F238E27FC236}">
                <a16:creationId xmlns:a16="http://schemas.microsoft.com/office/drawing/2014/main" id="{FEFBE79F-B72C-C5CA-87F6-FF7A1C457C80}"/>
              </a:ext>
            </a:extLst>
          </p:cNvPr>
          <p:cNvSpPr/>
          <p:nvPr/>
        </p:nvSpPr>
        <p:spPr>
          <a:xfrm>
            <a:off x="6538510" y="260984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4F2488DB-8181-758B-616C-2FC4ADC6EE41}"/>
              </a:ext>
            </a:extLst>
          </p:cNvPr>
          <p:cNvSpPr txBox="1"/>
          <p:nvPr/>
        </p:nvSpPr>
        <p:spPr>
          <a:xfrm>
            <a:off x="6614677" y="2665806"/>
            <a:ext cx="312906" cy="369332"/>
          </a:xfrm>
          <a:prstGeom prst="rect">
            <a:avLst/>
          </a:prstGeom>
          <a:noFill/>
        </p:spPr>
        <p:txBody>
          <a:bodyPr wrap="none" rtlCol="0">
            <a:spAutoFit/>
          </a:bodyPr>
          <a:lstStyle/>
          <a:p>
            <a:r>
              <a:rPr lang="en-US"/>
              <a:t>4</a:t>
            </a:r>
            <a:endParaRPr lang="en-SG"/>
          </a:p>
        </p:txBody>
      </p:sp>
      <p:sp>
        <p:nvSpPr>
          <p:cNvPr id="15" name="Oval 14">
            <a:extLst>
              <a:ext uri="{FF2B5EF4-FFF2-40B4-BE49-F238E27FC236}">
                <a16:creationId xmlns:a16="http://schemas.microsoft.com/office/drawing/2014/main" id="{180BDB22-4E9F-D241-F587-390AECD45402}"/>
              </a:ext>
            </a:extLst>
          </p:cNvPr>
          <p:cNvSpPr/>
          <p:nvPr/>
        </p:nvSpPr>
        <p:spPr>
          <a:xfrm>
            <a:off x="10193754" y="3631483"/>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F207CC5B-64A8-F294-7DC7-CB568FA402E2}"/>
              </a:ext>
            </a:extLst>
          </p:cNvPr>
          <p:cNvSpPr txBox="1"/>
          <p:nvPr/>
        </p:nvSpPr>
        <p:spPr>
          <a:xfrm>
            <a:off x="10269921" y="3687449"/>
            <a:ext cx="312906" cy="369332"/>
          </a:xfrm>
          <a:prstGeom prst="rect">
            <a:avLst/>
          </a:prstGeom>
          <a:noFill/>
        </p:spPr>
        <p:txBody>
          <a:bodyPr wrap="none" rtlCol="0">
            <a:spAutoFit/>
          </a:bodyPr>
          <a:lstStyle/>
          <a:p>
            <a:r>
              <a:rPr lang="en-US"/>
              <a:t>4</a:t>
            </a:r>
            <a:endParaRPr lang="en-SG"/>
          </a:p>
        </p:txBody>
      </p:sp>
      <p:sp>
        <p:nvSpPr>
          <p:cNvPr id="17" name="Oval 16">
            <a:extLst>
              <a:ext uri="{FF2B5EF4-FFF2-40B4-BE49-F238E27FC236}">
                <a16:creationId xmlns:a16="http://schemas.microsoft.com/office/drawing/2014/main" id="{41B2F6E3-19AB-A83B-66D9-0052585F1EDA}"/>
              </a:ext>
            </a:extLst>
          </p:cNvPr>
          <p:cNvSpPr/>
          <p:nvPr/>
        </p:nvSpPr>
        <p:spPr>
          <a:xfrm>
            <a:off x="10193754" y="4191539"/>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85E04972-DB8C-ED68-4F81-FBFBFFEF72DD}"/>
              </a:ext>
            </a:extLst>
          </p:cNvPr>
          <p:cNvSpPr txBox="1"/>
          <p:nvPr/>
        </p:nvSpPr>
        <p:spPr>
          <a:xfrm>
            <a:off x="10269921" y="4247505"/>
            <a:ext cx="312906" cy="369332"/>
          </a:xfrm>
          <a:prstGeom prst="rect">
            <a:avLst/>
          </a:prstGeom>
          <a:noFill/>
        </p:spPr>
        <p:txBody>
          <a:bodyPr wrap="none" rtlCol="0">
            <a:spAutoFit/>
          </a:bodyPr>
          <a:lstStyle/>
          <a:p>
            <a:r>
              <a:rPr lang="en-US"/>
              <a:t>3</a:t>
            </a:r>
            <a:endParaRPr lang="en-SG"/>
          </a:p>
        </p:txBody>
      </p:sp>
      <p:sp>
        <p:nvSpPr>
          <p:cNvPr id="19" name="Oval 18">
            <a:extLst>
              <a:ext uri="{FF2B5EF4-FFF2-40B4-BE49-F238E27FC236}">
                <a16:creationId xmlns:a16="http://schemas.microsoft.com/office/drawing/2014/main" id="{2B72B475-7E9A-0174-3076-C4B2BC185012}"/>
              </a:ext>
            </a:extLst>
          </p:cNvPr>
          <p:cNvSpPr/>
          <p:nvPr/>
        </p:nvSpPr>
        <p:spPr>
          <a:xfrm>
            <a:off x="10193754" y="4747690"/>
            <a:ext cx="490888" cy="481264"/>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099FFC8D-DBC9-3863-5124-C1F18DACC00D}"/>
              </a:ext>
            </a:extLst>
          </p:cNvPr>
          <p:cNvSpPr txBox="1"/>
          <p:nvPr/>
        </p:nvSpPr>
        <p:spPr>
          <a:xfrm>
            <a:off x="10269921" y="4803656"/>
            <a:ext cx="312906" cy="369332"/>
          </a:xfrm>
          <a:prstGeom prst="rect">
            <a:avLst/>
          </a:prstGeom>
          <a:noFill/>
        </p:spPr>
        <p:txBody>
          <a:bodyPr wrap="none" rtlCol="0">
            <a:spAutoFit/>
          </a:bodyPr>
          <a:lstStyle/>
          <a:p>
            <a:r>
              <a:rPr lang="en-US"/>
              <a:t>2</a:t>
            </a:r>
            <a:endParaRPr lang="en-SG"/>
          </a:p>
        </p:txBody>
      </p:sp>
      <p:cxnSp>
        <p:nvCxnSpPr>
          <p:cNvPr id="21" name="Straight Connector 20">
            <a:extLst>
              <a:ext uri="{FF2B5EF4-FFF2-40B4-BE49-F238E27FC236}">
                <a16:creationId xmlns:a16="http://schemas.microsoft.com/office/drawing/2014/main" id="{3EA159AC-570D-CCCC-5902-F5AE39950D5D}"/>
              </a:ext>
            </a:extLst>
          </p:cNvPr>
          <p:cNvCxnSpPr>
            <a:cxnSpLocks/>
          </p:cNvCxnSpPr>
          <p:nvPr/>
        </p:nvCxnSpPr>
        <p:spPr>
          <a:xfrm>
            <a:off x="9973531" y="3072662"/>
            <a:ext cx="0" cy="2256367"/>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69FE4-D946-BC54-D358-C764FAC34E6A}"/>
              </a:ext>
            </a:extLst>
          </p:cNvPr>
          <p:cNvCxnSpPr>
            <a:cxnSpLocks/>
          </p:cNvCxnSpPr>
          <p:nvPr/>
        </p:nvCxnSpPr>
        <p:spPr>
          <a:xfrm>
            <a:off x="10904865" y="3047750"/>
            <a:ext cx="0" cy="2267594"/>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41F70C8-D7BC-F456-8E67-584F687AD9EC}"/>
              </a:ext>
            </a:extLst>
          </p:cNvPr>
          <p:cNvSpPr txBox="1"/>
          <p:nvPr/>
        </p:nvSpPr>
        <p:spPr>
          <a:xfrm>
            <a:off x="11016342" y="2494763"/>
            <a:ext cx="583814"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IN</a:t>
            </a:r>
            <a:endParaRPr lang="en-SG" sz="2800" b="1">
              <a:solidFill>
                <a:srgbClr val="FF00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AE8480A-7AA2-FEB0-065D-CD0D2F489734}"/>
              </a:ext>
            </a:extLst>
          </p:cNvPr>
          <p:cNvSpPr txBox="1"/>
          <p:nvPr/>
        </p:nvSpPr>
        <p:spPr>
          <a:xfrm>
            <a:off x="10904865" y="5329029"/>
            <a:ext cx="962123" cy="523220"/>
          </a:xfrm>
          <a:prstGeom prst="rect">
            <a:avLst/>
          </a:prstGeom>
          <a:noFill/>
        </p:spPr>
        <p:txBody>
          <a:bodyPr wrap="none" rtlCol="0">
            <a:spAutoFit/>
          </a:bodyPr>
          <a:lstStyle/>
          <a:p>
            <a:r>
              <a:rPr lang="en-US" sz="2800" b="1">
                <a:solidFill>
                  <a:srgbClr val="FF0000"/>
                </a:solidFill>
                <a:latin typeface="Times New Roman" panose="02020603050405020304" pitchFamily="18" charset="0"/>
                <a:cs typeface="Times New Roman" panose="02020603050405020304" pitchFamily="18" charset="0"/>
              </a:rPr>
              <a:t>OUT</a:t>
            </a:r>
            <a:endParaRPr lang="en-SG"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26108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pic>
        <p:nvPicPr>
          <p:cNvPr id="4" name="Picture 3">
            <a:extLst>
              <a:ext uri="{FF2B5EF4-FFF2-40B4-BE49-F238E27FC236}">
                <a16:creationId xmlns:a16="http://schemas.microsoft.com/office/drawing/2014/main" id="{F263FEFC-0B11-E647-0790-BD8F445116E6}"/>
              </a:ext>
            </a:extLst>
          </p:cNvPr>
          <p:cNvPicPr>
            <a:picLocks noChangeAspect="1"/>
          </p:cNvPicPr>
          <p:nvPr/>
        </p:nvPicPr>
        <p:blipFill rotWithShape="1">
          <a:blip r:embed="rId3">
            <a:extLst>
              <a:ext uri="{28A0092B-C50C-407E-A947-70E740481C1C}">
                <a14:useLocalDpi xmlns:a14="http://schemas.microsoft.com/office/drawing/2010/main" val="0"/>
              </a:ext>
            </a:extLst>
          </a:blip>
          <a:srcRect l="7245" t="7950" r="7538" b="52662"/>
          <a:stretch/>
        </p:blipFill>
        <p:spPr>
          <a:xfrm>
            <a:off x="2537654" y="2354318"/>
            <a:ext cx="7116691" cy="3142594"/>
          </a:xfrm>
          <a:prstGeom prst="rect">
            <a:avLst/>
          </a:prstGeom>
        </p:spPr>
      </p:pic>
    </p:spTree>
    <p:extLst>
      <p:ext uri="{BB962C8B-B14F-4D97-AF65-F5344CB8AC3E}">
        <p14:creationId xmlns:p14="http://schemas.microsoft.com/office/powerpoint/2010/main" val="32723180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Knapsack</a:t>
            </a:r>
          </a:p>
        </p:txBody>
      </p:sp>
      <p:pic>
        <p:nvPicPr>
          <p:cNvPr id="4" name="Picture 3" descr="Text&#10;&#10;Description automatically generated">
            <a:extLst>
              <a:ext uri="{FF2B5EF4-FFF2-40B4-BE49-F238E27FC236}">
                <a16:creationId xmlns:a16="http://schemas.microsoft.com/office/drawing/2014/main" id="{CB8C36CB-7AC3-3C25-0B45-1A87AA92DF84}"/>
              </a:ext>
            </a:extLst>
          </p:cNvPr>
          <p:cNvPicPr>
            <a:picLocks noChangeAspect="1"/>
          </p:cNvPicPr>
          <p:nvPr/>
        </p:nvPicPr>
        <p:blipFill rotWithShape="1">
          <a:blip r:embed="rId3">
            <a:extLst>
              <a:ext uri="{28A0092B-C50C-407E-A947-70E740481C1C}">
                <a14:useLocalDpi xmlns:a14="http://schemas.microsoft.com/office/drawing/2010/main" val="0"/>
              </a:ext>
            </a:extLst>
          </a:blip>
          <a:srcRect l="7599" t="11647" r="7599" b="11418"/>
          <a:stretch/>
        </p:blipFill>
        <p:spPr>
          <a:xfrm>
            <a:off x="2396358" y="1621326"/>
            <a:ext cx="7399283" cy="4390591"/>
          </a:xfrm>
          <a:prstGeom prst="rect">
            <a:avLst/>
          </a:prstGeom>
        </p:spPr>
      </p:pic>
    </p:spTree>
    <p:extLst>
      <p:ext uri="{BB962C8B-B14F-4D97-AF65-F5344CB8AC3E}">
        <p14:creationId xmlns:p14="http://schemas.microsoft.com/office/powerpoint/2010/main" val="385880938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Traveling Salesman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3561AF-F73A-B2F9-D843-DFADADA87BA7}"/>
                  </a:ext>
                </a:extLst>
              </p:cNvPr>
              <p:cNvSpPr>
                <a:spLocks noGrp="1"/>
              </p:cNvSpPr>
              <p:nvPr>
                <p:ph sz="half" idx="1"/>
              </p:nvPr>
            </p:nvSpPr>
            <p:spPr>
              <a:xfrm>
                <a:off x="609600" y="1600201"/>
                <a:ext cx="7086600" cy="4525963"/>
              </a:xfrm>
            </p:spPr>
            <p:txBody>
              <a:bodyPr/>
              <a:lstStyle/>
              <a:p>
                <a:pPr marL="0" indent="0" algn="just">
                  <a:buNone/>
                </a:pPr>
                <a:r>
                  <a:rPr lang="vi-VN"/>
                  <a:t>Có một người giao hàng cần đi giao hàng tại </a:t>
                </a:r>
                <a14:m>
                  <m:oMath xmlns:m="http://schemas.openxmlformats.org/officeDocument/2006/math">
                    <m:r>
                      <a:rPr lang="vi-VN" i="1" dirty="0" smtClean="0">
                        <a:solidFill>
                          <a:srgbClr val="FF0000"/>
                        </a:solidFill>
                        <a:latin typeface="Cambria Math" panose="02040503050406030204" pitchFamily="18" charset="0"/>
                      </a:rPr>
                      <m:t>𝑛</m:t>
                    </m:r>
                  </m:oMath>
                </a14:m>
                <a:r>
                  <a:rPr lang="vi-VN"/>
                  <a:t> thành phố</a:t>
                </a:r>
                <a:r>
                  <a:rPr lang="en-US"/>
                  <a:t> thuộc tập </a:t>
                </a:r>
                <a14:m>
                  <m:oMath xmlns:m="http://schemas.openxmlformats.org/officeDocument/2006/math">
                    <m:r>
                      <a:rPr lang="en-US" b="0" i="1" smtClean="0">
                        <a:solidFill>
                          <a:srgbClr val="FF0000"/>
                        </a:solidFill>
                        <a:latin typeface="Cambria Math" panose="02040503050406030204" pitchFamily="18" charset="0"/>
                      </a:rPr>
                      <m:t>𝑋</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r>
                      <a:rPr lang="en-US" b="0" i="1" smtClean="0">
                        <a:solidFill>
                          <a:srgbClr val="FF0000"/>
                        </a:solidFill>
                        <a:latin typeface="Cambria Math" panose="02040503050406030204" pitchFamily="18" charset="0"/>
                      </a:rPr>
                      <m:t>}</m:t>
                    </m:r>
                  </m:oMath>
                </a14:m>
                <a:r>
                  <a:rPr lang="vi-VN"/>
                  <a:t>. Anh ta xuất phát từ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oMath>
                </a14:m>
                <a:r>
                  <a:rPr lang="vi-VN"/>
                  <a:t>, đi qua các thành phố khác để giao hàng và trở về</a:t>
                </a:r>
                <a:r>
                  <a:rPr lang="en-US"/>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oMath>
                </a14:m>
                <a:r>
                  <a:rPr lang="vi-VN"/>
                  <a:t>. Mỗi thành phố chỉ đến một lần, và khoảng cách từ một thành phố đến các thành phố khác đã được biết trước. Hãy tìm một </a:t>
                </a:r>
                <a:r>
                  <a:rPr lang="vi-VN">
                    <a:solidFill>
                      <a:srgbClr val="FF0000"/>
                    </a:solidFill>
                  </a:rPr>
                  <a:t>chu trình (một đường đi khép kín thỏa mãn điều kiện trên)</a:t>
                </a:r>
                <a:r>
                  <a:rPr lang="vi-VN"/>
                  <a:t> sao cho tổng độ dài các cạnh là </a:t>
                </a:r>
                <a:r>
                  <a:rPr lang="vi-VN">
                    <a:solidFill>
                      <a:srgbClr val="FF0000"/>
                    </a:solidFill>
                  </a:rPr>
                  <a:t>nhỏ nhất.</a:t>
                </a:r>
                <a:endParaRPr lang="en-US">
                  <a:solidFill>
                    <a:srgbClr val="FF0000"/>
                  </a:solidFill>
                </a:endParaRPr>
              </a:p>
            </p:txBody>
          </p:sp>
        </mc:Choice>
        <mc:Fallback>
          <p:sp>
            <p:nvSpPr>
              <p:cNvPr id="3" name="Content Placeholder 2">
                <a:extLst>
                  <a:ext uri="{FF2B5EF4-FFF2-40B4-BE49-F238E27FC236}">
                    <a16:creationId xmlns:a16="http://schemas.microsoft.com/office/drawing/2014/main" id="{243561AF-F73A-B2F9-D843-DFADADA87BA7}"/>
                  </a:ext>
                </a:extLst>
              </p:cNvPr>
              <p:cNvSpPr>
                <a:spLocks noGrp="1" noRot="1" noChangeAspect="1" noMove="1" noResize="1" noEditPoints="1" noAdjustHandles="1" noChangeArrowheads="1" noChangeShapeType="1" noTextEdit="1"/>
              </p:cNvSpPr>
              <p:nvPr>
                <p:ph sz="half" idx="1"/>
              </p:nvPr>
            </p:nvSpPr>
            <p:spPr>
              <a:xfrm>
                <a:off x="609600" y="1600201"/>
                <a:ext cx="7086600" cy="4525963"/>
              </a:xfrm>
              <a:blipFill>
                <a:blip r:embed="rId3"/>
                <a:stretch>
                  <a:fillRect l="-1720" t="-1482" r="-1634"/>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702A5352-DD87-BCD5-D32A-00EA91FBEC9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696200" y="1992087"/>
            <a:ext cx="4071705" cy="345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7561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9149-5F18-A084-5FD8-C613F2DBB160}"/>
              </a:ext>
            </a:extLst>
          </p:cNvPr>
          <p:cNvSpPr>
            <a:spLocks noGrp="1"/>
          </p:cNvSpPr>
          <p:nvPr>
            <p:ph type="title"/>
          </p:nvPr>
        </p:nvSpPr>
        <p:spPr/>
        <p:txBody>
          <a:bodyPr/>
          <a:lstStyle/>
          <a:p>
            <a:r>
              <a:rPr lang="en-US"/>
              <a:t>Traveling Salesman Problem</a:t>
            </a:r>
            <a:endParaRPr lang="en-SG"/>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701FDCE-E020-6FA1-D496-AD7C25CC5E82}"/>
                  </a:ext>
                </a:extLst>
              </p:cNvPr>
              <p:cNvSpPr>
                <a:spLocks noGrp="1"/>
              </p:cNvSpPr>
              <p:nvPr>
                <p:ph idx="1"/>
              </p:nvPr>
            </p:nvSpPr>
            <p:spPr/>
            <p:txBody>
              <a:bodyPr/>
              <a:lstStyle/>
              <a:p>
                <a:r>
                  <a:rPr lang="en-US"/>
                  <a:t>Mô </a:t>
                </a:r>
                <a:r>
                  <a:rPr lang="en-US" err="1"/>
                  <a:t>hình</a:t>
                </a:r>
                <a:r>
                  <a:rPr lang="en-US"/>
                  <a:t> </a:t>
                </a:r>
                <a:r>
                  <a:rPr lang="en-US" err="1"/>
                  <a:t>hoá</a:t>
                </a:r>
                <a:r>
                  <a:rPr lang="en-US"/>
                  <a:t> </a:t>
                </a:r>
                <a:r>
                  <a:rPr lang="en-US" err="1"/>
                  <a:t>bài</a:t>
                </a:r>
                <a:r>
                  <a:rPr lang="en-US"/>
                  <a:t> </a:t>
                </a:r>
                <a:r>
                  <a:rPr lang="en-US" err="1"/>
                  <a:t>toán</a:t>
                </a:r>
                <a:r>
                  <a:rPr lang="en-US"/>
                  <a:t>:</a:t>
                </a:r>
              </a:p>
              <a:p>
                <a:pPr lvl="1"/>
                <a:r>
                  <a:rPr lang="en-US" err="1">
                    <a:solidFill>
                      <a:srgbClr val="FF0000"/>
                    </a:solidFill>
                  </a:rPr>
                  <a:t>Mô</a:t>
                </a:r>
                <a:r>
                  <a:rPr lang="en-US">
                    <a:solidFill>
                      <a:srgbClr val="FF0000"/>
                    </a:solidFill>
                  </a:rPr>
                  <a:t> </a:t>
                </a:r>
                <a:r>
                  <a:rPr lang="en-US" err="1">
                    <a:solidFill>
                      <a:srgbClr val="FF0000"/>
                    </a:solidFill>
                  </a:rPr>
                  <a:t>hình</a:t>
                </a:r>
                <a:r>
                  <a:rPr lang="en-US">
                    <a:solidFill>
                      <a:srgbClr val="FF0000"/>
                    </a:solidFill>
                  </a:rPr>
                  <a:t> </a:t>
                </a:r>
                <a:r>
                  <a:rPr lang="en-US" err="1">
                    <a:solidFill>
                      <a:srgbClr val="FF0000"/>
                    </a:solidFill>
                  </a:rPr>
                  <a:t>hoá</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 </a:t>
                </a:r>
                <a:r>
                  <a:rPr lang="en-US" err="1">
                    <a:solidFill>
                      <a:srgbClr val="FF0000"/>
                    </a:solidFill>
                  </a:rPr>
                  <a:t>thành</a:t>
                </a:r>
                <a:r>
                  <a:rPr lang="en-US">
                    <a:solidFill>
                      <a:srgbClr val="FF0000"/>
                    </a:solidFill>
                  </a:rPr>
                  <a:t> </a:t>
                </a:r>
                <a:r>
                  <a:rPr lang="en-US" err="1">
                    <a:solidFill>
                      <a:srgbClr val="FF0000"/>
                    </a:solidFill>
                  </a:rPr>
                  <a:t>dạng</a:t>
                </a:r>
                <a:r>
                  <a:rPr lang="en-US">
                    <a:solidFill>
                      <a:srgbClr val="FF0000"/>
                    </a:solidFill>
                  </a:rPr>
                  <a:t> </a:t>
                </a:r>
                <a:r>
                  <a:rPr lang="en-US" err="1">
                    <a:solidFill>
                      <a:srgbClr val="FF0000"/>
                    </a:solidFill>
                  </a:rPr>
                  <a:t>đồ</a:t>
                </a:r>
                <a:r>
                  <a:rPr lang="en-US">
                    <a:solidFill>
                      <a:srgbClr val="FF0000"/>
                    </a:solidFill>
                  </a:rPr>
                  <a:t> </a:t>
                </a:r>
                <a:r>
                  <a:rPr lang="en-US" err="1">
                    <a:solidFill>
                      <a:srgbClr val="FF0000"/>
                    </a:solidFill>
                  </a:rPr>
                  <a:t>thị</a:t>
                </a:r>
                <a:r>
                  <a:rPr lang="en-US">
                    <a:solidFill>
                      <a:srgbClr val="FF0000"/>
                    </a:solidFill>
                  </a:rPr>
                  <a:t>: </a:t>
                </a:r>
                <a:r>
                  <a:rPr lang="en-US" err="1">
                    <a:solidFill>
                      <a:srgbClr val="FF0000"/>
                    </a:solidFill>
                  </a:rPr>
                  <a:t>mỗi</a:t>
                </a:r>
                <a:r>
                  <a:rPr lang="en-US">
                    <a:solidFill>
                      <a:srgbClr val="FF0000"/>
                    </a:solidFill>
                  </a:rPr>
                  <a:t> </a:t>
                </a:r>
                <a:r>
                  <a:rPr lang="en-US" err="1">
                    <a:solidFill>
                      <a:srgbClr val="FF0000"/>
                    </a:solidFill>
                  </a:rPr>
                  <a:t>thành</a:t>
                </a:r>
                <a:r>
                  <a:rPr lang="en-US">
                    <a:solidFill>
                      <a:srgbClr val="FF0000"/>
                    </a:solidFill>
                  </a:rPr>
                  <a:t> </a:t>
                </a:r>
                <a:r>
                  <a:rPr lang="en-US" err="1">
                    <a:solidFill>
                      <a:srgbClr val="FF0000"/>
                    </a:solidFill>
                  </a:rPr>
                  <a:t>phố</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mỗi</a:t>
                </a:r>
                <a:r>
                  <a:rPr lang="en-US">
                    <a:solidFill>
                      <a:srgbClr val="FF0000"/>
                    </a:solidFill>
                  </a:rPr>
                  <a:t> </a:t>
                </a:r>
                <a:r>
                  <a:rPr lang="en-US" err="1">
                    <a:solidFill>
                      <a:srgbClr val="FF0000"/>
                    </a:solidFill>
                  </a:rPr>
                  <a:t>đỉnh</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đồ</a:t>
                </a:r>
                <a:r>
                  <a:rPr lang="en-US">
                    <a:solidFill>
                      <a:srgbClr val="FF0000"/>
                    </a:solidFill>
                  </a:rPr>
                  <a:t> </a:t>
                </a:r>
                <a:r>
                  <a:rPr lang="en-US" err="1">
                    <a:solidFill>
                      <a:srgbClr val="FF0000"/>
                    </a:solidFill>
                  </a:rPr>
                  <a:t>thị</a:t>
                </a:r>
                <a:r>
                  <a:rPr lang="en-US">
                    <a:solidFill>
                      <a:srgbClr val="FF0000"/>
                    </a:solidFill>
                  </a:rPr>
                  <a:t>, </a:t>
                </a:r>
                <a:r>
                  <a:rPr lang="en-US" err="1">
                    <a:solidFill>
                      <a:srgbClr val="FF0000"/>
                    </a:solidFill>
                  </a:rPr>
                  <a:t>đường</a:t>
                </a:r>
                <a:r>
                  <a:rPr lang="en-US">
                    <a:solidFill>
                      <a:srgbClr val="FF0000"/>
                    </a:solidFill>
                  </a:rPr>
                  <a:t> </a:t>
                </a:r>
                <a:r>
                  <a:rPr lang="en-US" err="1">
                    <a:solidFill>
                      <a:srgbClr val="FF0000"/>
                    </a:solidFill>
                  </a:rPr>
                  <a:t>từ</a:t>
                </a:r>
                <a:r>
                  <a:rPr lang="en-US">
                    <a:solidFill>
                      <a:srgbClr val="FF0000"/>
                    </a:solidFill>
                  </a:rPr>
                  <a:t> </a:t>
                </a:r>
                <a:r>
                  <a:rPr lang="en-US" err="1">
                    <a:solidFill>
                      <a:srgbClr val="FF0000"/>
                    </a:solidFill>
                  </a:rPr>
                  <a:t>thành</a:t>
                </a:r>
                <a:r>
                  <a:rPr lang="en-US">
                    <a:solidFill>
                      <a:srgbClr val="FF0000"/>
                    </a:solidFill>
                  </a:rPr>
                  <a:t> </a:t>
                </a:r>
                <a:r>
                  <a:rPr lang="en-US" err="1">
                    <a:solidFill>
                      <a:srgbClr val="FF0000"/>
                    </a:solidFill>
                  </a:rPr>
                  <a:t>phố</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𝑖</m:t>
                    </m:r>
                  </m:oMath>
                </a14:m>
                <a:r>
                  <a:rPr lang="en-US">
                    <a:solidFill>
                      <a:srgbClr val="FF0000"/>
                    </a:solidFill>
                  </a:rPr>
                  <a:t> </a:t>
                </a:r>
                <a:r>
                  <a:rPr lang="en-US" err="1">
                    <a:solidFill>
                      <a:srgbClr val="FF0000"/>
                    </a:solidFill>
                  </a:rPr>
                  <a:t>đến</a:t>
                </a:r>
                <a:r>
                  <a:rPr lang="en-US">
                    <a:solidFill>
                      <a:srgbClr val="FF0000"/>
                    </a:solidFill>
                  </a:rPr>
                  <a:t> </a:t>
                </a:r>
                <a:r>
                  <a:rPr lang="en-US" err="1">
                    <a:solidFill>
                      <a:srgbClr val="FF0000"/>
                    </a:solidFill>
                  </a:rPr>
                  <a:t>thành</a:t>
                </a:r>
                <a:r>
                  <a:rPr lang="en-US">
                    <a:solidFill>
                      <a:srgbClr val="FF0000"/>
                    </a:solidFill>
                  </a:rPr>
                  <a:t> </a:t>
                </a:r>
                <a:r>
                  <a:rPr lang="en-US" err="1">
                    <a:solidFill>
                      <a:srgbClr val="FF0000"/>
                    </a:solidFill>
                  </a:rPr>
                  <a:t>phố</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𝑗</m:t>
                    </m:r>
                  </m:oMath>
                </a14:m>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cạnh</a:t>
                </a:r>
                <a:r>
                  <a:rPr lang="en-US">
                    <a:solidFill>
                      <a:srgbClr val="FF0000"/>
                    </a:solidFill>
                  </a:rPr>
                  <a:t> </a:t>
                </a:r>
                <a:r>
                  <a:rPr lang="en-US" err="1">
                    <a:solidFill>
                      <a:srgbClr val="FF0000"/>
                    </a:solidFill>
                  </a:rPr>
                  <a:t>đi</a:t>
                </a:r>
                <a:r>
                  <a:rPr lang="en-US">
                    <a:solidFill>
                      <a:srgbClr val="FF0000"/>
                    </a:solidFill>
                  </a:rPr>
                  <a:t> </a:t>
                </a:r>
                <a:r>
                  <a:rPr lang="en-US" err="1">
                    <a:solidFill>
                      <a:srgbClr val="FF0000"/>
                    </a:solidFill>
                  </a:rPr>
                  <a:t>từ</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𝑖</m:t>
                    </m:r>
                  </m:oMath>
                </a14:m>
                <a:r>
                  <a:rPr lang="en-US">
                    <a:solidFill>
                      <a:srgbClr val="FF0000"/>
                    </a:solidFill>
                  </a:rPr>
                  <a:t> </a:t>
                </a:r>
                <a:r>
                  <a:rPr lang="en-US" err="1">
                    <a:solidFill>
                      <a:srgbClr val="FF0000"/>
                    </a:solidFill>
                  </a:rPr>
                  <a:t>đến</a:t>
                </a:r>
                <a:r>
                  <a:rPr lang="en-US">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𝑗</m:t>
                    </m:r>
                  </m:oMath>
                </a14:m>
                <a:r>
                  <a:rPr lang="en-US">
                    <a:solidFill>
                      <a:srgbClr val="FF0000"/>
                    </a:solidFill>
                  </a:rPr>
                  <a:t>. </a:t>
                </a:r>
                <a:r>
                  <a:rPr lang="en-US" err="1">
                    <a:solidFill>
                      <a:srgbClr val="FF0000"/>
                    </a:solidFill>
                  </a:rPr>
                  <a:t>Đây</a:t>
                </a:r>
                <a:r>
                  <a:rPr lang="en-US">
                    <a:solidFill>
                      <a:srgbClr val="FF0000"/>
                    </a:solidFill>
                  </a:rPr>
                  <a:t> </a:t>
                </a:r>
                <a:r>
                  <a:rPr lang="en-US" err="1">
                    <a:solidFill>
                      <a:srgbClr val="FF0000"/>
                    </a:solidFill>
                  </a:rPr>
                  <a:t>gọi</a:t>
                </a:r>
                <a:r>
                  <a:rPr lang="en-US">
                    <a:solidFill>
                      <a:srgbClr val="FF0000"/>
                    </a:solidFill>
                  </a:rPr>
                  <a:t> </a:t>
                </a:r>
                <a:r>
                  <a:rPr lang="en-US" err="1">
                    <a:solidFill>
                      <a:srgbClr val="FF0000"/>
                    </a:solidFill>
                  </a:rPr>
                  <a:t>là</a:t>
                </a:r>
                <a:r>
                  <a:rPr lang="en-US">
                    <a:solidFill>
                      <a:srgbClr val="FF0000"/>
                    </a:solidFill>
                  </a:rPr>
                  <a:t> ma </a:t>
                </a:r>
                <a:r>
                  <a:rPr lang="en-US" err="1">
                    <a:solidFill>
                      <a:srgbClr val="FF0000"/>
                    </a:solidFill>
                  </a:rPr>
                  <a:t>trận</a:t>
                </a:r>
                <a:r>
                  <a:rPr lang="en-US">
                    <a:solidFill>
                      <a:srgbClr val="FF0000"/>
                    </a:solidFill>
                  </a:rPr>
                  <a:t> chi </a:t>
                </a:r>
                <a:r>
                  <a:rPr lang="en-US" err="1">
                    <a:solidFill>
                      <a:srgbClr val="FF0000"/>
                    </a:solidFill>
                  </a:rPr>
                  <a:t>phí</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bài</a:t>
                </a:r>
                <a:r>
                  <a:rPr lang="en-US">
                    <a:solidFill>
                      <a:srgbClr val="FF0000"/>
                    </a:solidFill>
                  </a:rPr>
                  <a:t> </a:t>
                </a:r>
                <a:r>
                  <a:rPr lang="en-US" err="1">
                    <a:solidFill>
                      <a:srgbClr val="FF0000"/>
                    </a:solidFill>
                  </a:rPr>
                  <a:t>toán</a:t>
                </a:r>
                <a:r>
                  <a:rPr lang="en-US">
                    <a:solidFill>
                      <a:srgbClr val="FF0000"/>
                    </a:solidFill>
                  </a:rPr>
                  <a:t>.</a:t>
                </a:r>
              </a:p>
              <a:p>
                <a:pPr lvl="1"/>
                <a:endParaRPr lang="en-US"/>
              </a:p>
              <a:p>
                <a:pPr lvl="1"/>
                <a:endParaRPr lang="en-US"/>
              </a:p>
            </p:txBody>
          </p:sp>
        </mc:Choice>
        <mc:Fallback>
          <p:sp>
            <p:nvSpPr>
              <p:cNvPr id="4" name="Content Placeholder 3">
                <a:extLst>
                  <a:ext uri="{FF2B5EF4-FFF2-40B4-BE49-F238E27FC236}">
                    <a16:creationId xmlns:a16="http://schemas.microsoft.com/office/drawing/2014/main" id="{A701FDCE-E020-6FA1-D496-AD7C25CC5E82}"/>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FFD3D87E-908F-62E0-2083-129C0C74FF8D}"/>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514864" y="3668801"/>
            <a:ext cx="655637" cy="655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338B949-228C-B4F3-ECE0-B6A7EB8AB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850" y="3655347"/>
            <a:ext cx="655525" cy="65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364E205C-CF44-7F3B-FD89-D318378FD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223" y="5187473"/>
            <a:ext cx="655525" cy="65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A753A3E5-9267-54ED-D438-ACACE123C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434" y="4440206"/>
            <a:ext cx="655525" cy="65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818120C7-40AE-86F2-8527-E6389D361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89" y="5196773"/>
            <a:ext cx="655525" cy="65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FA4385C-5572-47B0-671C-4A89066DB39D}"/>
              </a:ext>
            </a:extLst>
          </p:cNvPr>
          <p:cNvSpPr txBox="1"/>
          <p:nvPr/>
        </p:nvSpPr>
        <p:spPr>
          <a:xfrm>
            <a:off x="1030818" y="3436012"/>
            <a:ext cx="389850" cy="461665"/>
          </a:xfrm>
          <a:prstGeom prst="rect">
            <a:avLst/>
          </a:prstGeom>
          <a:noFill/>
        </p:spPr>
        <p:txBody>
          <a:bodyPr wrap="none" rtlCol="0">
            <a:spAutoFit/>
          </a:bodyPr>
          <a:lstStyle/>
          <a:p>
            <a:r>
              <a:rPr lang="en-US" sz="2400"/>
              <a:t>A</a:t>
            </a:r>
            <a:endParaRPr lang="en-SG" sz="2400"/>
          </a:p>
        </p:txBody>
      </p:sp>
      <p:sp>
        <p:nvSpPr>
          <p:cNvPr id="15" name="TextBox 14">
            <a:extLst>
              <a:ext uri="{FF2B5EF4-FFF2-40B4-BE49-F238E27FC236}">
                <a16:creationId xmlns:a16="http://schemas.microsoft.com/office/drawing/2014/main" id="{C6D9A4B3-EE04-10F6-EE3D-BB680AF3C711}"/>
              </a:ext>
            </a:extLst>
          </p:cNvPr>
          <p:cNvSpPr txBox="1"/>
          <p:nvPr/>
        </p:nvSpPr>
        <p:spPr>
          <a:xfrm>
            <a:off x="2986966" y="3422015"/>
            <a:ext cx="389850" cy="461665"/>
          </a:xfrm>
          <a:prstGeom prst="rect">
            <a:avLst/>
          </a:prstGeom>
          <a:noFill/>
        </p:spPr>
        <p:txBody>
          <a:bodyPr wrap="none" rtlCol="0">
            <a:spAutoFit/>
          </a:bodyPr>
          <a:lstStyle/>
          <a:p>
            <a:r>
              <a:rPr lang="en-US" sz="2400"/>
              <a:t>B</a:t>
            </a:r>
            <a:endParaRPr lang="en-SG" sz="2400"/>
          </a:p>
        </p:txBody>
      </p:sp>
      <p:sp>
        <p:nvSpPr>
          <p:cNvPr id="16" name="TextBox 15">
            <a:extLst>
              <a:ext uri="{FF2B5EF4-FFF2-40B4-BE49-F238E27FC236}">
                <a16:creationId xmlns:a16="http://schemas.microsoft.com/office/drawing/2014/main" id="{111CB4E5-36C5-5A68-5E6B-5100353944F4}"/>
              </a:ext>
            </a:extLst>
          </p:cNvPr>
          <p:cNvSpPr txBox="1"/>
          <p:nvPr/>
        </p:nvSpPr>
        <p:spPr>
          <a:xfrm>
            <a:off x="4770109" y="3958587"/>
            <a:ext cx="407484" cy="461665"/>
          </a:xfrm>
          <a:prstGeom prst="rect">
            <a:avLst/>
          </a:prstGeom>
          <a:noFill/>
        </p:spPr>
        <p:txBody>
          <a:bodyPr wrap="none" rtlCol="0">
            <a:spAutoFit/>
          </a:bodyPr>
          <a:lstStyle/>
          <a:p>
            <a:r>
              <a:rPr lang="en-US" sz="2400"/>
              <a:t>C</a:t>
            </a:r>
            <a:endParaRPr lang="en-SG" sz="2400"/>
          </a:p>
        </p:txBody>
      </p:sp>
      <p:sp>
        <p:nvSpPr>
          <p:cNvPr id="17" name="TextBox 16">
            <a:extLst>
              <a:ext uri="{FF2B5EF4-FFF2-40B4-BE49-F238E27FC236}">
                <a16:creationId xmlns:a16="http://schemas.microsoft.com/office/drawing/2014/main" id="{8FD3A2AF-0F92-350C-12C2-2B3728FB233F}"/>
              </a:ext>
            </a:extLst>
          </p:cNvPr>
          <p:cNvSpPr txBox="1"/>
          <p:nvPr/>
        </p:nvSpPr>
        <p:spPr>
          <a:xfrm>
            <a:off x="4189231" y="5610766"/>
            <a:ext cx="407484" cy="461665"/>
          </a:xfrm>
          <a:prstGeom prst="rect">
            <a:avLst/>
          </a:prstGeom>
          <a:noFill/>
        </p:spPr>
        <p:txBody>
          <a:bodyPr wrap="none" rtlCol="0">
            <a:spAutoFit/>
          </a:bodyPr>
          <a:lstStyle/>
          <a:p>
            <a:r>
              <a:rPr lang="en-US" sz="2400"/>
              <a:t>D</a:t>
            </a:r>
            <a:endParaRPr lang="en-SG" sz="2400"/>
          </a:p>
        </p:txBody>
      </p:sp>
      <p:sp>
        <p:nvSpPr>
          <p:cNvPr id="18" name="TextBox 17">
            <a:extLst>
              <a:ext uri="{FF2B5EF4-FFF2-40B4-BE49-F238E27FC236}">
                <a16:creationId xmlns:a16="http://schemas.microsoft.com/office/drawing/2014/main" id="{324E6D5E-8DA5-A309-E07D-3EE1CF90F7D2}"/>
              </a:ext>
            </a:extLst>
          </p:cNvPr>
          <p:cNvSpPr txBox="1"/>
          <p:nvPr/>
        </p:nvSpPr>
        <p:spPr>
          <a:xfrm>
            <a:off x="984968" y="5693383"/>
            <a:ext cx="389850" cy="461665"/>
          </a:xfrm>
          <a:prstGeom prst="rect">
            <a:avLst/>
          </a:prstGeom>
          <a:noFill/>
        </p:spPr>
        <p:txBody>
          <a:bodyPr wrap="none" rtlCol="0">
            <a:spAutoFit/>
          </a:bodyPr>
          <a:lstStyle/>
          <a:p>
            <a:r>
              <a:rPr lang="en-US" sz="2400"/>
              <a:t>E</a:t>
            </a:r>
            <a:endParaRPr lang="en-SG" sz="2400"/>
          </a:p>
        </p:txBody>
      </p:sp>
      <p:cxnSp>
        <p:nvCxnSpPr>
          <p:cNvPr id="14" name="Straight Connector 13">
            <a:extLst>
              <a:ext uri="{FF2B5EF4-FFF2-40B4-BE49-F238E27FC236}">
                <a16:creationId xmlns:a16="http://schemas.microsoft.com/office/drawing/2014/main" id="{F11128A2-3CB1-B76A-669B-394A42E1D1E6}"/>
              </a:ext>
            </a:extLst>
          </p:cNvPr>
          <p:cNvCxnSpPr>
            <a:cxnSpLocks/>
            <a:stCxn id="7" idx="3"/>
            <a:endCxn id="2050" idx="1"/>
          </p:cNvCxnSpPr>
          <p:nvPr/>
        </p:nvCxnSpPr>
        <p:spPr>
          <a:xfrm>
            <a:off x="2064375" y="3983110"/>
            <a:ext cx="1450489" cy="1351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EAF8F0-E398-9D60-D319-2A298AE42EA7}"/>
              </a:ext>
            </a:extLst>
          </p:cNvPr>
          <p:cNvCxnSpPr>
            <a:cxnSpLocks/>
            <a:stCxn id="2050" idx="3"/>
            <a:endCxn id="11" idx="1"/>
          </p:cNvCxnSpPr>
          <p:nvPr/>
        </p:nvCxnSpPr>
        <p:spPr>
          <a:xfrm>
            <a:off x="4170501" y="3996620"/>
            <a:ext cx="333933" cy="771349"/>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8CC47F-0689-704D-C161-35EDD34B2B81}"/>
              </a:ext>
            </a:extLst>
          </p:cNvPr>
          <p:cNvCxnSpPr>
            <a:cxnSpLocks/>
            <a:stCxn id="11" idx="1"/>
            <a:endCxn id="10" idx="3"/>
          </p:cNvCxnSpPr>
          <p:nvPr/>
        </p:nvCxnSpPr>
        <p:spPr>
          <a:xfrm flipH="1">
            <a:off x="4163748" y="4767969"/>
            <a:ext cx="340686" cy="747267"/>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99F574-5C71-481D-05CC-5576C12DC192}"/>
              </a:ext>
            </a:extLst>
          </p:cNvPr>
          <p:cNvCxnSpPr>
            <a:cxnSpLocks/>
            <a:stCxn id="10" idx="1"/>
            <a:endCxn id="12" idx="3"/>
          </p:cNvCxnSpPr>
          <p:nvPr/>
        </p:nvCxnSpPr>
        <p:spPr>
          <a:xfrm flipH="1">
            <a:off x="2059214" y="5515236"/>
            <a:ext cx="1449009" cy="930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229419-90B7-5F90-1F79-74A8FE82903B}"/>
              </a:ext>
            </a:extLst>
          </p:cNvPr>
          <p:cNvCxnSpPr>
            <a:cxnSpLocks/>
            <a:stCxn id="12" idx="0"/>
            <a:endCxn id="7" idx="2"/>
          </p:cNvCxnSpPr>
          <p:nvPr/>
        </p:nvCxnSpPr>
        <p:spPr>
          <a:xfrm flipV="1">
            <a:off x="1731452" y="4310872"/>
            <a:ext cx="5161" cy="885901"/>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836ADF-0101-3E6C-41B6-34401EF37483}"/>
              </a:ext>
            </a:extLst>
          </p:cNvPr>
          <p:cNvCxnSpPr>
            <a:cxnSpLocks/>
            <a:stCxn id="12" idx="3"/>
            <a:endCxn id="2050" idx="2"/>
          </p:cNvCxnSpPr>
          <p:nvPr/>
        </p:nvCxnSpPr>
        <p:spPr>
          <a:xfrm flipV="1">
            <a:off x="2059214" y="4324439"/>
            <a:ext cx="1783469" cy="1200097"/>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CCC664-FA9F-3821-9C33-8C415B25E1BC}"/>
              </a:ext>
            </a:extLst>
          </p:cNvPr>
          <p:cNvCxnSpPr>
            <a:cxnSpLocks/>
            <a:stCxn id="7" idx="3"/>
            <a:endCxn id="10" idx="1"/>
          </p:cNvCxnSpPr>
          <p:nvPr/>
        </p:nvCxnSpPr>
        <p:spPr>
          <a:xfrm>
            <a:off x="2064375" y="3983110"/>
            <a:ext cx="1443848" cy="1532126"/>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11F2D3-B7AF-57B9-12CC-A3A242CFA818}"/>
              </a:ext>
            </a:extLst>
          </p:cNvPr>
          <p:cNvCxnSpPr>
            <a:cxnSpLocks/>
            <a:stCxn id="11" idx="1"/>
            <a:endCxn id="12" idx="3"/>
          </p:cNvCxnSpPr>
          <p:nvPr/>
        </p:nvCxnSpPr>
        <p:spPr>
          <a:xfrm flipH="1">
            <a:off x="2059214" y="4767969"/>
            <a:ext cx="2445220" cy="756567"/>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EBBF03-FBB0-F54C-6632-56025E7B9163}"/>
              </a:ext>
            </a:extLst>
          </p:cNvPr>
          <p:cNvCxnSpPr>
            <a:cxnSpLocks/>
            <a:stCxn id="11" idx="1"/>
            <a:endCxn id="7" idx="3"/>
          </p:cNvCxnSpPr>
          <p:nvPr/>
        </p:nvCxnSpPr>
        <p:spPr>
          <a:xfrm flipH="1" flipV="1">
            <a:off x="2064375" y="3983110"/>
            <a:ext cx="2440059" cy="784859"/>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1D3DB1-CB06-248D-BADB-72DAB740D480}"/>
              </a:ext>
            </a:extLst>
          </p:cNvPr>
          <p:cNvCxnSpPr>
            <a:cxnSpLocks/>
            <a:stCxn id="10" idx="0"/>
            <a:endCxn id="2050" idx="2"/>
          </p:cNvCxnSpPr>
          <p:nvPr/>
        </p:nvCxnSpPr>
        <p:spPr>
          <a:xfrm flipV="1">
            <a:off x="3835986" y="4324439"/>
            <a:ext cx="6697" cy="863034"/>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FFDDFBD3-47F1-D06A-8DC8-B89B72074BFA}"/>
              </a:ext>
            </a:extLst>
          </p:cNvPr>
          <p:cNvSpPr/>
          <p:nvPr/>
        </p:nvSpPr>
        <p:spPr>
          <a:xfrm>
            <a:off x="7116814" y="3851442"/>
            <a:ext cx="141515" cy="1465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Oval 65">
            <a:extLst>
              <a:ext uri="{FF2B5EF4-FFF2-40B4-BE49-F238E27FC236}">
                <a16:creationId xmlns:a16="http://schemas.microsoft.com/office/drawing/2014/main" id="{1E24991C-E524-506C-F27E-1E0CCDC6768F}"/>
              </a:ext>
            </a:extLst>
          </p:cNvPr>
          <p:cNvSpPr/>
          <p:nvPr/>
        </p:nvSpPr>
        <p:spPr>
          <a:xfrm>
            <a:off x="9205034" y="3861052"/>
            <a:ext cx="141515" cy="1465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Oval 66">
            <a:extLst>
              <a:ext uri="{FF2B5EF4-FFF2-40B4-BE49-F238E27FC236}">
                <a16:creationId xmlns:a16="http://schemas.microsoft.com/office/drawing/2014/main" id="{616883CF-8B61-614A-B0B4-3E4BA244BBE2}"/>
              </a:ext>
            </a:extLst>
          </p:cNvPr>
          <p:cNvSpPr/>
          <p:nvPr/>
        </p:nvSpPr>
        <p:spPr>
          <a:xfrm>
            <a:off x="7119970" y="5512527"/>
            <a:ext cx="141515" cy="1465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Oval 67">
            <a:extLst>
              <a:ext uri="{FF2B5EF4-FFF2-40B4-BE49-F238E27FC236}">
                <a16:creationId xmlns:a16="http://schemas.microsoft.com/office/drawing/2014/main" id="{4F9DF92E-CD88-D547-2C2A-0A833C37303E}"/>
              </a:ext>
            </a:extLst>
          </p:cNvPr>
          <p:cNvSpPr/>
          <p:nvPr/>
        </p:nvSpPr>
        <p:spPr>
          <a:xfrm>
            <a:off x="9235635" y="5521992"/>
            <a:ext cx="141515" cy="1465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Oval 68">
            <a:extLst>
              <a:ext uri="{FF2B5EF4-FFF2-40B4-BE49-F238E27FC236}">
                <a16:creationId xmlns:a16="http://schemas.microsoft.com/office/drawing/2014/main" id="{FE1C2B02-A3D3-22C3-D1DE-488531BB54B8}"/>
              </a:ext>
            </a:extLst>
          </p:cNvPr>
          <p:cNvSpPr/>
          <p:nvPr/>
        </p:nvSpPr>
        <p:spPr>
          <a:xfrm>
            <a:off x="10056867" y="4651296"/>
            <a:ext cx="141515" cy="14650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0" name="Straight Connector 69">
            <a:extLst>
              <a:ext uri="{FF2B5EF4-FFF2-40B4-BE49-F238E27FC236}">
                <a16:creationId xmlns:a16="http://schemas.microsoft.com/office/drawing/2014/main" id="{AAF96CDB-AC12-0854-13F4-9594D2A494EC}"/>
              </a:ext>
            </a:extLst>
          </p:cNvPr>
          <p:cNvCxnSpPr>
            <a:cxnSpLocks/>
            <a:stCxn id="63" idx="6"/>
            <a:endCxn id="66" idx="2"/>
          </p:cNvCxnSpPr>
          <p:nvPr/>
        </p:nvCxnSpPr>
        <p:spPr>
          <a:xfrm>
            <a:off x="7258329" y="3924693"/>
            <a:ext cx="1946705" cy="961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448C03A-3142-A8FA-B025-A22C991F6692}"/>
              </a:ext>
            </a:extLst>
          </p:cNvPr>
          <p:cNvCxnSpPr>
            <a:cxnSpLocks/>
            <a:stCxn id="67" idx="6"/>
            <a:endCxn id="68" idx="2"/>
          </p:cNvCxnSpPr>
          <p:nvPr/>
        </p:nvCxnSpPr>
        <p:spPr>
          <a:xfrm>
            <a:off x="7261485" y="5585778"/>
            <a:ext cx="1974150" cy="9465"/>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812CC6-5D3F-3D21-B876-6B7EA764A54C}"/>
              </a:ext>
            </a:extLst>
          </p:cNvPr>
          <p:cNvCxnSpPr>
            <a:cxnSpLocks/>
            <a:stCxn id="63" idx="4"/>
            <a:endCxn id="67" idx="0"/>
          </p:cNvCxnSpPr>
          <p:nvPr/>
        </p:nvCxnSpPr>
        <p:spPr>
          <a:xfrm>
            <a:off x="7187572" y="3997943"/>
            <a:ext cx="3156" cy="1514584"/>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6EA4E99-9D08-37E7-C1F6-B63AD58C796C}"/>
              </a:ext>
            </a:extLst>
          </p:cNvPr>
          <p:cNvCxnSpPr>
            <a:cxnSpLocks/>
            <a:stCxn id="66" idx="4"/>
            <a:endCxn id="68" idx="0"/>
          </p:cNvCxnSpPr>
          <p:nvPr/>
        </p:nvCxnSpPr>
        <p:spPr>
          <a:xfrm>
            <a:off x="9275792" y="4007553"/>
            <a:ext cx="30601" cy="1514439"/>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418B4E2-8258-744B-10A0-81C525843ADB}"/>
              </a:ext>
            </a:extLst>
          </p:cNvPr>
          <p:cNvCxnSpPr>
            <a:cxnSpLocks/>
            <a:stCxn id="66" idx="6"/>
            <a:endCxn id="69" idx="2"/>
          </p:cNvCxnSpPr>
          <p:nvPr/>
        </p:nvCxnSpPr>
        <p:spPr>
          <a:xfrm>
            <a:off x="9346549" y="3934303"/>
            <a:ext cx="710318" cy="790244"/>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5BFA98-3144-3822-5ED7-A74DC1F8927B}"/>
              </a:ext>
            </a:extLst>
          </p:cNvPr>
          <p:cNvCxnSpPr>
            <a:cxnSpLocks/>
            <a:stCxn id="68" idx="6"/>
            <a:endCxn id="69" idx="2"/>
          </p:cNvCxnSpPr>
          <p:nvPr/>
        </p:nvCxnSpPr>
        <p:spPr>
          <a:xfrm flipV="1">
            <a:off x="9377150" y="4724547"/>
            <a:ext cx="679717" cy="870696"/>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7D41716-7CD9-45EF-CC94-6F405736C3BF}"/>
              </a:ext>
            </a:extLst>
          </p:cNvPr>
          <p:cNvCxnSpPr>
            <a:cxnSpLocks/>
            <a:stCxn id="63" idx="5"/>
            <a:endCxn id="68" idx="1"/>
          </p:cNvCxnSpPr>
          <p:nvPr/>
        </p:nvCxnSpPr>
        <p:spPr>
          <a:xfrm>
            <a:off x="7237605" y="3976488"/>
            <a:ext cx="2018754" cy="1566959"/>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D843F1-A63C-3F35-EE4A-C76E565524A8}"/>
              </a:ext>
            </a:extLst>
          </p:cNvPr>
          <p:cNvCxnSpPr>
            <a:cxnSpLocks/>
            <a:stCxn id="67" idx="7"/>
            <a:endCxn id="66" idx="3"/>
          </p:cNvCxnSpPr>
          <p:nvPr/>
        </p:nvCxnSpPr>
        <p:spPr>
          <a:xfrm flipV="1">
            <a:off x="7240761" y="3986098"/>
            <a:ext cx="1984997" cy="1547884"/>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20ACC63-DFB3-A2C2-1327-00EE26ABDAB9}"/>
              </a:ext>
            </a:extLst>
          </p:cNvPr>
          <p:cNvCxnSpPr>
            <a:cxnSpLocks/>
            <a:stCxn id="67" idx="7"/>
            <a:endCxn id="69" idx="2"/>
          </p:cNvCxnSpPr>
          <p:nvPr/>
        </p:nvCxnSpPr>
        <p:spPr>
          <a:xfrm flipV="1">
            <a:off x="7240761" y="4724547"/>
            <a:ext cx="2816106" cy="809435"/>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D4889B-9A5D-B8A4-46CE-D264A43690E2}"/>
              </a:ext>
            </a:extLst>
          </p:cNvPr>
          <p:cNvCxnSpPr>
            <a:cxnSpLocks/>
            <a:stCxn id="63" idx="5"/>
            <a:endCxn id="69" idx="2"/>
          </p:cNvCxnSpPr>
          <p:nvPr/>
        </p:nvCxnSpPr>
        <p:spPr>
          <a:xfrm>
            <a:off x="7237605" y="3976488"/>
            <a:ext cx="2819262" cy="748059"/>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8A00B3F-6679-D08C-B8AE-41978E8CC804}"/>
              </a:ext>
            </a:extLst>
          </p:cNvPr>
          <p:cNvSpPr txBox="1"/>
          <p:nvPr/>
        </p:nvSpPr>
        <p:spPr>
          <a:xfrm>
            <a:off x="6750600" y="3429000"/>
            <a:ext cx="389850" cy="461665"/>
          </a:xfrm>
          <a:prstGeom prst="rect">
            <a:avLst/>
          </a:prstGeom>
          <a:noFill/>
        </p:spPr>
        <p:txBody>
          <a:bodyPr wrap="none" rtlCol="0">
            <a:spAutoFit/>
          </a:bodyPr>
          <a:lstStyle/>
          <a:p>
            <a:r>
              <a:rPr lang="en-US" sz="2400"/>
              <a:t>A</a:t>
            </a:r>
            <a:endParaRPr lang="en-SG" sz="2400"/>
          </a:p>
        </p:txBody>
      </p:sp>
      <p:sp>
        <p:nvSpPr>
          <p:cNvPr id="155" name="TextBox 154">
            <a:extLst>
              <a:ext uri="{FF2B5EF4-FFF2-40B4-BE49-F238E27FC236}">
                <a16:creationId xmlns:a16="http://schemas.microsoft.com/office/drawing/2014/main" id="{10713630-D4E1-1584-B880-C6747B9A0026}"/>
              </a:ext>
            </a:extLst>
          </p:cNvPr>
          <p:cNvSpPr txBox="1"/>
          <p:nvPr/>
        </p:nvSpPr>
        <p:spPr>
          <a:xfrm>
            <a:off x="9174919" y="3436012"/>
            <a:ext cx="389850" cy="461665"/>
          </a:xfrm>
          <a:prstGeom prst="rect">
            <a:avLst/>
          </a:prstGeom>
          <a:noFill/>
        </p:spPr>
        <p:txBody>
          <a:bodyPr wrap="none" rtlCol="0">
            <a:spAutoFit/>
          </a:bodyPr>
          <a:lstStyle/>
          <a:p>
            <a:r>
              <a:rPr lang="en-US" sz="2400"/>
              <a:t>B</a:t>
            </a:r>
            <a:endParaRPr lang="en-SG" sz="2400"/>
          </a:p>
        </p:txBody>
      </p:sp>
      <p:sp>
        <p:nvSpPr>
          <p:cNvPr id="156" name="TextBox 155">
            <a:extLst>
              <a:ext uri="{FF2B5EF4-FFF2-40B4-BE49-F238E27FC236}">
                <a16:creationId xmlns:a16="http://schemas.microsoft.com/office/drawing/2014/main" id="{F07B80D5-B817-A151-5C35-44EF595AA1CD}"/>
              </a:ext>
            </a:extLst>
          </p:cNvPr>
          <p:cNvSpPr txBox="1"/>
          <p:nvPr/>
        </p:nvSpPr>
        <p:spPr>
          <a:xfrm>
            <a:off x="10208407" y="4262881"/>
            <a:ext cx="407484" cy="461665"/>
          </a:xfrm>
          <a:prstGeom prst="rect">
            <a:avLst/>
          </a:prstGeom>
          <a:noFill/>
        </p:spPr>
        <p:txBody>
          <a:bodyPr wrap="none" rtlCol="0">
            <a:spAutoFit/>
          </a:bodyPr>
          <a:lstStyle/>
          <a:p>
            <a:r>
              <a:rPr lang="en-US" sz="2400"/>
              <a:t>C</a:t>
            </a:r>
            <a:endParaRPr lang="en-SG" sz="2400"/>
          </a:p>
        </p:txBody>
      </p:sp>
      <p:sp>
        <p:nvSpPr>
          <p:cNvPr id="157" name="TextBox 156">
            <a:extLst>
              <a:ext uri="{FF2B5EF4-FFF2-40B4-BE49-F238E27FC236}">
                <a16:creationId xmlns:a16="http://schemas.microsoft.com/office/drawing/2014/main" id="{5ECCFDF7-020E-7E7E-2559-9B1781FAA906}"/>
              </a:ext>
            </a:extLst>
          </p:cNvPr>
          <p:cNvSpPr txBox="1"/>
          <p:nvPr/>
        </p:nvSpPr>
        <p:spPr>
          <a:xfrm>
            <a:off x="9216622" y="5669231"/>
            <a:ext cx="407484" cy="461665"/>
          </a:xfrm>
          <a:prstGeom prst="rect">
            <a:avLst/>
          </a:prstGeom>
          <a:noFill/>
        </p:spPr>
        <p:txBody>
          <a:bodyPr wrap="none" rtlCol="0">
            <a:spAutoFit/>
          </a:bodyPr>
          <a:lstStyle/>
          <a:p>
            <a:r>
              <a:rPr lang="en-US" sz="2400"/>
              <a:t>D</a:t>
            </a:r>
            <a:endParaRPr lang="en-SG" sz="2400"/>
          </a:p>
        </p:txBody>
      </p:sp>
      <p:sp>
        <p:nvSpPr>
          <p:cNvPr id="158" name="TextBox 157">
            <a:extLst>
              <a:ext uri="{FF2B5EF4-FFF2-40B4-BE49-F238E27FC236}">
                <a16:creationId xmlns:a16="http://schemas.microsoft.com/office/drawing/2014/main" id="{541C6C99-4DE2-469A-FA40-1F080627086A}"/>
              </a:ext>
            </a:extLst>
          </p:cNvPr>
          <p:cNvSpPr txBox="1"/>
          <p:nvPr/>
        </p:nvSpPr>
        <p:spPr>
          <a:xfrm>
            <a:off x="6868479" y="5679535"/>
            <a:ext cx="389850" cy="461665"/>
          </a:xfrm>
          <a:prstGeom prst="rect">
            <a:avLst/>
          </a:prstGeom>
          <a:noFill/>
        </p:spPr>
        <p:txBody>
          <a:bodyPr wrap="none" rtlCol="0">
            <a:spAutoFit/>
          </a:bodyPr>
          <a:lstStyle/>
          <a:p>
            <a:r>
              <a:rPr lang="en-US" sz="2400"/>
              <a:t>E</a:t>
            </a:r>
            <a:endParaRPr lang="en-SG" sz="2400"/>
          </a:p>
        </p:txBody>
      </p:sp>
      <p:sp>
        <p:nvSpPr>
          <p:cNvPr id="2074" name="Arrow: Right 2073">
            <a:extLst>
              <a:ext uri="{FF2B5EF4-FFF2-40B4-BE49-F238E27FC236}">
                <a16:creationId xmlns:a16="http://schemas.microsoft.com/office/drawing/2014/main" id="{C71FCA14-D5EE-089D-757E-36928BC9D787}"/>
              </a:ext>
            </a:extLst>
          </p:cNvPr>
          <p:cNvSpPr/>
          <p:nvPr/>
        </p:nvSpPr>
        <p:spPr>
          <a:xfrm>
            <a:off x="5606796" y="450685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2979277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Traveling Salesman Problem</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Input: </a:t>
            </a:r>
          </a:p>
          <a:p>
            <a:pPr lvl="1"/>
            <a:r>
              <a:rPr lang="en-US" err="1"/>
              <a:t>Hàng</a:t>
            </a:r>
            <a:r>
              <a:rPr lang="en-US"/>
              <a:t> </a:t>
            </a:r>
            <a:r>
              <a:rPr lang="en-US" err="1"/>
              <a:t>thứ</a:t>
            </a:r>
            <a:r>
              <a:rPr lang="en-US"/>
              <a:t> </a:t>
            </a:r>
            <a:r>
              <a:rPr lang="en-US" err="1"/>
              <a:t>nhất</a:t>
            </a:r>
            <a:r>
              <a:rPr lang="en-US"/>
              <a:t> </a:t>
            </a:r>
            <a:r>
              <a:rPr lang="en-US" err="1"/>
              <a:t>chứa</a:t>
            </a:r>
            <a:r>
              <a:rPr lang="en-US"/>
              <a:t> </a:t>
            </a:r>
            <a:r>
              <a:rPr lang="en-US" err="1"/>
              <a:t>số</a:t>
            </a:r>
            <a:r>
              <a:rPr lang="en-US"/>
              <a:t> </a:t>
            </a:r>
            <a:r>
              <a:rPr lang="en-US" err="1"/>
              <a:t>nguyên</a:t>
            </a:r>
            <a:r>
              <a:rPr lang="en-US"/>
              <a:t> </a:t>
            </a:r>
            <a:r>
              <a:rPr lang="en-US">
                <a:solidFill>
                  <a:srgbClr val="FF0000"/>
                </a:solidFill>
              </a:rPr>
              <a:t>n</a:t>
            </a:r>
            <a:r>
              <a:rPr lang="en-US"/>
              <a:t> </a:t>
            </a:r>
            <a:r>
              <a:rPr lang="en-US" err="1"/>
              <a:t>là</a:t>
            </a:r>
            <a:r>
              <a:rPr lang="en-US"/>
              <a:t> </a:t>
            </a:r>
            <a:r>
              <a:rPr lang="en-US" err="1"/>
              <a:t>số</a:t>
            </a:r>
            <a:r>
              <a:rPr lang="en-US"/>
              <a:t> </a:t>
            </a:r>
            <a:r>
              <a:rPr lang="en-US" err="1"/>
              <a:t>lượng</a:t>
            </a:r>
            <a:r>
              <a:rPr lang="en-US"/>
              <a:t> </a:t>
            </a:r>
            <a:r>
              <a:rPr lang="en-US" err="1"/>
              <a:t>thành</a:t>
            </a:r>
            <a:r>
              <a:rPr lang="en-US"/>
              <a:t> </a:t>
            </a:r>
            <a:r>
              <a:rPr lang="en-US" err="1"/>
              <a:t>phố</a:t>
            </a:r>
            <a:r>
              <a:rPr lang="en-US"/>
              <a:t>.</a:t>
            </a:r>
          </a:p>
          <a:p>
            <a:pPr lvl="1"/>
            <a:r>
              <a:rPr lang="en-US">
                <a:solidFill>
                  <a:srgbClr val="FF0000"/>
                </a:solidFill>
              </a:rPr>
              <a:t>n</a:t>
            </a:r>
            <a:r>
              <a:rPr lang="en-US"/>
              <a:t> </a:t>
            </a:r>
            <a:r>
              <a:rPr lang="en-US" err="1"/>
              <a:t>hàng</a:t>
            </a:r>
            <a:r>
              <a:rPr lang="en-US"/>
              <a:t> </a:t>
            </a:r>
            <a:r>
              <a:rPr lang="en-US" err="1"/>
              <a:t>tiếp</a:t>
            </a:r>
            <a:r>
              <a:rPr lang="en-US"/>
              <a:t> </a:t>
            </a:r>
            <a:r>
              <a:rPr lang="en-US" err="1"/>
              <a:t>theo</a:t>
            </a:r>
            <a:r>
              <a:rPr lang="en-US"/>
              <a:t> </a:t>
            </a:r>
            <a:r>
              <a:rPr lang="en-US" err="1"/>
              <a:t>chứa</a:t>
            </a:r>
            <a:r>
              <a:rPr lang="en-US"/>
              <a:t> n </a:t>
            </a:r>
            <a:r>
              <a:rPr lang="en-US" err="1"/>
              <a:t>số</a:t>
            </a:r>
            <a:r>
              <a:rPr lang="en-US"/>
              <a:t> </a:t>
            </a:r>
            <a:r>
              <a:rPr lang="en-US" err="1"/>
              <a:t>thực</a:t>
            </a:r>
            <a:r>
              <a:rPr lang="en-US"/>
              <a:t> </a:t>
            </a:r>
            <a:r>
              <a:rPr lang="en-US" err="1"/>
              <a:t>tạo</a:t>
            </a:r>
            <a:r>
              <a:rPr lang="en-US"/>
              <a:t> </a:t>
            </a:r>
            <a:r>
              <a:rPr lang="en-US" err="1"/>
              <a:t>thành</a:t>
            </a:r>
            <a:r>
              <a:rPr lang="en-US"/>
              <a:t> ma </a:t>
            </a:r>
            <a:r>
              <a:rPr lang="en-US" err="1"/>
              <a:t>trận</a:t>
            </a:r>
            <a:r>
              <a:rPr lang="en-US"/>
              <a:t> </a:t>
            </a:r>
            <a:r>
              <a:rPr lang="en-US" err="1"/>
              <a:t>kề</a:t>
            </a:r>
            <a:r>
              <a:rPr lang="en-US"/>
              <a:t> </a:t>
            </a:r>
            <a:r>
              <a:rPr lang="en-US" err="1"/>
              <a:t>cho</a:t>
            </a:r>
            <a:r>
              <a:rPr lang="en-US"/>
              <a:t> </a:t>
            </a:r>
            <a:r>
              <a:rPr lang="en-US" err="1"/>
              <a:t>thành</a:t>
            </a:r>
            <a:r>
              <a:rPr lang="en-US"/>
              <a:t> </a:t>
            </a:r>
            <a:r>
              <a:rPr lang="en-US" err="1"/>
              <a:t>phố</a:t>
            </a:r>
            <a:r>
              <a:rPr lang="en-US"/>
              <a:t>.</a:t>
            </a:r>
          </a:p>
        </p:txBody>
      </p:sp>
    </p:spTree>
    <p:extLst>
      <p:ext uri="{BB962C8B-B14F-4D97-AF65-F5344CB8AC3E}">
        <p14:creationId xmlns:p14="http://schemas.microsoft.com/office/powerpoint/2010/main" val="2405966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Traveling Salesman Problem</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r>
              <a:rPr lang="en-US"/>
              <a:t>Output: </a:t>
            </a:r>
          </a:p>
          <a:p>
            <a:pPr lvl="1"/>
            <a:r>
              <a:rPr lang="en-US"/>
              <a:t>Chu </a:t>
            </a:r>
            <a:r>
              <a:rPr lang="en-US" err="1"/>
              <a:t>trình</a:t>
            </a:r>
            <a:r>
              <a:rPr lang="en-US"/>
              <a:t> </a:t>
            </a:r>
            <a:r>
              <a:rPr lang="en-US" err="1"/>
              <a:t>ngắn</a:t>
            </a:r>
            <a:r>
              <a:rPr lang="en-US"/>
              <a:t> </a:t>
            </a:r>
            <a:r>
              <a:rPr lang="en-US" err="1"/>
              <a:t>nhất</a:t>
            </a:r>
            <a:r>
              <a:rPr lang="en-US"/>
              <a:t> </a:t>
            </a:r>
            <a:r>
              <a:rPr lang="en-US" err="1"/>
              <a:t>giữa</a:t>
            </a:r>
            <a:r>
              <a:rPr lang="en-US"/>
              <a:t> </a:t>
            </a:r>
            <a:r>
              <a:rPr lang="en-US" err="1"/>
              <a:t>các</a:t>
            </a:r>
            <a:r>
              <a:rPr lang="en-US"/>
              <a:t> </a:t>
            </a:r>
            <a:r>
              <a:rPr lang="en-US" err="1"/>
              <a:t>thành</a:t>
            </a:r>
            <a:r>
              <a:rPr lang="en-US"/>
              <a:t> </a:t>
            </a:r>
            <a:r>
              <a:rPr lang="en-US" err="1"/>
              <a:t>phố</a:t>
            </a:r>
            <a:r>
              <a:rPr lang="en-US"/>
              <a:t>.</a:t>
            </a:r>
          </a:p>
          <a:p>
            <a:pPr marL="457200" lvl="1" indent="0">
              <a:buNone/>
            </a:pPr>
            <a:endParaRPr lang="en-US"/>
          </a:p>
        </p:txBody>
      </p:sp>
    </p:spTree>
    <p:extLst>
      <p:ext uri="{BB962C8B-B14F-4D97-AF65-F5344CB8AC3E}">
        <p14:creationId xmlns:p14="http://schemas.microsoft.com/office/powerpoint/2010/main" val="45166305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Traveling Salesman Problem</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Có</a:t>
            </a:r>
            <a:r>
              <a:rPr lang="en-US"/>
              <a:t> 5 </a:t>
            </a:r>
            <a:r>
              <a:rPr lang="en-US" err="1"/>
              <a:t>thành</a:t>
            </a:r>
            <a:r>
              <a:rPr lang="en-US"/>
              <a:t> </a:t>
            </a:r>
            <a:r>
              <a:rPr lang="en-US" err="1"/>
              <a:t>phố</a:t>
            </a:r>
            <a:r>
              <a:rPr lang="en-US"/>
              <a:t>:</a:t>
            </a:r>
          </a:p>
          <a:p>
            <a:endParaRPr lang="en-US"/>
          </a:p>
          <a:p>
            <a:endParaRPr lang="en-US"/>
          </a:p>
          <a:p>
            <a:endParaRPr lang="en-US"/>
          </a:p>
          <a:p>
            <a:pPr marL="0" indent="0">
              <a:buNone/>
            </a:pPr>
            <a:endParaRPr lang="en-US"/>
          </a:p>
          <a:p>
            <a:endParaRPr lang="en-US"/>
          </a:p>
          <a:p>
            <a:endParaRPr lang="en-US"/>
          </a:p>
          <a:p>
            <a:endParaRPr lang="en-US"/>
          </a:p>
        </p:txBody>
      </p:sp>
      <p:graphicFrame>
        <p:nvGraphicFramePr>
          <p:cNvPr id="7" name="Table 4">
            <a:extLst>
              <a:ext uri="{FF2B5EF4-FFF2-40B4-BE49-F238E27FC236}">
                <a16:creationId xmlns:a16="http://schemas.microsoft.com/office/drawing/2014/main" id="{3B365020-D345-515E-4AE8-0161CECB391D}"/>
              </a:ext>
            </a:extLst>
          </p:cNvPr>
          <p:cNvGraphicFramePr>
            <a:graphicFrameLocks/>
          </p:cNvGraphicFramePr>
          <p:nvPr>
            <p:extLst>
              <p:ext uri="{D42A27DB-BD31-4B8C-83A1-F6EECF244321}">
                <p14:modId xmlns:p14="http://schemas.microsoft.com/office/powerpoint/2010/main" val="852514829"/>
              </p:ext>
            </p:extLst>
          </p:nvPr>
        </p:nvGraphicFramePr>
        <p:xfrm>
          <a:off x="4198374" y="2697480"/>
          <a:ext cx="3824751" cy="2194560"/>
        </p:xfrm>
        <a:graphic>
          <a:graphicData uri="http://schemas.openxmlformats.org/drawingml/2006/table">
            <a:tbl>
              <a:tblPr firstRow="1" bandRow="1">
                <a:tableStyleId>{5C22544A-7EE6-4342-B048-85BDC9FD1C3A}</a:tableStyleId>
              </a:tblPr>
              <a:tblGrid>
                <a:gridCol w="685256">
                  <a:extLst>
                    <a:ext uri="{9D8B030D-6E8A-4147-A177-3AD203B41FA5}">
                      <a16:colId xmlns:a16="http://schemas.microsoft.com/office/drawing/2014/main" val="738213777"/>
                    </a:ext>
                  </a:extLst>
                </a:gridCol>
                <a:gridCol w="626825">
                  <a:extLst>
                    <a:ext uri="{9D8B030D-6E8A-4147-A177-3AD203B41FA5}">
                      <a16:colId xmlns:a16="http://schemas.microsoft.com/office/drawing/2014/main" val="1349838904"/>
                    </a:ext>
                  </a:extLst>
                </a:gridCol>
                <a:gridCol w="678663">
                  <a:extLst>
                    <a:ext uri="{9D8B030D-6E8A-4147-A177-3AD203B41FA5}">
                      <a16:colId xmlns:a16="http://schemas.microsoft.com/office/drawing/2014/main" val="2394891744"/>
                    </a:ext>
                  </a:extLst>
                </a:gridCol>
                <a:gridCol w="664058">
                  <a:extLst>
                    <a:ext uri="{9D8B030D-6E8A-4147-A177-3AD203B41FA5}">
                      <a16:colId xmlns:a16="http://schemas.microsoft.com/office/drawing/2014/main" val="3705675498"/>
                    </a:ext>
                  </a:extLst>
                </a:gridCol>
                <a:gridCol w="595909">
                  <a:extLst>
                    <a:ext uri="{9D8B030D-6E8A-4147-A177-3AD203B41FA5}">
                      <a16:colId xmlns:a16="http://schemas.microsoft.com/office/drawing/2014/main" val="3202987851"/>
                    </a:ext>
                  </a:extLst>
                </a:gridCol>
                <a:gridCol w="574040">
                  <a:extLst>
                    <a:ext uri="{9D8B030D-6E8A-4147-A177-3AD203B41FA5}">
                      <a16:colId xmlns:a16="http://schemas.microsoft.com/office/drawing/2014/main" val="2733121007"/>
                    </a:ext>
                  </a:extLst>
                </a:gridCol>
              </a:tblGrid>
              <a:tr h="309143">
                <a:tc>
                  <a:txBody>
                    <a:bodyPr/>
                    <a:lstStyle/>
                    <a:p>
                      <a:pPr marL="0" algn="ctr" defTabSz="914400" rtl="0" eaLnBrk="1" latinLnBrk="0" hangingPunct="1"/>
                      <a:endParaRPr lang="en-US" sz="1800" b="1" kern="1200">
                        <a:solidFill>
                          <a:schemeClr val="lt1"/>
                        </a:solidFill>
                        <a:latin typeface="+mn-lt"/>
                        <a:ea typeface="+mn-ea"/>
                        <a:cs typeface="+mn-cs"/>
                      </a:endParaRPr>
                    </a:p>
                  </a:txBody>
                  <a:tcPr/>
                </a:tc>
                <a:tc>
                  <a:txBody>
                    <a:bodyPr/>
                    <a:lstStyle/>
                    <a:p>
                      <a:pPr algn="ctr"/>
                      <a:r>
                        <a:rPr lang="en-US">
                          <a:solidFill>
                            <a:schemeClr val="tx1"/>
                          </a:solidFill>
                        </a:rPr>
                        <a:t>A</a:t>
                      </a:r>
                    </a:p>
                  </a:txBody>
                  <a:tcPr/>
                </a:tc>
                <a:tc>
                  <a:txBody>
                    <a:bodyPr/>
                    <a:lstStyle/>
                    <a:p>
                      <a:pPr algn="ctr"/>
                      <a:r>
                        <a:rPr lang="en-US">
                          <a:solidFill>
                            <a:schemeClr val="tx1"/>
                          </a:solidFill>
                        </a:rPr>
                        <a:t>B</a:t>
                      </a:r>
                    </a:p>
                  </a:txBody>
                  <a:tcPr/>
                </a:tc>
                <a:tc>
                  <a:txBody>
                    <a:bodyPr/>
                    <a:lstStyle/>
                    <a:p>
                      <a:pPr algn="ctr"/>
                      <a:r>
                        <a:rPr lang="en-US">
                          <a:solidFill>
                            <a:schemeClr val="tx1"/>
                          </a:solidFill>
                        </a:rPr>
                        <a:t>C</a:t>
                      </a:r>
                    </a:p>
                  </a:txBody>
                  <a:tcPr/>
                </a:tc>
                <a:tc>
                  <a:txBody>
                    <a:bodyPr/>
                    <a:lstStyle/>
                    <a:p>
                      <a:pPr algn="ctr"/>
                      <a:r>
                        <a:rPr lang="en-US">
                          <a:solidFill>
                            <a:schemeClr val="tx1"/>
                          </a:solidFill>
                        </a:rPr>
                        <a:t>D</a:t>
                      </a:r>
                    </a:p>
                  </a:txBody>
                  <a:tcPr/>
                </a:tc>
                <a:tc>
                  <a:txBody>
                    <a:bodyPr/>
                    <a:lstStyle/>
                    <a:p>
                      <a:pPr algn="ctr"/>
                      <a:r>
                        <a:rPr lang="en-US">
                          <a:solidFill>
                            <a:schemeClr val="tx1"/>
                          </a:solidFill>
                        </a:rPr>
                        <a:t>E</a:t>
                      </a:r>
                    </a:p>
                  </a:txBody>
                  <a:tcPr/>
                </a:tc>
                <a:extLst>
                  <a:ext uri="{0D108BD9-81ED-4DB2-BD59-A6C34878D82A}">
                    <a16:rowId xmlns:a16="http://schemas.microsoft.com/office/drawing/2014/main" val="1687612966"/>
                  </a:ext>
                </a:extLst>
              </a:tr>
              <a:tr h="309143">
                <a:tc>
                  <a:txBody>
                    <a:bodyPr/>
                    <a:lstStyle/>
                    <a:p>
                      <a:pPr marL="0" algn="ctr" defTabSz="914400" rtl="0" eaLnBrk="1" latinLnBrk="0" hangingPunct="1"/>
                      <a:r>
                        <a:rPr lang="en-US" sz="1800" b="1" kern="1200">
                          <a:solidFill>
                            <a:schemeClr val="tx1"/>
                          </a:solidFill>
                          <a:latin typeface="+mn-lt"/>
                          <a:ea typeface="+mn-ea"/>
                          <a:cs typeface="+mn-cs"/>
                        </a:rPr>
                        <a:t>A</a:t>
                      </a:r>
                    </a:p>
                  </a:txBody>
                  <a:tcPr>
                    <a:solidFill>
                      <a:schemeClr val="accent1"/>
                    </a:solidFill>
                  </a:tcPr>
                </a:tc>
                <a:tc>
                  <a:txBody>
                    <a:bodyPr/>
                    <a:lstStyle/>
                    <a:p>
                      <a:pPr algn="ctr"/>
                      <a:r>
                        <a:rPr lang="en-US"/>
                        <a:t>-1</a:t>
                      </a:r>
                    </a:p>
                  </a:txBody>
                  <a:tcPr/>
                </a:tc>
                <a:tc>
                  <a:txBody>
                    <a:bodyPr/>
                    <a:lstStyle/>
                    <a:p>
                      <a:pPr algn="ctr"/>
                      <a:r>
                        <a:rPr lang="en-US"/>
                        <a:t>20</a:t>
                      </a:r>
                    </a:p>
                  </a:txBody>
                  <a:tcPr/>
                </a:tc>
                <a:tc>
                  <a:txBody>
                    <a:bodyPr/>
                    <a:lstStyle/>
                    <a:p>
                      <a:pPr algn="ctr"/>
                      <a:r>
                        <a:rPr lang="en-US"/>
                        <a:t>30</a:t>
                      </a:r>
                    </a:p>
                  </a:txBody>
                  <a:tcPr/>
                </a:tc>
                <a:tc>
                  <a:txBody>
                    <a:bodyPr/>
                    <a:lstStyle/>
                    <a:p>
                      <a:pPr algn="ctr"/>
                      <a:r>
                        <a:rPr lang="en-US"/>
                        <a:t>10</a:t>
                      </a:r>
                    </a:p>
                  </a:txBody>
                  <a:tcPr/>
                </a:tc>
                <a:tc>
                  <a:txBody>
                    <a:bodyPr/>
                    <a:lstStyle/>
                    <a:p>
                      <a:pPr algn="ctr"/>
                      <a:r>
                        <a:rPr lang="en-US"/>
                        <a:t>11</a:t>
                      </a:r>
                    </a:p>
                  </a:txBody>
                  <a:tcPr/>
                </a:tc>
                <a:extLst>
                  <a:ext uri="{0D108BD9-81ED-4DB2-BD59-A6C34878D82A}">
                    <a16:rowId xmlns:a16="http://schemas.microsoft.com/office/drawing/2014/main" val="494976342"/>
                  </a:ext>
                </a:extLst>
              </a:tr>
              <a:tr h="309143">
                <a:tc>
                  <a:txBody>
                    <a:bodyPr/>
                    <a:lstStyle/>
                    <a:p>
                      <a:pPr marL="0" algn="ctr" defTabSz="914400" rtl="0" eaLnBrk="1" latinLnBrk="0" hangingPunct="1"/>
                      <a:r>
                        <a:rPr lang="en-US" sz="1800" b="1" kern="1200">
                          <a:solidFill>
                            <a:schemeClr val="tx1"/>
                          </a:solidFill>
                          <a:latin typeface="+mn-lt"/>
                          <a:ea typeface="+mn-ea"/>
                          <a:cs typeface="+mn-cs"/>
                        </a:rPr>
                        <a:t>B</a:t>
                      </a:r>
                    </a:p>
                  </a:txBody>
                  <a:tcPr>
                    <a:solidFill>
                      <a:schemeClr val="accent1"/>
                    </a:solidFill>
                  </a:tcPr>
                </a:tc>
                <a:tc>
                  <a:txBody>
                    <a:bodyPr/>
                    <a:lstStyle/>
                    <a:p>
                      <a:pPr algn="ctr"/>
                      <a:r>
                        <a:rPr lang="en-US"/>
                        <a:t>15</a:t>
                      </a:r>
                    </a:p>
                  </a:txBody>
                  <a:tcPr/>
                </a:tc>
                <a:tc>
                  <a:txBody>
                    <a:bodyPr/>
                    <a:lstStyle/>
                    <a:p>
                      <a:pPr algn="ctr"/>
                      <a:r>
                        <a:rPr lang="en-US"/>
                        <a:t>-1</a:t>
                      </a:r>
                    </a:p>
                  </a:txBody>
                  <a:tcPr/>
                </a:tc>
                <a:tc>
                  <a:txBody>
                    <a:bodyPr/>
                    <a:lstStyle/>
                    <a:p>
                      <a:pPr algn="ctr"/>
                      <a:r>
                        <a:rPr lang="en-US"/>
                        <a:t>16</a:t>
                      </a:r>
                    </a:p>
                  </a:txBody>
                  <a:tcPr/>
                </a:tc>
                <a:tc>
                  <a:txBody>
                    <a:bodyPr/>
                    <a:lstStyle/>
                    <a:p>
                      <a:pPr algn="ctr"/>
                      <a:r>
                        <a:rPr lang="en-US"/>
                        <a:t>4</a:t>
                      </a:r>
                    </a:p>
                  </a:txBody>
                  <a:tcPr/>
                </a:tc>
                <a:tc>
                  <a:txBody>
                    <a:bodyPr/>
                    <a:lstStyle/>
                    <a:p>
                      <a:pPr algn="ctr"/>
                      <a:r>
                        <a:rPr lang="en-US"/>
                        <a:t>2</a:t>
                      </a:r>
                    </a:p>
                  </a:txBody>
                  <a:tcPr/>
                </a:tc>
                <a:extLst>
                  <a:ext uri="{0D108BD9-81ED-4DB2-BD59-A6C34878D82A}">
                    <a16:rowId xmlns:a16="http://schemas.microsoft.com/office/drawing/2014/main" val="150424380"/>
                  </a:ext>
                </a:extLst>
              </a:tr>
              <a:tr h="309143">
                <a:tc>
                  <a:txBody>
                    <a:bodyPr/>
                    <a:lstStyle/>
                    <a:p>
                      <a:pPr marL="0" algn="ctr" defTabSz="914400" rtl="0" eaLnBrk="1" latinLnBrk="0" hangingPunct="1"/>
                      <a:r>
                        <a:rPr lang="en-US" sz="1800" b="1" kern="1200">
                          <a:solidFill>
                            <a:schemeClr val="tx1"/>
                          </a:solidFill>
                          <a:latin typeface="+mn-lt"/>
                          <a:ea typeface="+mn-ea"/>
                          <a:cs typeface="+mn-cs"/>
                        </a:rPr>
                        <a:t>C</a:t>
                      </a:r>
                    </a:p>
                  </a:txBody>
                  <a:tcPr>
                    <a:solidFill>
                      <a:schemeClr val="accent1"/>
                    </a:solidFill>
                  </a:tcPr>
                </a:tc>
                <a:tc>
                  <a:txBody>
                    <a:bodyPr/>
                    <a:lstStyle/>
                    <a:p>
                      <a:pPr algn="ctr"/>
                      <a:r>
                        <a:rPr lang="en-US"/>
                        <a:t>3</a:t>
                      </a:r>
                    </a:p>
                  </a:txBody>
                  <a:tcPr/>
                </a:tc>
                <a:tc>
                  <a:txBody>
                    <a:bodyPr/>
                    <a:lstStyle/>
                    <a:p>
                      <a:pPr algn="ctr"/>
                      <a:r>
                        <a:rPr lang="en-US"/>
                        <a:t>5</a:t>
                      </a:r>
                    </a:p>
                  </a:txBody>
                  <a:tcPr/>
                </a:tc>
                <a:tc>
                  <a:txBody>
                    <a:bodyPr/>
                    <a:lstStyle/>
                    <a:p>
                      <a:pPr algn="ctr"/>
                      <a:r>
                        <a:rPr lang="en-US"/>
                        <a:t>-1</a:t>
                      </a:r>
                    </a:p>
                  </a:txBody>
                  <a:tcPr/>
                </a:tc>
                <a:tc>
                  <a:txBody>
                    <a:bodyPr/>
                    <a:lstStyle/>
                    <a:p>
                      <a:pPr algn="ctr"/>
                      <a:r>
                        <a:rPr lang="en-US"/>
                        <a:t>2</a:t>
                      </a:r>
                    </a:p>
                  </a:txBody>
                  <a:tcPr/>
                </a:tc>
                <a:tc>
                  <a:txBody>
                    <a:bodyPr/>
                    <a:lstStyle/>
                    <a:p>
                      <a:pPr algn="ctr"/>
                      <a:r>
                        <a:rPr lang="en-US"/>
                        <a:t>4</a:t>
                      </a:r>
                    </a:p>
                  </a:txBody>
                  <a:tcPr/>
                </a:tc>
                <a:extLst>
                  <a:ext uri="{0D108BD9-81ED-4DB2-BD59-A6C34878D82A}">
                    <a16:rowId xmlns:a16="http://schemas.microsoft.com/office/drawing/2014/main" val="3026485998"/>
                  </a:ext>
                </a:extLst>
              </a:tr>
              <a:tr h="309143">
                <a:tc>
                  <a:txBody>
                    <a:bodyPr/>
                    <a:lstStyle/>
                    <a:p>
                      <a:pPr marL="0" algn="ctr" defTabSz="914400" rtl="0" eaLnBrk="1" latinLnBrk="0" hangingPunct="1"/>
                      <a:r>
                        <a:rPr lang="en-US" sz="1800" b="1" kern="1200">
                          <a:solidFill>
                            <a:schemeClr val="tx1"/>
                          </a:solidFill>
                          <a:latin typeface="+mn-lt"/>
                          <a:ea typeface="+mn-ea"/>
                          <a:cs typeface="+mn-cs"/>
                        </a:rPr>
                        <a:t>D</a:t>
                      </a:r>
                    </a:p>
                  </a:txBody>
                  <a:tcPr>
                    <a:solidFill>
                      <a:schemeClr val="accent1"/>
                    </a:solidFill>
                  </a:tcPr>
                </a:tc>
                <a:tc>
                  <a:txBody>
                    <a:bodyPr/>
                    <a:lstStyle/>
                    <a:p>
                      <a:pPr algn="ctr"/>
                      <a:r>
                        <a:rPr lang="en-US"/>
                        <a:t>19</a:t>
                      </a:r>
                    </a:p>
                  </a:txBody>
                  <a:tcPr/>
                </a:tc>
                <a:tc>
                  <a:txBody>
                    <a:bodyPr/>
                    <a:lstStyle/>
                    <a:p>
                      <a:pPr algn="ctr"/>
                      <a:r>
                        <a:rPr lang="en-US"/>
                        <a:t>6</a:t>
                      </a:r>
                    </a:p>
                  </a:txBody>
                  <a:tcPr/>
                </a:tc>
                <a:tc>
                  <a:txBody>
                    <a:bodyPr/>
                    <a:lstStyle/>
                    <a:p>
                      <a:pPr algn="ctr"/>
                      <a:r>
                        <a:rPr lang="en-US"/>
                        <a:t>18</a:t>
                      </a:r>
                    </a:p>
                  </a:txBody>
                  <a:tcPr/>
                </a:tc>
                <a:tc>
                  <a:txBody>
                    <a:bodyPr/>
                    <a:lstStyle/>
                    <a:p>
                      <a:pPr algn="ctr"/>
                      <a:r>
                        <a:rPr lang="en-US"/>
                        <a:t>-1</a:t>
                      </a:r>
                    </a:p>
                  </a:txBody>
                  <a:tcPr/>
                </a:tc>
                <a:tc>
                  <a:txBody>
                    <a:bodyPr/>
                    <a:lstStyle/>
                    <a:p>
                      <a:pPr algn="ctr"/>
                      <a:r>
                        <a:rPr lang="en-US"/>
                        <a:t>3</a:t>
                      </a:r>
                    </a:p>
                  </a:txBody>
                  <a:tcPr/>
                </a:tc>
                <a:extLst>
                  <a:ext uri="{0D108BD9-81ED-4DB2-BD59-A6C34878D82A}">
                    <a16:rowId xmlns:a16="http://schemas.microsoft.com/office/drawing/2014/main" val="3495759224"/>
                  </a:ext>
                </a:extLst>
              </a:tr>
              <a:tr h="309143">
                <a:tc>
                  <a:txBody>
                    <a:bodyPr/>
                    <a:lstStyle/>
                    <a:p>
                      <a:pPr marL="0" algn="ctr" defTabSz="914400" rtl="0" eaLnBrk="1" latinLnBrk="0" hangingPunct="1"/>
                      <a:r>
                        <a:rPr lang="en-US" sz="1800" b="1" kern="1200">
                          <a:solidFill>
                            <a:schemeClr val="tx1"/>
                          </a:solidFill>
                          <a:latin typeface="+mn-lt"/>
                          <a:ea typeface="+mn-ea"/>
                          <a:cs typeface="+mn-cs"/>
                        </a:rPr>
                        <a:t>E</a:t>
                      </a:r>
                    </a:p>
                  </a:txBody>
                  <a:tcPr>
                    <a:solidFill>
                      <a:schemeClr val="accent1"/>
                    </a:solidFill>
                  </a:tcPr>
                </a:tc>
                <a:tc>
                  <a:txBody>
                    <a:bodyPr/>
                    <a:lstStyle/>
                    <a:p>
                      <a:pPr algn="ctr"/>
                      <a:r>
                        <a:rPr lang="en-US"/>
                        <a:t>16</a:t>
                      </a:r>
                    </a:p>
                  </a:txBody>
                  <a:tcPr/>
                </a:tc>
                <a:tc>
                  <a:txBody>
                    <a:bodyPr/>
                    <a:lstStyle/>
                    <a:p>
                      <a:pPr algn="ctr"/>
                      <a:r>
                        <a:rPr lang="en-US"/>
                        <a:t>4</a:t>
                      </a:r>
                    </a:p>
                  </a:txBody>
                  <a:tcPr/>
                </a:tc>
                <a:tc>
                  <a:txBody>
                    <a:bodyPr/>
                    <a:lstStyle/>
                    <a:p>
                      <a:pPr algn="ctr"/>
                      <a:r>
                        <a:rPr lang="en-US"/>
                        <a:t>7</a:t>
                      </a:r>
                    </a:p>
                  </a:txBody>
                  <a:tcPr/>
                </a:tc>
                <a:tc>
                  <a:txBody>
                    <a:bodyPr/>
                    <a:lstStyle/>
                    <a:p>
                      <a:pPr algn="ctr"/>
                      <a:r>
                        <a:rPr lang="en-US"/>
                        <a:t>16</a:t>
                      </a:r>
                    </a:p>
                  </a:txBody>
                  <a:tcPr/>
                </a:tc>
                <a:tc>
                  <a:txBody>
                    <a:bodyPr/>
                    <a:lstStyle/>
                    <a:p>
                      <a:pPr algn="ctr"/>
                      <a:r>
                        <a:rPr lang="en-US"/>
                        <a:t>-1</a:t>
                      </a:r>
                    </a:p>
                  </a:txBody>
                  <a:tcPr/>
                </a:tc>
                <a:extLst>
                  <a:ext uri="{0D108BD9-81ED-4DB2-BD59-A6C34878D82A}">
                    <a16:rowId xmlns:a16="http://schemas.microsoft.com/office/drawing/2014/main" val="93130033"/>
                  </a:ext>
                </a:extLst>
              </a:tr>
            </a:tbl>
          </a:graphicData>
        </a:graphic>
      </p:graphicFrame>
    </p:spTree>
    <p:extLst>
      <p:ext uri="{BB962C8B-B14F-4D97-AF65-F5344CB8AC3E}">
        <p14:creationId xmlns:p14="http://schemas.microsoft.com/office/powerpoint/2010/main" val="190295283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Traveling Salesman Problem</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idx="1"/>
          </p:nvPr>
        </p:nvSpPr>
        <p:spPr/>
        <p:txBody>
          <a:bodyPr/>
          <a:lstStyle/>
          <a:p>
            <a:pPr marL="0" indent="0">
              <a:buNone/>
            </a:pPr>
            <a:r>
              <a:rPr lang="en-US"/>
              <a:t>Example:</a:t>
            </a:r>
          </a:p>
          <a:p>
            <a:r>
              <a:rPr lang="en-US"/>
              <a:t>Input: </a:t>
            </a:r>
            <a:r>
              <a:rPr lang="en-US" err="1"/>
              <a:t>Có</a:t>
            </a:r>
            <a:r>
              <a:rPr lang="en-US"/>
              <a:t> 5 </a:t>
            </a:r>
            <a:r>
              <a:rPr lang="en-US" err="1"/>
              <a:t>thành</a:t>
            </a:r>
            <a:r>
              <a:rPr lang="en-US"/>
              <a:t> </a:t>
            </a:r>
            <a:r>
              <a:rPr lang="en-US" err="1"/>
              <a:t>phố</a:t>
            </a:r>
            <a:r>
              <a:rPr lang="en-US"/>
              <a:t>:</a:t>
            </a:r>
          </a:p>
          <a:p>
            <a:endParaRPr lang="en-US"/>
          </a:p>
          <a:p>
            <a:endParaRPr lang="en-US"/>
          </a:p>
          <a:p>
            <a:endParaRPr lang="en-US"/>
          </a:p>
          <a:p>
            <a:pPr marL="0" indent="0">
              <a:buNone/>
            </a:pPr>
            <a:endParaRPr lang="en-US"/>
          </a:p>
          <a:p>
            <a:endParaRPr lang="en-US"/>
          </a:p>
          <a:p>
            <a:r>
              <a:rPr lang="en-US"/>
              <a:t>Output: Chu </a:t>
            </a:r>
            <a:r>
              <a:rPr lang="en-US" err="1"/>
              <a:t>trình</a:t>
            </a:r>
            <a:r>
              <a:rPr lang="en-US"/>
              <a:t> </a:t>
            </a:r>
            <a:r>
              <a:rPr lang="en-US" err="1"/>
              <a:t>nhỏ</a:t>
            </a:r>
            <a:r>
              <a:rPr lang="en-US"/>
              <a:t> </a:t>
            </a:r>
            <a:r>
              <a:rPr lang="en-US" err="1"/>
              <a:t>nhất</a:t>
            </a:r>
            <a:r>
              <a:rPr lang="en-US"/>
              <a:t>: A D B E C A</a:t>
            </a:r>
          </a:p>
          <a:p>
            <a:endParaRPr lang="en-US"/>
          </a:p>
          <a:p>
            <a:endParaRPr lang="en-US"/>
          </a:p>
        </p:txBody>
      </p:sp>
      <p:graphicFrame>
        <p:nvGraphicFramePr>
          <p:cNvPr id="7" name="Table 4">
            <a:extLst>
              <a:ext uri="{FF2B5EF4-FFF2-40B4-BE49-F238E27FC236}">
                <a16:creationId xmlns:a16="http://schemas.microsoft.com/office/drawing/2014/main" id="{3B365020-D345-515E-4AE8-0161CECB391D}"/>
              </a:ext>
            </a:extLst>
          </p:cNvPr>
          <p:cNvGraphicFramePr>
            <a:graphicFrameLocks/>
          </p:cNvGraphicFramePr>
          <p:nvPr/>
        </p:nvGraphicFramePr>
        <p:xfrm>
          <a:off x="4198374" y="2697480"/>
          <a:ext cx="3824751" cy="2194560"/>
        </p:xfrm>
        <a:graphic>
          <a:graphicData uri="http://schemas.openxmlformats.org/drawingml/2006/table">
            <a:tbl>
              <a:tblPr firstRow="1" bandRow="1">
                <a:tableStyleId>{5C22544A-7EE6-4342-B048-85BDC9FD1C3A}</a:tableStyleId>
              </a:tblPr>
              <a:tblGrid>
                <a:gridCol w="685256">
                  <a:extLst>
                    <a:ext uri="{9D8B030D-6E8A-4147-A177-3AD203B41FA5}">
                      <a16:colId xmlns:a16="http://schemas.microsoft.com/office/drawing/2014/main" val="738213777"/>
                    </a:ext>
                  </a:extLst>
                </a:gridCol>
                <a:gridCol w="626825">
                  <a:extLst>
                    <a:ext uri="{9D8B030D-6E8A-4147-A177-3AD203B41FA5}">
                      <a16:colId xmlns:a16="http://schemas.microsoft.com/office/drawing/2014/main" val="1349838904"/>
                    </a:ext>
                  </a:extLst>
                </a:gridCol>
                <a:gridCol w="678663">
                  <a:extLst>
                    <a:ext uri="{9D8B030D-6E8A-4147-A177-3AD203B41FA5}">
                      <a16:colId xmlns:a16="http://schemas.microsoft.com/office/drawing/2014/main" val="2394891744"/>
                    </a:ext>
                  </a:extLst>
                </a:gridCol>
                <a:gridCol w="664058">
                  <a:extLst>
                    <a:ext uri="{9D8B030D-6E8A-4147-A177-3AD203B41FA5}">
                      <a16:colId xmlns:a16="http://schemas.microsoft.com/office/drawing/2014/main" val="3705675498"/>
                    </a:ext>
                  </a:extLst>
                </a:gridCol>
                <a:gridCol w="595909">
                  <a:extLst>
                    <a:ext uri="{9D8B030D-6E8A-4147-A177-3AD203B41FA5}">
                      <a16:colId xmlns:a16="http://schemas.microsoft.com/office/drawing/2014/main" val="3202987851"/>
                    </a:ext>
                  </a:extLst>
                </a:gridCol>
                <a:gridCol w="574040">
                  <a:extLst>
                    <a:ext uri="{9D8B030D-6E8A-4147-A177-3AD203B41FA5}">
                      <a16:colId xmlns:a16="http://schemas.microsoft.com/office/drawing/2014/main" val="2733121007"/>
                    </a:ext>
                  </a:extLst>
                </a:gridCol>
              </a:tblGrid>
              <a:tr h="309143">
                <a:tc>
                  <a:txBody>
                    <a:bodyPr/>
                    <a:lstStyle/>
                    <a:p>
                      <a:pPr marL="0" algn="ctr" defTabSz="914400" rtl="0" eaLnBrk="1" latinLnBrk="0" hangingPunct="1"/>
                      <a:endParaRPr lang="en-US" sz="1800" b="1" kern="1200">
                        <a:solidFill>
                          <a:schemeClr val="lt1"/>
                        </a:solidFill>
                        <a:latin typeface="+mn-lt"/>
                        <a:ea typeface="+mn-ea"/>
                        <a:cs typeface="+mn-cs"/>
                      </a:endParaRPr>
                    </a:p>
                  </a:txBody>
                  <a:tcPr/>
                </a:tc>
                <a:tc>
                  <a:txBody>
                    <a:bodyPr/>
                    <a:lstStyle/>
                    <a:p>
                      <a:pPr algn="ctr"/>
                      <a:r>
                        <a:rPr lang="en-US">
                          <a:solidFill>
                            <a:schemeClr val="tx1"/>
                          </a:solidFill>
                        </a:rPr>
                        <a:t>A</a:t>
                      </a:r>
                    </a:p>
                  </a:txBody>
                  <a:tcPr/>
                </a:tc>
                <a:tc>
                  <a:txBody>
                    <a:bodyPr/>
                    <a:lstStyle/>
                    <a:p>
                      <a:pPr algn="ctr"/>
                      <a:r>
                        <a:rPr lang="en-US">
                          <a:solidFill>
                            <a:schemeClr val="tx1"/>
                          </a:solidFill>
                        </a:rPr>
                        <a:t>B</a:t>
                      </a:r>
                    </a:p>
                  </a:txBody>
                  <a:tcPr/>
                </a:tc>
                <a:tc>
                  <a:txBody>
                    <a:bodyPr/>
                    <a:lstStyle/>
                    <a:p>
                      <a:pPr algn="ctr"/>
                      <a:r>
                        <a:rPr lang="en-US">
                          <a:solidFill>
                            <a:schemeClr val="tx1"/>
                          </a:solidFill>
                        </a:rPr>
                        <a:t>C</a:t>
                      </a:r>
                    </a:p>
                  </a:txBody>
                  <a:tcPr/>
                </a:tc>
                <a:tc>
                  <a:txBody>
                    <a:bodyPr/>
                    <a:lstStyle/>
                    <a:p>
                      <a:pPr algn="ctr"/>
                      <a:r>
                        <a:rPr lang="en-US">
                          <a:solidFill>
                            <a:schemeClr val="tx1"/>
                          </a:solidFill>
                        </a:rPr>
                        <a:t>D</a:t>
                      </a:r>
                    </a:p>
                  </a:txBody>
                  <a:tcPr/>
                </a:tc>
                <a:tc>
                  <a:txBody>
                    <a:bodyPr/>
                    <a:lstStyle/>
                    <a:p>
                      <a:pPr algn="ctr"/>
                      <a:r>
                        <a:rPr lang="en-US">
                          <a:solidFill>
                            <a:schemeClr val="tx1"/>
                          </a:solidFill>
                        </a:rPr>
                        <a:t>E</a:t>
                      </a:r>
                    </a:p>
                  </a:txBody>
                  <a:tcPr/>
                </a:tc>
                <a:extLst>
                  <a:ext uri="{0D108BD9-81ED-4DB2-BD59-A6C34878D82A}">
                    <a16:rowId xmlns:a16="http://schemas.microsoft.com/office/drawing/2014/main" val="1687612966"/>
                  </a:ext>
                </a:extLst>
              </a:tr>
              <a:tr h="309143">
                <a:tc>
                  <a:txBody>
                    <a:bodyPr/>
                    <a:lstStyle/>
                    <a:p>
                      <a:pPr marL="0" algn="ctr" defTabSz="914400" rtl="0" eaLnBrk="1" latinLnBrk="0" hangingPunct="1"/>
                      <a:r>
                        <a:rPr lang="en-US" sz="1800" b="1" kern="1200">
                          <a:solidFill>
                            <a:schemeClr val="tx1"/>
                          </a:solidFill>
                          <a:latin typeface="+mn-lt"/>
                          <a:ea typeface="+mn-ea"/>
                          <a:cs typeface="+mn-cs"/>
                        </a:rPr>
                        <a:t>A</a:t>
                      </a:r>
                    </a:p>
                  </a:txBody>
                  <a:tcPr>
                    <a:solidFill>
                      <a:schemeClr val="accent1"/>
                    </a:solidFill>
                  </a:tcPr>
                </a:tc>
                <a:tc>
                  <a:txBody>
                    <a:bodyPr/>
                    <a:lstStyle/>
                    <a:p>
                      <a:pPr algn="ctr"/>
                      <a:r>
                        <a:rPr lang="en-US"/>
                        <a:t>-1</a:t>
                      </a:r>
                    </a:p>
                  </a:txBody>
                  <a:tcPr/>
                </a:tc>
                <a:tc>
                  <a:txBody>
                    <a:bodyPr/>
                    <a:lstStyle/>
                    <a:p>
                      <a:pPr algn="ctr"/>
                      <a:r>
                        <a:rPr lang="en-US"/>
                        <a:t>20</a:t>
                      </a:r>
                    </a:p>
                  </a:txBody>
                  <a:tcPr/>
                </a:tc>
                <a:tc>
                  <a:txBody>
                    <a:bodyPr/>
                    <a:lstStyle/>
                    <a:p>
                      <a:pPr algn="ctr"/>
                      <a:r>
                        <a:rPr lang="en-US"/>
                        <a:t>30</a:t>
                      </a:r>
                    </a:p>
                  </a:txBody>
                  <a:tcPr/>
                </a:tc>
                <a:tc>
                  <a:txBody>
                    <a:bodyPr/>
                    <a:lstStyle/>
                    <a:p>
                      <a:pPr algn="ctr"/>
                      <a:r>
                        <a:rPr lang="en-US"/>
                        <a:t>10</a:t>
                      </a:r>
                    </a:p>
                  </a:txBody>
                  <a:tcPr/>
                </a:tc>
                <a:tc>
                  <a:txBody>
                    <a:bodyPr/>
                    <a:lstStyle/>
                    <a:p>
                      <a:pPr algn="ctr"/>
                      <a:r>
                        <a:rPr lang="en-US"/>
                        <a:t>11</a:t>
                      </a:r>
                    </a:p>
                  </a:txBody>
                  <a:tcPr/>
                </a:tc>
                <a:extLst>
                  <a:ext uri="{0D108BD9-81ED-4DB2-BD59-A6C34878D82A}">
                    <a16:rowId xmlns:a16="http://schemas.microsoft.com/office/drawing/2014/main" val="494976342"/>
                  </a:ext>
                </a:extLst>
              </a:tr>
              <a:tr h="309143">
                <a:tc>
                  <a:txBody>
                    <a:bodyPr/>
                    <a:lstStyle/>
                    <a:p>
                      <a:pPr marL="0" algn="ctr" defTabSz="914400" rtl="0" eaLnBrk="1" latinLnBrk="0" hangingPunct="1"/>
                      <a:r>
                        <a:rPr lang="en-US" sz="1800" b="1" kern="1200">
                          <a:solidFill>
                            <a:schemeClr val="tx1"/>
                          </a:solidFill>
                          <a:latin typeface="+mn-lt"/>
                          <a:ea typeface="+mn-ea"/>
                          <a:cs typeface="+mn-cs"/>
                        </a:rPr>
                        <a:t>B</a:t>
                      </a:r>
                    </a:p>
                  </a:txBody>
                  <a:tcPr>
                    <a:solidFill>
                      <a:schemeClr val="accent1"/>
                    </a:solidFill>
                  </a:tcPr>
                </a:tc>
                <a:tc>
                  <a:txBody>
                    <a:bodyPr/>
                    <a:lstStyle/>
                    <a:p>
                      <a:pPr algn="ctr"/>
                      <a:r>
                        <a:rPr lang="en-US"/>
                        <a:t>15</a:t>
                      </a:r>
                    </a:p>
                  </a:txBody>
                  <a:tcPr/>
                </a:tc>
                <a:tc>
                  <a:txBody>
                    <a:bodyPr/>
                    <a:lstStyle/>
                    <a:p>
                      <a:pPr algn="ctr"/>
                      <a:r>
                        <a:rPr lang="en-US"/>
                        <a:t>-1</a:t>
                      </a:r>
                    </a:p>
                  </a:txBody>
                  <a:tcPr/>
                </a:tc>
                <a:tc>
                  <a:txBody>
                    <a:bodyPr/>
                    <a:lstStyle/>
                    <a:p>
                      <a:pPr algn="ctr"/>
                      <a:r>
                        <a:rPr lang="en-US"/>
                        <a:t>16</a:t>
                      </a:r>
                    </a:p>
                  </a:txBody>
                  <a:tcPr/>
                </a:tc>
                <a:tc>
                  <a:txBody>
                    <a:bodyPr/>
                    <a:lstStyle/>
                    <a:p>
                      <a:pPr algn="ctr"/>
                      <a:r>
                        <a:rPr lang="en-US"/>
                        <a:t>4</a:t>
                      </a:r>
                    </a:p>
                  </a:txBody>
                  <a:tcPr/>
                </a:tc>
                <a:tc>
                  <a:txBody>
                    <a:bodyPr/>
                    <a:lstStyle/>
                    <a:p>
                      <a:pPr algn="ctr"/>
                      <a:r>
                        <a:rPr lang="en-US"/>
                        <a:t>2</a:t>
                      </a:r>
                    </a:p>
                  </a:txBody>
                  <a:tcPr/>
                </a:tc>
                <a:extLst>
                  <a:ext uri="{0D108BD9-81ED-4DB2-BD59-A6C34878D82A}">
                    <a16:rowId xmlns:a16="http://schemas.microsoft.com/office/drawing/2014/main" val="150424380"/>
                  </a:ext>
                </a:extLst>
              </a:tr>
              <a:tr h="309143">
                <a:tc>
                  <a:txBody>
                    <a:bodyPr/>
                    <a:lstStyle/>
                    <a:p>
                      <a:pPr marL="0" algn="ctr" defTabSz="914400" rtl="0" eaLnBrk="1" latinLnBrk="0" hangingPunct="1"/>
                      <a:r>
                        <a:rPr lang="en-US" sz="1800" b="1" kern="1200">
                          <a:solidFill>
                            <a:schemeClr val="tx1"/>
                          </a:solidFill>
                          <a:latin typeface="+mn-lt"/>
                          <a:ea typeface="+mn-ea"/>
                          <a:cs typeface="+mn-cs"/>
                        </a:rPr>
                        <a:t>C</a:t>
                      </a:r>
                    </a:p>
                  </a:txBody>
                  <a:tcPr>
                    <a:solidFill>
                      <a:schemeClr val="accent1"/>
                    </a:solidFill>
                  </a:tcPr>
                </a:tc>
                <a:tc>
                  <a:txBody>
                    <a:bodyPr/>
                    <a:lstStyle/>
                    <a:p>
                      <a:pPr algn="ctr"/>
                      <a:r>
                        <a:rPr lang="en-US"/>
                        <a:t>3</a:t>
                      </a:r>
                    </a:p>
                  </a:txBody>
                  <a:tcPr/>
                </a:tc>
                <a:tc>
                  <a:txBody>
                    <a:bodyPr/>
                    <a:lstStyle/>
                    <a:p>
                      <a:pPr algn="ctr"/>
                      <a:r>
                        <a:rPr lang="en-US"/>
                        <a:t>5</a:t>
                      </a:r>
                    </a:p>
                  </a:txBody>
                  <a:tcPr/>
                </a:tc>
                <a:tc>
                  <a:txBody>
                    <a:bodyPr/>
                    <a:lstStyle/>
                    <a:p>
                      <a:pPr algn="ctr"/>
                      <a:r>
                        <a:rPr lang="en-US"/>
                        <a:t>-1</a:t>
                      </a:r>
                    </a:p>
                  </a:txBody>
                  <a:tcPr/>
                </a:tc>
                <a:tc>
                  <a:txBody>
                    <a:bodyPr/>
                    <a:lstStyle/>
                    <a:p>
                      <a:pPr algn="ctr"/>
                      <a:r>
                        <a:rPr lang="en-US"/>
                        <a:t>2</a:t>
                      </a:r>
                    </a:p>
                  </a:txBody>
                  <a:tcPr/>
                </a:tc>
                <a:tc>
                  <a:txBody>
                    <a:bodyPr/>
                    <a:lstStyle/>
                    <a:p>
                      <a:pPr algn="ctr"/>
                      <a:r>
                        <a:rPr lang="en-US"/>
                        <a:t>4</a:t>
                      </a:r>
                    </a:p>
                  </a:txBody>
                  <a:tcPr/>
                </a:tc>
                <a:extLst>
                  <a:ext uri="{0D108BD9-81ED-4DB2-BD59-A6C34878D82A}">
                    <a16:rowId xmlns:a16="http://schemas.microsoft.com/office/drawing/2014/main" val="3026485998"/>
                  </a:ext>
                </a:extLst>
              </a:tr>
              <a:tr h="309143">
                <a:tc>
                  <a:txBody>
                    <a:bodyPr/>
                    <a:lstStyle/>
                    <a:p>
                      <a:pPr marL="0" algn="ctr" defTabSz="914400" rtl="0" eaLnBrk="1" latinLnBrk="0" hangingPunct="1"/>
                      <a:r>
                        <a:rPr lang="en-US" sz="1800" b="1" kern="1200">
                          <a:solidFill>
                            <a:schemeClr val="tx1"/>
                          </a:solidFill>
                          <a:latin typeface="+mn-lt"/>
                          <a:ea typeface="+mn-ea"/>
                          <a:cs typeface="+mn-cs"/>
                        </a:rPr>
                        <a:t>D</a:t>
                      </a:r>
                    </a:p>
                  </a:txBody>
                  <a:tcPr>
                    <a:solidFill>
                      <a:schemeClr val="accent1"/>
                    </a:solidFill>
                  </a:tcPr>
                </a:tc>
                <a:tc>
                  <a:txBody>
                    <a:bodyPr/>
                    <a:lstStyle/>
                    <a:p>
                      <a:pPr algn="ctr"/>
                      <a:r>
                        <a:rPr lang="en-US"/>
                        <a:t>19</a:t>
                      </a:r>
                    </a:p>
                  </a:txBody>
                  <a:tcPr/>
                </a:tc>
                <a:tc>
                  <a:txBody>
                    <a:bodyPr/>
                    <a:lstStyle/>
                    <a:p>
                      <a:pPr algn="ctr"/>
                      <a:r>
                        <a:rPr lang="en-US"/>
                        <a:t>6</a:t>
                      </a:r>
                    </a:p>
                  </a:txBody>
                  <a:tcPr/>
                </a:tc>
                <a:tc>
                  <a:txBody>
                    <a:bodyPr/>
                    <a:lstStyle/>
                    <a:p>
                      <a:pPr algn="ctr"/>
                      <a:r>
                        <a:rPr lang="en-US"/>
                        <a:t>18</a:t>
                      </a:r>
                    </a:p>
                  </a:txBody>
                  <a:tcPr/>
                </a:tc>
                <a:tc>
                  <a:txBody>
                    <a:bodyPr/>
                    <a:lstStyle/>
                    <a:p>
                      <a:pPr algn="ctr"/>
                      <a:r>
                        <a:rPr lang="en-US"/>
                        <a:t>-1</a:t>
                      </a:r>
                    </a:p>
                  </a:txBody>
                  <a:tcPr/>
                </a:tc>
                <a:tc>
                  <a:txBody>
                    <a:bodyPr/>
                    <a:lstStyle/>
                    <a:p>
                      <a:pPr algn="ctr"/>
                      <a:r>
                        <a:rPr lang="en-US"/>
                        <a:t>3</a:t>
                      </a:r>
                    </a:p>
                  </a:txBody>
                  <a:tcPr/>
                </a:tc>
                <a:extLst>
                  <a:ext uri="{0D108BD9-81ED-4DB2-BD59-A6C34878D82A}">
                    <a16:rowId xmlns:a16="http://schemas.microsoft.com/office/drawing/2014/main" val="3495759224"/>
                  </a:ext>
                </a:extLst>
              </a:tr>
              <a:tr h="309143">
                <a:tc>
                  <a:txBody>
                    <a:bodyPr/>
                    <a:lstStyle/>
                    <a:p>
                      <a:pPr marL="0" algn="ctr" defTabSz="914400" rtl="0" eaLnBrk="1" latinLnBrk="0" hangingPunct="1"/>
                      <a:r>
                        <a:rPr lang="en-US" sz="1800" b="1" kern="1200">
                          <a:solidFill>
                            <a:schemeClr val="tx1"/>
                          </a:solidFill>
                          <a:latin typeface="+mn-lt"/>
                          <a:ea typeface="+mn-ea"/>
                          <a:cs typeface="+mn-cs"/>
                        </a:rPr>
                        <a:t>E</a:t>
                      </a:r>
                    </a:p>
                  </a:txBody>
                  <a:tcPr>
                    <a:solidFill>
                      <a:schemeClr val="accent1"/>
                    </a:solidFill>
                  </a:tcPr>
                </a:tc>
                <a:tc>
                  <a:txBody>
                    <a:bodyPr/>
                    <a:lstStyle/>
                    <a:p>
                      <a:pPr algn="ctr"/>
                      <a:r>
                        <a:rPr lang="en-US"/>
                        <a:t>16</a:t>
                      </a:r>
                    </a:p>
                  </a:txBody>
                  <a:tcPr/>
                </a:tc>
                <a:tc>
                  <a:txBody>
                    <a:bodyPr/>
                    <a:lstStyle/>
                    <a:p>
                      <a:pPr algn="ctr"/>
                      <a:r>
                        <a:rPr lang="en-US"/>
                        <a:t>4</a:t>
                      </a:r>
                    </a:p>
                  </a:txBody>
                  <a:tcPr/>
                </a:tc>
                <a:tc>
                  <a:txBody>
                    <a:bodyPr/>
                    <a:lstStyle/>
                    <a:p>
                      <a:pPr algn="ctr"/>
                      <a:r>
                        <a:rPr lang="en-US"/>
                        <a:t>7</a:t>
                      </a:r>
                    </a:p>
                  </a:txBody>
                  <a:tcPr/>
                </a:tc>
                <a:tc>
                  <a:txBody>
                    <a:bodyPr/>
                    <a:lstStyle/>
                    <a:p>
                      <a:pPr algn="ctr"/>
                      <a:r>
                        <a:rPr lang="en-US"/>
                        <a:t>16</a:t>
                      </a:r>
                    </a:p>
                  </a:txBody>
                  <a:tcPr/>
                </a:tc>
                <a:tc>
                  <a:txBody>
                    <a:bodyPr/>
                    <a:lstStyle/>
                    <a:p>
                      <a:pPr algn="ctr"/>
                      <a:r>
                        <a:rPr lang="en-US"/>
                        <a:t>-1</a:t>
                      </a:r>
                    </a:p>
                  </a:txBody>
                  <a:tcPr/>
                </a:tc>
                <a:extLst>
                  <a:ext uri="{0D108BD9-81ED-4DB2-BD59-A6C34878D82A}">
                    <a16:rowId xmlns:a16="http://schemas.microsoft.com/office/drawing/2014/main" val="93130033"/>
                  </a:ext>
                </a:extLst>
              </a:tr>
            </a:tbl>
          </a:graphicData>
        </a:graphic>
      </p:graphicFrame>
    </p:spTree>
    <p:extLst>
      <p:ext uri="{BB962C8B-B14F-4D97-AF65-F5344CB8AC3E}">
        <p14:creationId xmlns:p14="http://schemas.microsoft.com/office/powerpoint/2010/main" val="34628121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081-59D6-4958-9475-1304F6C3217E}"/>
              </a:ext>
            </a:extLst>
          </p:cNvPr>
          <p:cNvSpPr>
            <a:spLocks noGrp="1"/>
          </p:cNvSpPr>
          <p:nvPr>
            <p:ph type="title"/>
          </p:nvPr>
        </p:nvSpPr>
        <p:spPr/>
        <p:txBody>
          <a:bodyPr/>
          <a:lstStyle/>
          <a:p>
            <a:r>
              <a:rPr lang="en-US"/>
              <a:t>Traveling Salesman Problem</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AD5B1DD-E648-919E-1BF0-116CA86C51F5}"/>
                  </a:ext>
                </a:extLst>
              </p:cNvPr>
              <p:cNvSpPr>
                <a:spLocks noGrp="1"/>
              </p:cNvSpPr>
              <p:nvPr>
                <p:ph idx="1"/>
              </p:nvPr>
            </p:nvSpPr>
            <p:spPr/>
            <p:txBody>
              <a:bodyPr/>
              <a:lstStyle/>
              <a:p>
                <a:r>
                  <a:rPr lang="en-US"/>
                  <a:t>Nhận xét: Bài toán hướng đến việc tìm lời giải có tổng đường đi ngắn nhất, đây là dạng bài toán tối ưu hoá </a:t>
                </a:r>
                <a14:m>
                  <m:oMath xmlns:m="http://schemas.openxmlformats.org/officeDocument/2006/math">
                    <m:r>
                      <a:rPr lang="en-US" b="0" i="1" smtClean="0">
                        <a:latin typeface="Cambria Math" panose="02040503050406030204" pitchFamily="18" charset="0"/>
                      </a:rPr>
                      <m:t>→</m:t>
                    </m:r>
                  </m:oMath>
                </a14:m>
                <a:r>
                  <a:rPr lang="en-US"/>
                  <a:t> sử dụng Branch and Bound.</a:t>
                </a:r>
              </a:p>
              <a:p>
                <a:r>
                  <a:rPr lang="en-US">
                    <a:solidFill>
                      <a:srgbClr val="FF0000"/>
                    </a:solidFill>
                  </a:rPr>
                  <a:t>Ta sẽ tiến hành giải theo thuật toán LC Branch and Bound.</a:t>
                </a:r>
              </a:p>
            </p:txBody>
          </p:sp>
        </mc:Choice>
        <mc:Fallback>
          <p:sp>
            <p:nvSpPr>
              <p:cNvPr id="6" name="Content Placeholder 5">
                <a:extLst>
                  <a:ext uri="{FF2B5EF4-FFF2-40B4-BE49-F238E27FC236}">
                    <a16:creationId xmlns:a16="http://schemas.microsoft.com/office/drawing/2014/main" id="{2AD5B1DD-E648-919E-1BF0-116CA86C51F5}"/>
                  </a:ext>
                </a:extLst>
              </p:cNvPr>
              <p:cNvSpPr>
                <a:spLocks noGrp="1" noRot="1" noChangeAspect="1" noMove="1" noResize="1" noEditPoints="1" noAdjustHandles="1" noChangeArrowheads="1" noChangeShapeType="1" noTextEdit="1"/>
              </p:cNvSpPr>
              <p:nvPr>
                <p:ph idx="1"/>
              </p:nvPr>
            </p:nvSpPr>
            <p:spPr>
              <a:blipFill>
                <a:blip r:embed="rId3"/>
                <a:stretch>
                  <a:fillRect l="-1000" t="-1482" r="-1778"/>
                </a:stretch>
              </a:blipFill>
            </p:spPr>
            <p:txBody>
              <a:bodyPr/>
              <a:lstStyle/>
              <a:p>
                <a:r>
                  <a:rPr lang="en-US">
                    <a:noFill/>
                  </a:rPr>
                  <a:t> </a:t>
                </a:r>
              </a:p>
            </p:txBody>
          </p:sp>
        </mc:Fallback>
      </mc:AlternateContent>
    </p:spTree>
    <p:extLst>
      <p:ext uri="{BB962C8B-B14F-4D97-AF65-F5344CB8AC3E}">
        <p14:creationId xmlns:p14="http://schemas.microsoft.com/office/powerpoint/2010/main" val="135611596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13DF-82DD-6E6E-E7D3-DB68C6EC7C75}"/>
              </a:ext>
            </a:extLst>
          </p:cNvPr>
          <p:cNvSpPr>
            <a:spLocks noGrp="1"/>
          </p:cNvSpPr>
          <p:nvPr>
            <p:ph type="title"/>
          </p:nvPr>
        </p:nvSpPr>
        <p:spPr/>
        <p:txBody>
          <a:bodyPr/>
          <a:lstStyle/>
          <a:p>
            <a:r>
              <a:rPr lang="en-US"/>
              <a:t>Traveling Salesman Problem</a:t>
            </a:r>
          </a:p>
        </p:txBody>
      </p:sp>
      <p:sp>
        <p:nvSpPr>
          <p:cNvPr id="3" name="Content Placeholder 2">
            <a:extLst>
              <a:ext uri="{FF2B5EF4-FFF2-40B4-BE49-F238E27FC236}">
                <a16:creationId xmlns:a16="http://schemas.microsoft.com/office/drawing/2014/main" id="{29936ECF-105F-15E2-A8C7-FCB7AEACD702}"/>
              </a:ext>
            </a:extLst>
          </p:cNvPr>
          <p:cNvSpPr>
            <a:spLocks noGrp="1"/>
          </p:cNvSpPr>
          <p:nvPr>
            <p:ph idx="1"/>
          </p:nvPr>
        </p:nvSpPr>
        <p:spPr/>
        <p:txBody>
          <a:bodyPr/>
          <a:lstStyle/>
          <a:p>
            <a:r>
              <a:rPr lang="en-US"/>
              <a:t>Ý </a:t>
            </a:r>
            <a:r>
              <a:rPr lang="en-US" err="1"/>
              <a:t>tưởng</a:t>
            </a:r>
            <a:r>
              <a:rPr lang="en-US"/>
              <a:t>: chi </a:t>
            </a:r>
            <a:r>
              <a:rPr lang="en-US" err="1"/>
              <a:t>phí</a:t>
            </a:r>
            <a:r>
              <a:rPr lang="en-US"/>
              <a:t> </a:t>
            </a:r>
            <a:r>
              <a:rPr lang="en-US" err="1"/>
              <a:t>của</a:t>
            </a:r>
            <a:r>
              <a:rPr lang="en-US"/>
              <a:t> 1 node </a:t>
            </a:r>
            <a:r>
              <a:rPr lang="en-US" err="1"/>
              <a:t>được</a:t>
            </a:r>
            <a:r>
              <a:rPr lang="en-US"/>
              <a:t> </a:t>
            </a:r>
            <a:r>
              <a:rPr lang="en-US" err="1"/>
              <a:t>tính</a:t>
            </a:r>
            <a:r>
              <a:rPr lang="en-US"/>
              <a:t> </a:t>
            </a:r>
            <a:r>
              <a:rPr lang="en-US" err="1"/>
              <a:t>dựa</a:t>
            </a:r>
            <a:r>
              <a:rPr lang="en-US"/>
              <a:t> </a:t>
            </a:r>
            <a:r>
              <a:rPr lang="en-US" err="1"/>
              <a:t>trên</a:t>
            </a:r>
            <a:r>
              <a:rPr lang="en-US"/>
              <a:t> </a:t>
            </a:r>
            <a:r>
              <a:rPr lang="en-US" err="1"/>
              <a:t>phương</a:t>
            </a:r>
            <a:r>
              <a:rPr lang="en-US"/>
              <a:t> </a:t>
            </a:r>
            <a:r>
              <a:rPr lang="en-US" err="1"/>
              <a:t>pháp</a:t>
            </a:r>
            <a:r>
              <a:rPr lang="en-US"/>
              <a:t> </a:t>
            </a:r>
            <a:r>
              <a:rPr lang="en-US" err="1"/>
              <a:t>giảm</a:t>
            </a:r>
            <a:r>
              <a:rPr lang="en-US"/>
              <a:t> ma </a:t>
            </a:r>
            <a:r>
              <a:rPr lang="en-US" err="1"/>
              <a:t>trận</a:t>
            </a:r>
            <a:r>
              <a:rPr lang="en-US"/>
              <a:t>. </a:t>
            </a:r>
            <a:r>
              <a:rPr lang="en-US" err="1"/>
              <a:t>Giảm</a:t>
            </a:r>
            <a:r>
              <a:rPr lang="en-US"/>
              <a:t> ma </a:t>
            </a:r>
            <a:r>
              <a:rPr lang="en-US" err="1"/>
              <a:t>trận</a:t>
            </a:r>
            <a:r>
              <a:rPr lang="en-US"/>
              <a:t> </a:t>
            </a:r>
            <a:r>
              <a:rPr lang="en-US" err="1"/>
              <a:t>được</a:t>
            </a:r>
            <a:r>
              <a:rPr lang="en-US"/>
              <a:t> </a:t>
            </a:r>
            <a:r>
              <a:rPr lang="en-US" err="1"/>
              <a:t>thực</a:t>
            </a:r>
            <a:r>
              <a:rPr lang="en-US"/>
              <a:t> </a:t>
            </a:r>
            <a:r>
              <a:rPr lang="en-US" err="1"/>
              <a:t>hiện</a:t>
            </a:r>
            <a:r>
              <a:rPr lang="en-US"/>
              <a:t> </a:t>
            </a:r>
            <a:r>
              <a:rPr lang="en-US" err="1"/>
              <a:t>như</a:t>
            </a:r>
            <a:r>
              <a:rPr lang="en-US"/>
              <a:t> </a:t>
            </a:r>
            <a:r>
              <a:rPr lang="en-US" err="1"/>
              <a:t>sau</a:t>
            </a:r>
            <a:r>
              <a:rPr lang="en-US"/>
              <a:t>:</a:t>
            </a:r>
          </a:p>
          <a:p>
            <a:pPr lvl="1"/>
            <a:r>
              <a:rPr lang="en-US" err="1">
                <a:solidFill>
                  <a:srgbClr val="FF0000"/>
                </a:solidFill>
              </a:rPr>
              <a:t>Các</a:t>
            </a:r>
            <a:r>
              <a:rPr lang="en-US">
                <a:solidFill>
                  <a:srgbClr val="FF0000"/>
                </a:solidFill>
              </a:rPr>
              <a:t> </a:t>
            </a:r>
            <a:r>
              <a:rPr lang="en-US" err="1">
                <a:solidFill>
                  <a:srgbClr val="FF0000"/>
                </a:solidFill>
              </a:rPr>
              <a:t>cạnh</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tồn</a:t>
            </a:r>
            <a:r>
              <a:rPr lang="en-US">
                <a:solidFill>
                  <a:srgbClr val="FF0000"/>
                </a:solidFill>
              </a:rPr>
              <a:t> </a:t>
            </a:r>
            <a:r>
              <a:rPr lang="en-US" err="1">
                <a:solidFill>
                  <a:srgbClr val="FF0000"/>
                </a:solidFill>
              </a:rPr>
              <a:t>tại</a:t>
            </a:r>
            <a:r>
              <a:rPr lang="en-US">
                <a:solidFill>
                  <a:srgbClr val="FF0000"/>
                </a:solidFill>
              </a:rPr>
              <a:t> </a:t>
            </a:r>
            <a:r>
              <a:rPr lang="en-US" err="1">
                <a:solidFill>
                  <a:srgbClr val="FF0000"/>
                </a:solidFill>
              </a:rPr>
              <a:t>được</a:t>
            </a:r>
            <a:r>
              <a:rPr lang="en-US">
                <a:solidFill>
                  <a:srgbClr val="FF0000"/>
                </a:solidFill>
              </a:rPr>
              <a:t> </a:t>
            </a:r>
            <a:r>
              <a:rPr lang="en-US" err="1">
                <a:solidFill>
                  <a:srgbClr val="FF0000"/>
                </a:solidFill>
              </a:rPr>
              <a:t>đặt</a:t>
            </a:r>
            <a:r>
              <a:rPr lang="en-US">
                <a:solidFill>
                  <a:srgbClr val="FF0000"/>
                </a:solidFill>
              </a:rPr>
              <a:t> </a:t>
            </a:r>
            <a:r>
              <a:rPr lang="en-US" err="1">
                <a:solidFill>
                  <a:srgbClr val="FF0000"/>
                </a:solidFill>
              </a:rPr>
              <a:t>là</a:t>
            </a:r>
            <a:r>
              <a:rPr lang="en-US">
                <a:solidFill>
                  <a:srgbClr val="FF0000"/>
                </a:solidFill>
              </a:rPr>
              <a:t> infinity.</a:t>
            </a:r>
          </a:p>
          <a:p>
            <a:pPr lvl="1"/>
            <a:r>
              <a:rPr lang="en-US" err="1"/>
              <a:t>Giảm</a:t>
            </a:r>
            <a:r>
              <a:rPr lang="en-US"/>
              <a:t> </a:t>
            </a:r>
            <a:r>
              <a:rPr lang="en-US" err="1"/>
              <a:t>tất</a:t>
            </a:r>
            <a:r>
              <a:rPr lang="en-US"/>
              <a:t> </a:t>
            </a:r>
            <a:r>
              <a:rPr lang="en-US" err="1"/>
              <a:t>cả</a:t>
            </a:r>
            <a:r>
              <a:rPr lang="en-US"/>
              <a:t> </a:t>
            </a:r>
            <a:r>
              <a:rPr lang="en-US" err="1"/>
              <a:t>các</a:t>
            </a:r>
            <a:r>
              <a:rPr lang="en-US"/>
              <a:t> </a:t>
            </a:r>
            <a:r>
              <a:rPr lang="en-US" err="1"/>
              <a:t>hàng</a:t>
            </a:r>
            <a:r>
              <a:rPr lang="en-US"/>
              <a:t> </a:t>
            </a:r>
            <a:r>
              <a:rPr lang="en-US" err="1"/>
              <a:t>của</a:t>
            </a:r>
            <a:r>
              <a:rPr lang="en-US"/>
              <a:t> ma </a:t>
            </a:r>
            <a:r>
              <a:rPr lang="en-US" err="1"/>
              <a:t>trận</a:t>
            </a:r>
            <a:r>
              <a:rPr lang="en-US"/>
              <a:t> (</a:t>
            </a:r>
            <a:r>
              <a:rPr lang="en-US" err="1"/>
              <a:t>trừ</a:t>
            </a:r>
            <a:r>
              <a:rPr lang="en-US"/>
              <a:t> </a:t>
            </a:r>
            <a:r>
              <a:rPr lang="en-US" err="1"/>
              <a:t>các</a:t>
            </a:r>
            <a:r>
              <a:rPr lang="en-US"/>
              <a:t> </a:t>
            </a:r>
            <a:r>
              <a:rPr lang="en-US" err="1"/>
              <a:t>giá</a:t>
            </a:r>
            <a:r>
              <a:rPr lang="en-US"/>
              <a:t> </a:t>
            </a:r>
            <a:r>
              <a:rPr lang="en-US" err="1"/>
              <a:t>trị</a:t>
            </a:r>
            <a:r>
              <a:rPr lang="en-US"/>
              <a:t> </a:t>
            </a:r>
            <a:r>
              <a:rPr lang="en-US" err="1"/>
              <a:t>trong</a:t>
            </a:r>
            <a:r>
              <a:rPr lang="en-US"/>
              <a:t> </a:t>
            </a:r>
            <a:r>
              <a:rPr lang="en-US" err="1"/>
              <a:t>hàng</a:t>
            </a:r>
            <a:r>
              <a:rPr lang="en-US"/>
              <a:t> </a:t>
            </a:r>
            <a:r>
              <a:rPr lang="en-US" err="1"/>
              <a:t>cho</a:t>
            </a:r>
            <a:r>
              <a:rPr lang="en-US"/>
              <a:t> </a:t>
            </a:r>
            <a:r>
              <a:rPr lang="en-US" err="1"/>
              <a:t>giá</a:t>
            </a:r>
            <a:r>
              <a:rPr lang="en-US"/>
              <a:t> </a:t>
            </a:r>
            <a:r>
              <a:rPr lang="en-US" err="1"/>
              <a:t>trị</a:t>
            </a:r>
            <a:r>
              <a:rPr lang="en-US"/>
              <a:t> </a:t>
            </a:r>
            <a:r>
              <a:rPr lang="en-US" err="1"/>
              <a:t>nhỏ</a:t>
            </a:r>
            <a:r>
              <a:rPr lang="en-US"/>
              <a:t> </a:t>
            </a:r>
            <a:r>
              <a:rPr lang="en-US" err="1"/>
              <a:t>nhất</a:t>
            </a:r>
            <a:r>
              <a:rPr lang="en-US"/>
              <a:t> </a:t>
            </a:r>
            <a:r>
              <a:rPr lang="en-US" err="1"/>
              <a:t>của</a:t>
            </a:r>
            <a:r>
              <a:rPr lang="en-US"/>
              <a:t> </a:t>
            </a:r>
            <a:r>
              <a:rPr lang="en-US" err="1"/>
              <a:t>hàng</a:t>
            </a:r>
            <a:r>
              <a:rPr lang="en-US"/>
              <a:t>).</a:t>
            </a:r>
          </a:p>
          <a:p>
            <a:pPr lvl="1"/>
            <a:r>
              <a:rPr lang="en-US" err="1">
                <a:solidFill>
                  <a:srgbClr val="FF0000"/>
                </a:solidFill>
              </a:rPr>
              <a:t>Giảm</a:t>
            </a:r>
            <a:r>
              <a:rPr lang="en-US">
                <a:solidFill>
                  <a:srgbClr val="FF0000"/>
                </a:solidFill>
              </a:rPr>
              <a:t> </a:t>
            </a:r>
            <a:r>
              <a:rPr lang="en-US" err="1">
                <a:solidFill>
                  <a:srgbClr val="FF0000"/>
                </a:solidFill>
              </a:rPr>
              <a:t>tất</a:t>
            </a:r>
            <a:r>
              <a:rPr lang="en-US">
                <a:solidFill>
                  <a:srgbClr val="FF0000"/>
                </a:solidFill>
              </a:rPr>
              <a:t> </a:t>
            </a:r>
            <a:r>
              <a:rPr lang="en-US" err="1">
                <a:solidFill>
                  <a:srgbClr val="FF0000"/>
                </a:solidFill>
              </a:rPr>
              <a:t>cả</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cột</a:t>
            </a:r>
            <a:r>
              <a:rPr lang="en-US">
                <a:solidFill>
                  <a:srgbClr val="FF0000"/>
                </a:solidFill>
              </a:rPr>
              <a:t> </a:t>
            </a:r>
            <a:r>
              <a:rPr lang="en-US" err="1">
                <a:solidFill>
                  <a:srgbClr val="FF0000"/>
                </a:solidFill>
              </a:rPr>
              <a:t>của</a:t>
            </a:r>
            <a:r>
              <a:rPr lang="en-US">
                <a:solidFill>
                  <a:srgbClr val="FF0000"/>
                </a:solidFill>
              </a:rPr>
              <a:t> ma </a:t>
            </a:r>
            <a:r>
              <a:rPr lang="en-US" err="1">
                <a:solidFill>
                  <a:srgbClr val="FF0000"/>
                </a:solidFill>
              </a:rPr>
              <a:t>trận</a:t>
            </a:r>
            <a:r>
              <a:rPr lang="en-US">
                <a:solidFill>
                  <a:srgbClr val="FF0000"/>
                </a:solidFill>
              </a:rPr>
              <a:t> (</a:t>
            </a:r>
            <a:r>
              <a:rPr lang="en-US" err="1">
                <a:solidFill>
                  <a:srgbClr val="FF0000"/>
                </a:solidFill>
              </a:rPr>
              <a:t>trừ</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cột</a:t>
            </a:r>
            <a:r>
              <a:rPr lang="en-US">
                <a:solidFill>
                  <a:srgbClr val="FF0000"/>
                </a:solidFill>
              </a:rPr>
              <a:t> </a:t>
            </a:r>
            <a:r>
              <a:rPr lang="en-US" err="1">
                <a:solidFill>
                  <a:srgbClr val="FF0000"/>
                </a:solidFill>
              </a:rPr>
              <a:t>cho</a:t>
            </a:r>
            <a:r>
              <a:rPr lang="en-US">
                <a:solidFill>
                  <a:srgbClr val="FF0000"/>
                </a:solidFill>
              </a:rPr>
              <a:t> </a:t>
            </a:r>
            <a:r>
              <a:rPr lang="en-US" err="1">
                <a:solidFill>
                  <a:srgbClr val="FF0000"/>
                </a:solidFill>
              </a:rPr>
              <a:t>giá</a:t>
            </a:r>
            <a:r>
              <a:rPr lang="en-US">
                <a:solidFill>
                  <a:srgbClr val="FF0000"/>
                </a:solidFill>
              </a:rPr>
              <a:t> </a:t>
            </a:r>
            <a:r>
              <a:rPr lang="en-US" err="1">
                <a:solidFill>
                  <a:srgbClr val="FF0000"/>
                </a:solidFill>
              </a:rPr>
              <a:t>trị</a:t>
            </a:r>
            <a:r>
              <a:rPr lang="en-US">
                <a:solidFill>
                  <a:srgbClr val="FF0000"/>
                </a:solidFill>
              </a:rPr>
              <a:t> </a:t>
            </a:r>
            <a:r>
              <a:rPr lang="en-US" err="1">
                <a:solidFill>
                  <a:srgbClr val="FF0000"/>
                </a:solidFill>
              </a:rPr>
              <a:t>nhỏ</a:t>
            </a:r>
            <a:r>
              <a:rPr lang="en-US">
                <a:solidFill>
                  <a:srgbClr val="FF0000"/>
                </a:solidFill>
              </a:rPr>
              <a:t> </a:t>
            </a:r>
            <a:r>
              <a:rPr lang="en-US" err="1">
                <a:solidFill>
                  <a:srgbClr val="FF0000"/>
                </a:solidFill>
              </a:rPr>
              <a:t>nhất</a:t>
            </a:r>
            <a:r>
              <a:rPr lang="en-US">
                <a:solidFill>
                  <a:srgbClr val="FF0000"/>
                </a:solidFill>
              </a:rPr>
              <a:t> </a:t>
            </a:r>
            <a:r>
              <a:rPr lang="en-US" err="1">
                <a:solidFill>
                  <a:srgbClr val="FF0000"/>
                </a:solidFill>
              </a:rPr>
              <a:t>của</a:t>
            </a:r>
            <a:r>
              <a:rPr lang="en-US">
                <a:solidFill>
                  <a:srgbClr val="FF0000"/>
                </a:solidFill>
              </a:rPr>
              <a:t> </a:t>
            </a:r>
            <a:r>
              <a:rPr lang="en-US" err="1">
                <a:solidFill>
                  <a:srgbClr val="FF0000"/>
                </a:solidFill>
              </a:rPr>
              <a:t>cột</a:t>
            </a:r>
            <a:r>
              <a:rPr lang="en-US">
                <a:solidFill>
                  <a:srgbClr val="FF0000"/>
                </a:solidFill>
              </a:rPr>
              <a:t>).</a:t>
            </a:r>
          </a:p>
        </p:txBody>
      </p:sp>
    </p:spTree>
    <p:extLst>
      <p:ext uri="{BB962C8B-B14F-4D97-AF65-F5344CB8AC3E}">
        <p14:creationId xmlns:p14="http://schemas.microsoft.com/office/powerpoint/2010/main" val="3525359562"/>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209</Slides>
  <Notes>118</Notes>
  <HiddenSlides>1</HiddenSlides>
  <ScaleCrop>false</ScaleCrop>
  <HeadingPairs>
    <vt:vector size="4" baseType="variant">
      <vt:variant>
        <vt:lpstr>Theme</vt:lpstr>
      </vt:variant>
      <vt:variant>
        <vt:i4>1</vt:i4>
      </vt:variant>
      <vt:variant>
        <vt:lpstr>Slide Titles</vt:lpstr>
      </vt:variant>
      <vt:variant>
        <vt:i4>209</vt:i4>
      </vt:variant>
    </vt:vector>
  </HeadingPairs>
  <TitlesOfParts>
    <vt:vector size="210" baseType="lpstr">
      <vt:lpstr>Default Design</vt:lpstr>
      <vt:lpstr>ĐỒ ÁN CUỐI KỲ BRANCH AND BOUND, ALPHA-BETA PRUNING</vt:lpstr>
      <vt:lpstr>Content</vt:lpstr>
      <vt:lpstr>Branch and Bound</vt:lpstr>
      <vt:lpstr>Branch and Bound</vt:lpstr>
      <vt:lpstr>Branch and Bound</vt:lpstr>
      <vt:lpstr>Branch and Bound</vt:lpstr>
      <vt:lpstr>Branch and Bound</vt:lpstr>
      <vt:lpstr>FIFO Branch and Bound</vt:lpstr>
      <vt:lpstr>FIFO Branch and Bound</vt:lpstr>
      <vt:lpstr>FIFO Branch and Bound</vt:lpstr>
      <vt:lpstr>FIFO Branch and Bound</vt:lpstr>
      <vt:lpstr>LIFO Branch and Bound</vt:lpstr>
      <vt:lpstr>LIFO Branch and Bound</vt:lpstr>
      <vt:lpstr>LIFO Branch and Bound</vt:lpstr>
      <vt:lpstr>LIFO Branch and Bound</vt:lpstr>
      <vt:lpstr>LC Branch and Bound</vt:lpstr>
      <vt:lpstr>LC Branch and Bound</vt:lpstr>
      <vt:lpstr>LC Branch and Bound</vt:lpstr>
      <vt:lpstr>LC Branch and Bound</vt:lpstr>
      <vt:lpstr>Mô Hình</vt:lpstr>
      <vt:lpstr>Branch and Bound’s Applications</vt:lpstr>
      <vt:lpstr>Branch and Bound’s Applications</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Job sequencing with deadline</vt:lpstr>
      <vt:lpstr>Knapsack</vt:lpstr>
      <vt:lpstr>Knapsack</vt:lpstr>
      <vt:lpstr>Knapsack</vt:lpstr>
      <vt:lpstr>Knapsack</vt:lpstr>
      <vt:lpstr>Knapsack</vt:lpstr>
      <vt:lpstr>Knapsack</vt:lpstr>
      <vt:lpstr>Knapsack</vt:lpstr>
      <vt:lpstr>Knapsack</vt:lpstr>
      <vt:lpstr>Knapsack</vt:lpstr>
      <vt:lpstr>Knapsack</vt:lpstr>
      <vt:lpstr>Knapsack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Knapsack</vt:lpstr>
      <vt:lpstr>Knapsack</vt:lpstr>
      <vt:lpstr>Knapsack</vt:lpstr>
      <vt:lpstr>Knapsack</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Traveling Salesman Problem</vt:lpstr>
      <vt:lpstr>Cây trò chơi và tìm kiếm trên cây trò chơi</vt:lpstr>
      <vt:lpstr>Cây trò chơi và tìm kiếm trên cây trò chơi</vt:lpstr>
      <vt:lpstr>Cây trò chơi và tìm kiếm trên cây trò chơi</vt:lpstr>
      <vt:lpstr>Cây trò chơi và tìm kiếm trên cây trò chơi</vt:lpstr>
      <vt:lpstr>Cây trò chơi và tìm kiếm trên cây trò chơi</vt:lpstr>
      <vt:lpstr>Cây trò chơi và tìm kiếm trên cây trò chơi</vt:lpstr>
      <vt:lpstr>Giải thuật Minimax</vt:lpstr>
      <vt:lpstr>Giải thuật Minimax</vt:lpstr>
      <vt:lpstr>Giải thuật Minimax</vt:lpstr>
      <vt:lpstr>Ví dụ 1</vt:lpstr>
      <vt:lpstr>Ví dụ 1</vt:lpstr>
      <vt:lpstr>Ví dụ 1</vt:lpstr>
      <vt:lpstr>Ví dụ 2</vt:lpstr>
      <vt:lpstr>Nhận xét</vt:lpstr>
      <vt:lpstr>Giải thuật Minimax</vt:lpstr>
      <vt:lpstr>Đánh giá</vt:lpstr>
      <vt:lpstr>Alpha-Beta Pruning</vt:lpstr>
      <vt:lpstr>Alpha-Beta Pruning</vt:lpstr>
      <vt:lpstr>Alpha-Beta Pruning</vt:lpstr>
      <vt:lpstr>Alpha-Beta Pruning</vt:lpstr>
      <vt:lpstr>Ví dụ 1</vt:lpstr>
      <vt:lpstr>Ví dụ 1</vt:lpstr>
      <vt:lpstr>Ví dụ 1</vt:lpstr>
      <vt:lpstr>Ví dụ 1</vt:lpstr>
      <vt:lpstr>Ví dụ 1</vt:lpstr>
      <vt:lpstr>Ví dụ 1</vt:lpstr>
      <vt:lpstr>Ví dụ 1</vt:lpstr>
      <vt:lpstr>Ví dụ 1</vt:lpstr>
      <vt:lpstr>Alpha-Beta Pruning</vt:lpstr>
      <vt:lpstr>Alpha-Beta Pruning</vt:lpstr>
      <vt:lpstr>Alpha-Beta Pruning</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Ví dụ 2</vt:lpstr>
      <vt:lpstr>Alpha-Beta Pruning</vt:lpstr>
      <vt:lpstr>Cảm ơn quí vị đã lắng nghe Nhóm tác giả Lê Trương Ngọc Hải Lê Thị Phương Vy Lại Chí Thiện Nguyễn Nhật Trường</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revision>1</cp:revision>
  <cp:lastPrinted>2013-08-30T01:32:34Z</cp:lastPrinted>
  <dcterms:created xsi:type="dcterms:W3CDTF">2008-06-14T04:13:27Z</dcterms:created>
  <dcterms:modified xsi:type="dcterms:W3CDTF">2022-06-27T06:16:55Z</dcterms:modified>
</cp:coreProperties>
</file>